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60" r:id="rId2"/>
    <p:sldId id="472" r:id="rId3"/>
    <p:sldId id="473" r:id="rId4"/>
    <p:sldId id="467" r:id="rId5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66" d="100"/>
          <a:sy n="66" d="100"/>
        </p:scale>
        <p:origin x="198" y="2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5F5CD208-69D8-4E54-899B-ADAE7ECE0061}"/>
              </a:ext>
            </a:extLst>
          </p:cNvPr>
          <p:cNvGrpSpPr/>
          <p:nvPr/>
        </p:nvGrpSpPr>
        <p:grpSpPr>
          <a:xfrm>
            <a:off x="1524413" y="4291874"/>
            <a:ext cx="960692" cy="2150109"/>
            <a:chOff x="1524413" y="4291874"/>
            <a:chExt cx="960692" cy="2150109"/>
          </a:xfrm>
        </p:grpSpPr>
        <p:grpSp>
          <p:nvGrpSpPr>
            <p:cNvPr id="135" name="グループ化 134">
              <a:extLst>
                <a:ext uri="{FF2B5EF4-FFF2-40B4-BE49-F238E27FC236}">
                  <a16:creationId xmlns:a16="http://schemas.microsoft.com/office/drawing/2014/main" id="{39F4572A-A02A-4131-B6F4-A422D31132DA}"/>
                </a:ext>
              </a:extLst>
            </p:cNvPr>
            <p:cNvGrpSpPr/>
            <p:nvPr/>
          </p:nvGrpSpPr>
          <p:grpSpPr>
            <a:xfrm>
              <a:off x="1576073" y="4291874"/>
              <a:ext cx="909032" cy="2150109"/>
              <a:chOff x="696179" y="4291874"/>
              <a:chExt cx="909032" cy="2150109"/>
            </a:xfrm>
          </p:grpSpPr>
          <p:sp>
            <p:nvSpPr>
              <p:cNvPr id="673" name="フリーフォーム: 図形 672">
                <a:extLst>
                  <a:ext uri="{FF2B5EF4-FFF2-40B4-BE49-F238E27FC236}">
                    <a16:creationId xmlns:a16="http://schemas.microsoft.com/office/drawing/2014/main" id="{53F5824F-8CCD-4C9A-AD49-72E2EA8D71F7}"/>
                  </a:ext>
                </a:extLst>
              </p:cNvPr>
              <p:cNvSpPr/>
              <p:nvPr/>
            </p:nvSpPr>
            <p:spPr>
              <a:xfrm>
                <a:off x="1080230" y="5098406"/>
                <a:ext cx="177070" cy="395121"/>
              </a:xfrm>
              <a:custGeom>
                <a:avLst/>
                <a:gdLst>
                  <a:gd name="connsiteX0" fmla="*/ 22650 w 248020"/>
                  <a:gd name="connsiteY0" fmla="*/ 0 h 258102"/>
                  <a:gd name="connsiteX1" fmla="*/ 225369 w 248020"/>
                  <a:gd name="connsiteY1" fmla="*/ 0 h 258102"/>
                  <a:gd name="connsiteX2" fmla="*/ 248020 w 248020"/>
                  <a:gd name="connsiteY2" fmla="*/ 258102 h 258102"/>
                  <a:gd name="connsiteX3" fmla="*/ 0 w 248020"/>
                  <a:gd name="connsiteY3" fmla="*/ 258102 h 258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020" h="258102">
                    <a:moveTo>
                      <a:pt x="22650" y="0"/>
                    </a:moveTo>
                    <a:lnTo>
                      <a:pt x="225369" y="0"/>
                    </a:lnTo>
                    <a:lnTo>
                      <a:pt x="248020" y="258102"/>
                    </a:lnTo>
                    <a:lnTo>
                      <a:pt x="0" y="258102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74" name="フリーフォーム: 図形 673">
                <a:extLst>
                  <a:ext uri="{FF2B5EF4-FFF2-40B4-BE49-F238E27FC236}">
                    <a16:creationId xmlns:a16="http://schemas.microsoft.com/office/drawing/2014/main" id="{62D9356B-507B-4759-824B-8934C33D56D4}"/>
                  </a:ext>
                </a:extLst>
              </p:cNvPr>
              <p:cNvSpPr/>
              <p:nvPr/>
            </p:nvSpPr>
            <p:spPr>
              <a:xfrm>
                <a:off x="1092994" y="5129117"/>
                <a:ext cx="81882" cy="195549"/>
              </a:xfrm>
              <a:custGeom>
                <a:avLst/>
                <a:gdLst>
                  <a:gd name="connsiteX0" fmla="*/ 152408 w 161003"/>
                  <a:gd name="connsiteY0" fmla="*/ 0 h 223973"/>
                  <a:gd name="connsiteX1" fmla="*/ 9452 w 161003"/>
                  <a:gd name="connsiteY1" fmla="*/ 219737 h 223973"/>
                  <a:gd name="connsiteX2" fmla="*/ 0 w 161003"/>
                  <a:gd name="connsiteY2" fmla="*/ 223973 h 223973"/>
                  <a:gd name="connsiteX3" fmla="*/ 4657 w 161003"/>
                  <a:gd name="connsiteY3" fmla="*/ 149621 h 223973"/>
                  <a:gd name="connsiteX4" fmla="*/ 85033 w 161003"/>
                  <a:gd name="connsiteY4" fmla="*/ 89394 h 223973"/>
                  <a:gd name="connsiteX5" fmla="*/ 152408 w 161003"/>
                  <a:gd name="connsiteY5" fmla="*/ 0 h 223973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5033 w 161003"/>
                  <a:gd name="connsiteY4" fmla="*/ 75107 h 209686"/>
                  <a:gd name="connsiteX5" fmla="*/ 152408 w 161003"/>
                  <a:gd name="connsiteY5" fmla="*/ 0 h 209686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7857 w 161003"/>
                  <a:gd name="connsiteY4" fmla="*/ 82251 h 209686"/>
                  <a:gd name="connsiteX5" fmla="*/ 152408 w 161003"/>
                  <a:gd name="connsiteY5" fmla="*/ 0 h 209686"/>
                  <a:gd name="connsiteX0" fmla="*/ 147751 w 156346"/>
                  <a:gd name="connsiteY0" fmla="*/ 0 h 205450"/>
                  <a:gd name="connsiteX1" fmla="*/ 4795 w 156346"/>
                  <a:gd name="connsiteY1" fmla="*/ 205450 h 205450"/>
                  <a:gd name="connsiteX2" fmla="*/ 0 w 156346"/>
                  <a:gd name="connsiteY2" fmla="*/ 135334 h 205450"/>
                  <a:gd name="connsiteX3" fmla="*/ 83200 w 156346"/>
                  <a:gd name="connsiteY3" fmla="*/ 82251 h 205450"/>
                  <a:gd name="connsiteX4" fmla="*/ 147751 w 156346"/>
                  <a:gd name="connsiteY4" fmla="*/ 0 h 205450"/>
                  <a:gd name="connsiteX0" fmla="*/ 148605 w 156752"/>
                  <a:gd name="connsiteY0" fmla="*/ 0 h 188781"/>
                  <a:gd name="connsiteX1" fmla="*/ 0 w 156752"/>
                  <a:gd name="connsiteY1" fmla="*/ 188781 h 188781"/>
                  <a:gd name="connsiteX2" fmla="*/ 854 w 156752"/>
                  <a:gd name="connsiteY2" fmla="*/ 135334 h 188781"/>
                  <a:gd name="connsiteX3" fmla="*/ 84054 w 156752"/>
                  <a:gd name="connsiteY3" fmla="*/ 82251 h 188781"/>
                  <a:gd name="connsiteX4" fmla="*/ 148605 w 156752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51429 w 151429"/>
                  <a:gd name="connsiteY0" fmla="*/ 0 h 186400"/>
                  <a:gd name="connsiteX1" fmla="*/ 0 w 151429"/>
                  <a:gd name="connsiteY1" fmla="*/ 186400 h 186400"/>
                  <a:gd name="connsiteX2" fmla="*/ 854 w 151429"/>
                  <a:gd name="connsiteY2" fmla="*/ 132953 h 186400"/>
                  <a:gd name="connsiteX3" fmla="*/ 84054 w 151429"/>
                  <a:gd name="connsiteY3" fmla="*/ 79870 h 186400"/>
                  <a:gd name="connsiteX4" fmla="*/ 151429 w 151429"/>
                  <a:gd name="connsiteY4" fmla="*/ 0 h 18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429" h="186400">
                    <a:moveTo>
                      <a:pt x="151429" y="0"/>
                    </a:moveTo>
                    <a:cubicBezTo>
                      <a:pt x="150345" y="78261"/>
                      <a:pt x="89168" y="133779"/>
                      <a:pt x="0" y="186400"/>
                    </a:cubicBezTo>
                    <a:cubicBezTo>
                      <a:pt x="285" y="168584"/>
                      <a:pt x="569" y="150769"/>
                      <a:pt x="854" y="132953"/>
                    </a:cubicBezTo>
                    <a:lnTo>
                      <a:pt x="84054" y="79870"/>
                    </a:lnTo>
                    <a:cubicBezTo>
                      <a:pt x="113633" y="51040"/>
                      <a:pt x="136893" y="29985"/>
                      <a:pt x="151429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70" name="四角形: 上の 2 つの角を丸める 69">
                <a:extLst>
                  <a:ext uri="{FF2B5EF4-FFF2-40B4-BE49-F238E27FC236}">
                    <a16:creationId xmlns:a16="http://schemas.microsoft.com/office/drawing/2014/main" id="{B6BF965B-2144-4EE1-B722-41F510E57DF5}"/>
                  </a:ext>
                </a:extLst>
              </p:cNvPr>
              <p:cNvSpPr/>
              <p:nvPr/>
            </p:nvSpPr>
            <p:spPr>
              <a:xfrm>
                <a:off x="926529" y="5430206"/>
                <a:ext cx="495078" cy="1011777"/>
              </a:xfrm>
              <a:prstGeom prst="round2SameRect">
                <a:avLst>
                  <a:gd name="adj1" fmla="val 39323"/>
                  <a:gd name="adj2" fmla="val 0"/>
                </a:avLst>
              </a:prstGeom>
              <a:solidFill>
                <a:srgbClr val="FF6699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77" name="フリーフォーム: 図形 676">
                <a:extLst>
                  <a:ext uri="{FF2B5EF4-FFF2-40B4-BE49-F238E27FC236}">
                    <a16:creationId xmlns:a16="http://schemas.microsoft.com/office/drawing/2014/main" id="{01FED463-3036-4075-A2D4-29EEEF952F21}"/>
                  </a:ext>
                </a:extLst>
              </p:cNvPr>
              <p:cNvSpPr/>
              <p:nvPr/>
            </p:nvSpPr>
            <p:spPr>
              <a:xfrm>
                <a:off x="696179" y="4398023"/>
                <a:ext cx="821661" cy="921045"/>
              </a:xfrm>
              <a:custGeom>
                <a:avLst/>
                <a:gdLst>
                  <a:gd name="connsiteX0" fmla="*/ 444504 w 821661"/>
                  <a:gd name="connsiteY0" fmla="*/ 27 h 921045"/>
                  <a:gd name="connsiteX1" fmla="*/ 821479 w 821661"/>
                  <a:gd name="connsiteY1" fmla="*/ 445103 h 921045"/>
                  <a:gd name="connsiteX2" fmla="*/ 552319 w 821661"/>
                  <a:gd name="connsiteY2" fmla="*/ 898660 h 921045"/>
                  <a:gd name="connsiteX3" fmla="*/ 480846 w 821661"/>
                  <a:gd name="connsiteY3" fmla="*/ 747863 h 921045"/>
                  <a:gd name="connsiteX4" fmla="*/ 232191 w 821661"/>
                  <a:gd name="connsiteY4" fmla="*/ 919950 h 921045"/>
                  <a:gd name="connsiteX5" fmla="*/ 75343 w 821661"/>
                  <a:gd name="connsiteY5" fmla="*/ 842202 h 921045"/>
                  <a:gd name="connsiteX6" fmla="*/ 67533 w 821661"/>
                  <a:gd name="connsiteY6" fmla="*/ 822288 h 921045"/>
                  <a:gd name="connsiteX7" fmla="*/ 70485 w 821661"/>
                  <a:gd name="connsiteY7" fmla="*/ 821185 h 921045"/>
                  <a:gd name="connsiteX8" fmla="*/ 100514 w 821661"/>
                  <a:gd name="connsiteY8" fmla="*/ 795321 h 921045"/>
                  <a:gd name="connsiteX9" fmla="*/ 70485 w 821661"/>
                  <a:gd name="connsiteY9" fmla="*/ 800742 h 921045"/>
                  <a:gd name="connsiteX10" fmla="*/ 60233 w 821661"/>
                  <a:gd name="connsiteY10" fmla="*/ 803677 h 921045"/>
                  <a:gd name="connsiteX11" fmla="*/ 59765 w 821661"/>
                  <a:gd name="connsiteY11" fmla="*/ 802483 h 921045"/>
                  <a:gd name="connsiteX12" fmla="*/ 48103 w 821661"/>
                  <a:gd name="connsiteY12" fmla="*/ 752360 h 921045"/>
                  <a:gd name="connsiteX13" fmla="*/ 0 w 821661"/>
                  <a:gd name="connsiteY13" fmla="*/ 713901 h 921045"/>
                  <a:gd name="connsiteX14" fmla="*/ 41934 w 821661"/>
                  <a:gd name="connsiteY14" fmla="*/ 572226 h 921045"/>
                  <a:gd name="connsiteX15" fmla="*/ 12918 w 821661"/>
                  <a:gd name="connsiteY15" fmla="*/ 401454 h 921045"/>
                  <a:gd name="connsiteX16" fmla="*/ 11316 w 821661"/>
                  <a:gd name="connsiteY16" fmla="*/ 339903 h 921045"/>
                  <a:gd name="connsiteX17" fmla="*/ 444504 w 821661"/>
                  <a:gd name="connsiteY17" fmla="*/ 27 h 921045"/>
                  <a:gd name="connsiteX0" fmla="*/ 480846 w 821661"/>
                  <a:gd name="connsiteY0" fmla="*/ 747863 h 921045"/>
                  <a:gd name="connsiteX1" fmla="*/ 232191 w 821661"/>
                  <a:gd name="connsiteY1" fmla="*/ 919950 h 921045"/>
                  <a:gd name="connsiteX2" fmla="*/ 75343 w 821661"/>
                  <a:gd name="connsiteY2" fmla="*/ 842202 h 921045"/>
                  <a:gd name="connsiteX3" fmla="*/ 67533 w 821661"/>
                  <a:gd name="connsiteY3" fmla="*/ 822288 h 921045"/>
                  <a:gd name="connsiteX4" fmla="*/ 70485 w 821661"/>
                  <a:gd name="connsiteY4" fmla="*/ 821185 h 921045"/>
                  <a:gd name="connsiteX5" fmla="*/ 100514 w 821661"/>
                  <a:gd name="connsiteY5" fmla="*/ 795321 h 921045"/>
                  <a:gd name="connsiteX6" fmla="*/ 70485 w 821661"/>
                  <a:gd name="connsiteY6" fmla="*/ 800742 h 921045"/>
                  <a:gd name="connsiteX7" fmla="*/ 60233 w 821661"/>
                  <a:gd name="connsiteY7" fmla="*/ 803677 h 921045"/>
                  <a:gd name="connsiteX8" fmla="*/ 59765 w 821661"/>
                  <a:gd name="connsiteY8" fmla="*/ 802483 h 921045"/>
                  <a:gd name="connsiteX9" fmla="*/ 48103 w 821661"/>
                  <a:gd name="connsiteY9" fmla="*/ 752360 h 921045"/>
                  <a:gd name="connsiteX10" fmla="*/ 0 w 821661"/>
                  <a:gd name="connsiteY10" fmla="*/ 713901 h 921045"/>
                  <a:gd name="connsiteX11" fmla="*/ 41934 w 821661"/>
                  <a:gd name="connsiteY11" fmla="*/ 572226 h 921045"/>
                  <a:gd name="connsiteX12" fmla="*/ 12918 w 821661"/>
                  <a:gd name="connsiteY12" fmla="*/ 401454 h 921045"/>
                  <a:gd name="connsiteX13" fmla="*/ 11316 w 821661"/>
                  <a:gd name="connsiteY13" fmla="*/ 339903 h 921045"/>
                  <a:gd name="connsiteX14" fmla="*/ 444504 w 821661"/>
                  <a:gd name="connsiteY14" fmla="*/ 27 h 921045"/>
                  <a:gd name="connsiteX15" fmla="*/ 821479 w 821661"/>
                  <a:gd name="connsiteY15" fmla="*/ 445103 h 921045"/>
                  <a:gd name="connsiteX16" fmla="*/ 552319 w 821661"/>
                  <a:gd name="connsiteY16" fmla="*/ 898660 h 921045"/>
                  <a:gd name="connsiteX17" fmla="*/ 572286 w 821661"/>
                  <a:gd name="connsiteY17" fmla="*/ 839303 h 921045"/>
                  <a:gd name="connsiteX0" fmla="*/ 480846 w 821661"/>
                  <a:gd name="connsiteY0" fmla="*/ 747863 h 921045"/>
                  <a:gd name="connsiteX1" fmla="*/ 232191 w 821661"/>
                  <a:gd name="connsiteY1" fmla="*/ 919950 h 921045"/>
                  <a:gd name="connsiteX2" fmla="*/ 75343 w 821661"/>
                  <a:gd name="connsiteY2" fmla="*/ 842202 h 921045"/>
                  <a:gd name="connsiteX3" fmla="*/ 67533 w 821661"/>
                  <a:gd name="connsiteY3" fmla="*/ 822288 h 921045"/>
                  <a:gd name="connsiteX4" fmla="*/ 70485 w 821661"/>
                  <a:gd name="connsiteY4" fmla="*/ 821185 h 921045"/>
                  <a:gd name="connsiteX5" fmla="*/ 100514 w 821661"/>
                  <a:gd name="connsiteY5" fmla="*/ 795321 h 921045"/>
                  <a:gd name="connsiteX6" fmla="*/ 70485 w 821661"/>
                  <a:gd name="connsiteY6" fmla="*/ 800742 h 921045"/>
                  <a:gd name="connsiteX7" fmla="*/ 60233 w 821661"/>
                  <a:gd name="connsiteY7" fmla="*/ 803677 h 921045"/>
                  <a:gd name="connsiteX8" fmla="*/ 59765 w 821661"/>
                  <a:gd name="connsiteY8" fmla="*/ 802483 h 921045"/>
                  <a:gd name="connsiteX9" fmla="*/ 48103 w 821661"/>
                  <a:gd name="connsiteY9" fmla="*/ 752360 h 921045"/>
                  <a:gd name="connsiteX10" fmla="*/ 0 w 821661"/>
                  <a:gd name="connsiteY10" fmla="*/ 713901 h 921045"/>
                  <a:gd name="connsiteX11" fmla="*/ 41934 w 821661"/>
                  <a:gd name="connsiteY11" fmla="*/ 572226 h 921045"/>
                  <a:gd name="connsiteX12" fmla="*/ 12918 w 821661"/>
                  <a:gd name="connsiteY12" fmla="*/ 401454 h 921045"/>
                  <a:gd name="connsiteX13" fmla="*/ 11316 w 821661"/>
                  <a:gd name="connsiteY13" fmla="*/ 339903 h 921045"/>
                  <a:gd name="connsiteX14" fmla="*/ 444504 w 821661"/>
                  <a:gd name="connsiteY14" fmla="*/ 27 h 921045"/>
                  <a:gd name="connsiteX15" fmla="*/ 821479 w 821661"/>
                  <a:gd name="connsiteY15" fmla="*/ 445103 h 921045"/>
                  <a:gd name="connsiteX16" fmla="*/ 552319 w 821661"/>
                  <a:gd name="connsiteY16" fmla="*/ 898660 h 921045"/>
                  <a:gd name="connsiteX0" fmla="*/ 480846 w 821661"/>
                  <a:gd name="connsiteY0" fmla="*/ 747863 h 921045"/>
                  <a:gd name="connsiteX1" fmla="*/ 232191 w 821661"/>
                  <a:gd name="connsiteY1" fmla="*/ 919950 h 921045"/>
                  <a:gd name="connsiteX2" fmla="*/ 75343 w 821661"/>
                  <a:gd name="connsiteY2" fmla="*/ 842202 h 921045"/>
                  <a:gd name="connsiteX3" fmla="*/ 67533 w 821661"/>
                  <a:gd name="connsiteY3" fmla="*/ 822288 h 921045"/>
                  <a:gd name="connsiteX4" fmla="*/ 100514 w 821661"/>
                  <a:gd name="connsiteY4" fmla="*/ 795321 h 921045"/>
                  <a:gd name="connsiteX5" fmla="*/ 70485 w 821661"/>
                  <a:gd name="connsiteY5" fmla="*/ 800742 h 921045"/>
                  <a:gd name="connsiteX6" fmla="*/ 60233 w 821661"/>
                  <a:gd name="connsiteY6" fmla="*/ 803677 h 921045"/>
                  <a:gd name="connsiteX7" fmla="*/ 59765 w 821661"/>
                  <a:gd name="connsiteY7" fmla="*/ 802483 h 921045"/>
                  <a:gd name="connsiteX8" fmla="*/ 48103 w 821661"/>
                  <a:gd name="connsiteY8" fmla="*/ 752360 h 921045"/>
                  <a:gd name="connsiteX9" fmla="*/ 0 w 821661"/>
                  <a:gd name="connsiteY9" fmla="*/ 713901 h 921045"/>
                  <a:gd name="connsiteX10" fmla="*/ 41934 w 821661"/>
                  <a:gd name="connsiteY10" fmla="*/ 572226 h 921045"/>
                  <a:gd name="connsiteX11" fmla="*/ 12918 w 821661"/>
                  <a:gd name="connsiteY11" fmla="*/ 401454 h 921045"/>
                  <a:gd name="connsiteX12" fmla="*/ 11316 w 821661"/>
                  <a:gd name="connsiteY12" fmla="*/ 339903 h 921045"/>
                  <a:gd name="connsiteX13" fmla="*/ 444504 w 821661"/>
                  <a:gd name="connsiteY13" fmla="*/ 27 h 921045"/>
                  <a:gd name="connsiteX14" fmla="*/ 821479 w 821661"/>
                  <a:gd name="connsiteY14" fmla="*/ 445103 h 921045"/>
                  <a:gd name="connsiteX15" fmla="*/ 552319 w 821661"/>
                  <a:gd name="connsiteY15" fmla="*/ 898660 h 92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821661" h="921045">
                    <a:moveTo>
                      <a:pt x="480846" y="747863"/>
                    </a:moveTo>
                    <a:cubicBezTo>
                      <a:pt x="407966" y="885439"/>
                      <a:pt x="319752" y="912632"/>
                      <a:pt x="232191" y="919950"/>
                    </a:cubicBezTo>
                    <a:cubicBezTo>
                      <a:pt x="166521" y="925439"/>
                      <a:pt x="110192" y="911928"/>
                      <a:pt x="75343" y="842202"/>
                    </a:cubicBezTo>
                    <a:lnTo>
                      <a:pt x="67533" y="822288"/>
                    </a:lnTo>
                    <a:lnTo>
                      <a:pt x="100514" y="795321"/>
                    </a:lnTo>
                    <a:cubicBezTo>
                      <a:pt x="100514" y="789630"/>
                      <a:pt x="89038" y="794475"/>
                      <a:pt x="70485" y="800742"/>
                    </a:cubicBezTo>
                    <a:lnTo>
                      <a:pt x="60233" y="803677"/>
                    </a:lnTo>
                    <a:lnTo>
                      <a:pt x="59765" y="802483"/>
                    </a:lnTo>
                    <a:cubicBezTo>
                      <a:pt x="55206" y="787566"/>
                      <a:pt x="51300" y="770916"/>
                      <a:pt x="48103" y="752360"/>
                    </a:cubicBezTo>
                    <a:cubicBezTo>
                      <a:pt x="24863" y="746959"/>
                      <a:pt x="10963" y="740651"/>
                      <a:pt x="0" y="713901"/>
                    </a:cubicBezTo>
                    <a:cubicBezTo>
                      <a:pt x="2401" y="672024"/>
                      <a:pt x="39781" y="624301"/>
                      <a:pt x="41934" y="572226"/>
                    </a:cubicBezTo>
                    <a:cubicBezTo>
                      <a:pt x="44087" y="520152"/>
                      <a:pt x="16321" y="429053"/>
                      <a:pt x="12918" y="401454"/>
                    </a:cubicBezTo>
                    <a:cubicBezTo>
                      <a:pt x="7929" y="376649"/>
                      <a:pt x="11851" y="360420"/>
                      <a:pt x="11316" y="339903"/>
                    </a:cubicBezTo>
                    <a:cubicBezTo>
                      <a:pt x="16912" y="137360"/>
                      <a:pt x="164719" y="-2260"/>
                      <a:pt x="444504" y="27"/>
                    </a:cubicBezTo>
                    <a:cubicBezTo>
                      <a:pt x="724289" y="2314"/>
                      <a:pt x="826612" y="192373"/>
                      <a:pt x="821479" y="445103"/>
                    </a:cubicBezTo>
                    <a:cubicBezTo>
                      <a:pt x="816346" y="697833"/>
                      <a:pt x="553566" y="761080"/>
                      <a:pt x="552319" y="898660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4" name="四角形: 上の 2 つの角を丸める 663">
                <a:extLst>
                  <a:ext uri="{FF2B5EF4-FFF2-40B4-BE49-F238E27FC236}">
                    <a16:creationId xmlns:a16="http://schemas.microsoft.com/office/drawing/2014/main" id="{C4DF5A80-8C9D-454D-9613-2788663F8C47}"/>
                  </a:ext>
                </a:extLst>
              </p:cNvPr>
              <p:cNvSpPr/>
              <p:nvPr/>
            </p:nvSpPr>
            <p:spPr>
              <a:xfrm>
                <a:off x="1013973" y="5540474"/>
                <a:ext cx="150180" cy="900900"/>
              </a:xfrm>
              <a:prstGeom prst="round2SameRect">
                <a:avLst>
                  <a:gd name="adj1" fmla="val 40288"/>
                  <a:gd name="adj2" fmla="val 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5" name="フリーフォーム: 図形 664">
                <a:extLst>
                  <a:ext uri="{FF2B5EF4-FFF2-40B4-BE49-F238E27FC236}">
                    <a16:creationId xmlns:a16="http://schemas.microsoft.com/office/drawing/2014/main" id="{D9CCCAE5-2FC0-4CFF-8903-37660F7E093F}"/>
                  </a:ext>
                </a:extLst>
              </p:cNvPr>
              <p:cNvSpPr/>
              <p:nvPr/>
            </p:nvSpPr>
            <p:spPr>
              <a:xfrm flipH="1">
                <a:off x="1042318" y="5492730"/>
                <a:ext cx="272132" cy="947738"/>
              </a:xfrm>
              <a:custGeom>
                <a:avLst/>
                <a:gdLst>
                  <a:gd name="connsiteX0" fmla="*/ 42070 w 328822"/>
                  <a:gd name="connsiteY0" fmla="*/ 0 h 947738"/>
                  <a:gd name="connsiteX1" fmla="*/ 286752 w 328822"/>
                  <a:gd name="connsiteY1" fmla="*/ 0 h 947738"/>
                  <a:gd name="connsiteX2" fmla="*/ 315902 w 328822"/>
                  <a:gd name="connsiteY2" fmla="*/ 43235 h 947738"/>
                  <a:gd name="connsiteX3" fmla="*/ 328822 w 328822"/>
                  <a:gd name="connsiteY3" fmla="*/ 107231 h 947738"/>
                  <a:gd name="connsiteX4" fmla="*/ 328822 w 328822"/>
                  <a:gd name="connsiteY4" fmla="*/ 947738 h 947738"/>
                  <a:gd name="connsiteX5" fmla="*/ 0 w 328822"/>
                  <a:gd name="connsiteY5" fmla="*/ 947738 h 947738"/>
                  <a:gd name="connsiteX6" fmla="*/ 0 w 328822"/>
                  <a:gd name="connsiteY6" fmla="*/ 107231 h 947738"/>
                  <a:gd name="connsiteX7" fmla="*/ 12920 w 328822"/>
                  <a:gd name="connsiteY7" fmla="*/ 43235 h 947738"/>
                  <a:gd name="connsiteX0" fmla="*/ 315902 w 407342"/>
                  <a:gd name="connsiteY0" fmla="*/ 43235 h 947738"/>
                  <a:gd name="connsiteX1" fmla="*/ 328822 w 407342"/>
                  <a:gd name="connsiteY1" fmla="*/ 107231 h 947738"/>
                  <a:gd name="connsiteX2" fmla="*/ 328822 w 407342"/>
                  <a:gd name="connsiteY2" fmla="*/ 947738 h 947738"/>
                  <a:gd name="connsiteX3" fmla="*/ 0 w 407342"/>
                  <a:gd name="connsiteY3" fmla="*/ 947738 h 947738"/>
                  <a:gd name="connsiteX4" fmla="*/ 0 w 407342"/>
                  <a:gd name="connsiteY4" fmla="*/ 107231 h 947738"/>
                  <a:gd name="connsiteX5" fmla="*/ 12920 w 407342"/>
                  <a:gd name="connsiteY5" fmla="*/ 43235 h 947738"/>
                  <a:gd name="connsiteX6" fmla="*/ 42070 w 407342"/>
                  <a:gd name="connsiteY6" fmla="*/ 0 h 947738"/>
                  <a:gd name="connsiteX7" fmla="*/ 286752 w 407342"/>
                  <a:gd name="connsiteY7" fmla="*/ 0 h 947738"/>
                  <a:gd name="connsiteX8" fmla="*/ 407342 w 407342"/>
                  <a:gd name="connsiteY8" fmla="*/ 134675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  <a:gd name="connsiteX7" fmla="*/ 286752 w 328822"/>
                  <a:gd name="connsiteY7" fmla="*/ 0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8822" h="947738">
                    <a:moveTo>
                      <a:pt x="315902" y="43235"/>
                    </a:moveTo>
                    <a:cubicBezTo>
                      <a:pt x="324222" y="62905"/>
                      <a:pt x="328822" y="84531"/>
                      <a:pt x="328822" y="107231"/>
                    </a:cubicBezTo>
                    <a:lnTo>
                      <a:pt x="328822" y="947738"/>
                    </a:lnTo>
                    <a:lnTo>
                      <a:pt x="0" y="947738"/>
                    </a:lnTo>
                    <a:lnTo>
                      <a:pt x="0" y="107231"/>
                    </a:lnTo>
                    <a:cubicBezTo>
                      <a:pt x="0" y="84531"/>
                      <a:pt x="4601" y="62905"/>
                      <a:pt x="12920" y="43235"/>
                    </a:cubicBezTo>
                    <a:lnTo>
                      <a:pt x="42070" y="0"/>
                    </a:lnTo>
                  </a:path>
                </a:pathLst>
              </a:custGeom>
              <a:solidFill>
                <a:srgbClr val="FF6699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" name="楕円 70">
                <a:extLst>
                  <a:ext uri="{FF2B5EF4-FFF2-40B4-BE49-F238E27FC236}">
                    <a16:creationId xmlns:a16="http://schemas.microsoft.com/office/drawing/2014/main" id="{90D6A8F0-CFEC-4684-8E6A-3E84DDCD1475}"/>
                  </a:ext>
                </a:extLst>
              </p:cNvPr>
              <p:cNvSpPr/>
              <p:nvPr/>
            </p:nvSpPr>
            <p:spPr>
              <a:xfrm rot="18900000">
                <a:off x="894703" y="5475302"/>
                <a:ext cx="207697" cy="53153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46" name="グループ化 745">
                <a:extLst>
                  <a:ext uri="{FF2B5EF4-FFF2-40B4-BE49-F238E27FC236}">
                    <a16:creationId xmlns:a16="http://schemas.microsoft.com/office/drawing/2014/main" id="{3443B712-1728-4D12-B41F-5D428D62E6E0}"/>
                  </a:ext>
                </a:extLst>
              </p:cNvPr>
              <p:cNvGrpSpPr/>
              <p:nvPr/>
            </p:nvGrpSpPr>
            <p:grpSpPr>
              <a:xfrm>
                <a:off x="1275807" y="5133762"/>
                <a:ext cx="225050" cy="860409"/>
                <a:chOff x="5123221" y="2236561"/>
                <a:chExt cx="268036" cy="1024753"/>
              </a:xfrm>
            </p:grpSpPr>
            <p:sp>
              <p:nvSpPr>
                <p:cNvPr id="747" name="フリーフォーム: 図形 746">
                  <a:extLst>
                    <a:ext uri="{FF2B5EF4-FFF2-40B4-BE49-F238E27FC236}">
                      <a16:creationId xmlns:a16="http://schemas.microsoft.com/office/drawing/2014/main" id="{998B3F94-1AD5-4063-A2AD-1D055B6AD1E3}"/>
                    </a:ext>
                  </a:extLst>
                </p:cNvPr>
                <p:cNvSpPr/>
                <p:nvPr/>
              </p:nvSpPr>
              <p:spPr>
                <a:xfrm flipH="1">
                  <a:off x="5185961" y="2236561"/>
                  <a:ext cx="142556" cy="1024753"/>
                </a:xfrm>
                <a:custGeom>
                  <a:avLst/>
                  <a:gdLst>
                    <a:gd name="connsiteX0" fmla="*/ 71278 w 142556"/>
                    <a:gd name="connsiteY0" fmla="*/ 0 h 1024753"/>
                    <a:gd name="connsiteX1" fmla="*/ 0 w 142556"/>
                    <a:gd name="connsiteY1" fmla="*/ 93504 h 1024753"/>
                    <a:gd name="connsiteX2" fmla="*/ 38880 w 142556"/>
                    <a:gd name="connsiteY2" fmla="*/ 175544 h 1024753"/>
                    <a:gd name="connsiteX3" fmla="*/ 0 w 142556"/>
                    <a:gd name="connsiteY3" fmla="*/ 257583 h 1024753"/>
                    <a:gd name="connsiteX4" fmla="*/ 38879 w 142556"/>
                    <a:gd name="connsiteY4" fmla="*/ 339623 h 1024753"/>
                    <a:gd name="connsiteX5" fmla="*/ 0 w 142556"/>
                    <a:gd name="connsiteY5" fmla="*/ 421661 h 1024753"/>
                    <a:gd name="connsiteX6" fmla="*/ 20877 w 142556"/>
                    <a:gd name="connsiteY6" fmla="*/ 487778 h 1024753"/>
                    <a:gd name="connsiteX7" fmla="*/ 66146 w 142556"/>
                    <a:gd name="connsiteY7" fmla="*/ 512377 h 1024753"/>
                    <a:gd name="connsiteX8" fmla="*/ 20877 w 142556"/>
                    <a:gd name="connsiteY8" fmla="*/ 536975 h 1024753"/>
                    <a:gd name="connsiteX9" fmla="*/ 0 w 142556"/>
                    <a:gd name="connsiteY9" fmla="*/ 603092 h 1024753"/>
                    <a:gd name="connsiteX10" fmla="*/ 38880 w 142556"/>
                    <a:gd name="connsiteY10" fmla="*/ 685132 h 1024753"/>
                    <a:gd name="connsiteX11" fmla="*/ 0 w 142556"/>
                    <a:gd name="connsiteY11" fmla="*/ 767171 h 1024753"/>
                    <a:gd name="connsiteX12" fmla="*/ 38879 w 142556"/>
                    <a:gd name="connsiteY12" fmla="*/ 849211 h 1024753"/>
                    <a:gd name="connsiteX13" fmla="*/ 0 w 142556"/>
                    <a:gd name="connsiteY13" fmla="*/ 931249 h 1024753"/>
                    <a:gd name="connsiteX14" fmla="*/ 71278 w 142556"/>
                    <a:gd name="connsiteY14" fmla="*/ 1024753 h 1024753"/>
                    <a:gd name="connsiteX15" fmla="*/ 142556 w 142556"/>
                    <a:gd name="connsiteY15" fmla="*/ 931249 h 1024753"/>
                    <a:gd name="connsiteX16" fmla="*/ 103679 w 142556"/>
                    <a:gd name="connsiteY16" fmla="*/ 849211 h 1024753"/>
                    <a:gd name="connsiteX17" fmla="*/ 142556 w 142556"/>
                    <a:gd name="connsiteY17" fmla="*/ 767171 h 1024753"/>
                    <a:gd name="connsiteX18" fmla="*/ 103678 w 142556"/>
                    <a:gd name="connsiteY18" fmla="*/ 685132 h 1024753"/>
                    <a:gd name="connsiteX19" fmla="*/ 142556 w 142556"/>
                    <a:gd name="connsiteY19" fmla="*/ 603092 h 1024753"/>
                    <a:gd name="connsiteX20" fmla="*/ 121679 w 142556"/>
                    <a:gd name="connsiteY20" fmla="*/ 536975 h 1024753"/>
                    <a:gd name="connsiteX21" fmla="*/ 76410 w 142556"/>
                    <a:gd name="connsiteY21" fmla="*/ 512377 h 1024753"/>
                    <a:gd name="connsiteX22" fmla="*/ 121679 w 142556"/>
                    <a:gd name="connsiteY22" fmla="*/ 487778 h 1024753"/>
                    <a:gd name="connsiteX23" fmla="*/ 142556 w 142556"/>
                    <a:gd name="connsiteY23" fmla="*/ 421661 h 1024753"/>
                    <a:gd name="connsiteX24" fmla="*/ 103679 w 142556"/>
                    <a:gd name="connsiteY24" fmla="*/ 339623 h 1024753"/>
                    <a:gd name="connsiteX25" fmla="*/ 142556 w 142556"/>
                    <a:gd name="connsiteY25" fmla="*/ 257583 h 1024753"/>
                    <a:gd name="connsiteX26" fmla="*/ 103678 w 142556"/>
                    <a:gd name="connsiteY26" fmla="*/ 175544 h 1024753"/>
                    <a:gd name="connsiteX27" fmla="*/ 142556 w 142556"/>
                    <a:gd name="connsiteY27" fmla="*/ 93504 h 1024753"/>
                    <a:gd name="connsiteX28" fmla="*/ 71278 w 142556"/>
                    <a:gd name="connsiteY28" fmla="*/ 0 h 102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142556" h="1024753">
                      <a:moveTo>
                        <a:pt x="71278" y="0"/>
                      </a:moveTo>
                      <a:cubicBezTo>
                        <a:pt x="31913" y="0"/>
                        <a:pt x="0" y="41863"/>
                        <a:pt x="0" y="93504"/>
                      </a:cubicBezTo>
                      <a:cubicBezTo>
                        <a:pt x="0" y="129622"/>
                        <a:pt x="15611" y="160958"/>
                        <a:pt x="38880" y="175544"/>
                      </a:cubicBezTo>
                      <a:cubicBezTo>
                        <a:pt x="15611" y="190131"/>
                        <a:pt x="0" y="221465"/>
                        <a:pt x="0" y="257583"/>
                      </a:cubicBezTo>
                      <a:cubicBezTo>
                        <a:pt x="0" y="293701"/>
                        <a:pt x="15610" y="325035"/>
                        <a:pt x="38879" y="339623"/>
                      </a:cubicBezTo>
                      <a:cubicBezTo>
                        <a:pt x="15610" y="354209"/>
                        <a:pt x="0" y="385544"/>
                        <a:pt x="0" y="421661"/>
                      </a:cubicBezTo>
                      <a:cubicBezTo>
                        <a:pt x="0" y="447481"/>
                        <a:pt x="7978" y="470857"/>
                        <a:pt x="20877" y="487778"/>
                      </a:cubicBezTo>
                      <a:lnTo>
                        <a:pt x="66146" y="512377"/>
                      </a:lnTo>
                      <a:lnTo>
                        <a:pt x="20877" y="536975"/>
                      </a:lnTo>
                      <a:cubicBezTo>
                        <a:pt x="7978" y="553896"/>
                        <a:pt x="0" y="577272"/>
                        <a:pt x="0" y="603092"/>
                      </a:cubicBezTo>
                      <a:cubicBezTo>
                        <a:pt x="0" y="639211"/>
                        <a:pt x="15611" y="670546"/>
                        <a:pt x="38880" y="685132"/>
                      </a:cubicBezTo>
                      <a:cubicBezTo>
                        <a:pt x="15611" y="699719"/>
                        <a:pt x="0" y="731053"/>
                        <a:pt x="0" y="767171"/>
                      </a:cubicBezTo>
                      <a:cubicBezTo>
                        <a:pt x="0" y="803290"/>
                        <a:pt x="15610" y="834623"/>
                        <a:pt x="38879" y="849211"/>
                      </a:cubicBezTo>
                      <a:cubicBezTo>
                        <a:pt x="15610" y="863797"/>
                        <a:pt x="0" y="895132"/>
                        <a:pt x="0" y="931249"/>
                      </a:cubicBezTo>
                      <a:cubicBezTo>
                        <a:pt x="0" y="982890"/>
                        <a:pt x="31913" y="1024753"/>
                        <a:pt x="71278" y="1024753"/>
                      </a:cubicBezTo>
                      <a:cubicBezTo>
                        <a:pt x="110643" y="1024753"/>
                        <a:pt x="142556" y="982890"/>
                        <a:pt x="142556" y="931249"/>
                      </a:cubicBezTo>
                      <a:cubicBezTo>
                        <a:pt x="142556" y="895132"/>
                        <a:pt x="126946" y="863797"/>
                        <a:pt x="103679" y="849211"/>
                      </a:cubicBezTo>
                      <a:cubicBezTo>
                        <a:pt x="126946" y="834623"/>
                        <a:pt x="142556" y="803290"/>
                        <a:pt x="142556" y="767171"/>
                      </a:cubicBezTo>
                      <a:cubicBezTo>
                        <a:pt x="142556" y="731053"/>
                        <a:pt x="126946" y="699719"/>
                        <a:pt x="103678" y="685132"/>
                      </a:cubicBezTo>
                      <a:cubicBezTo>
                        <a:pt x="126946" y="670546"/>
                        <a:pt x="142556" y="639211"/>
                        <a:pt x="142556" y="603092"/>
                      </a:cubicBezTo>
                      <a:cubicBezTo>
                        <a:pt x="142556" y="577272"/>
                        <a:pt x="134578" y="553896"/>
                        <a:pt x="121679" y="536975"/>
                      </a:cubicBezTo>
                      <a:lnTo>
                        <a:pt x="76410" y="512377"/>
                      </a:lnTo>
                      <a:lnTo>
                        <a:pt x="121679" y="487778"/>
                      </a:lnTo>
                      <a:cubicBezTo>
                        <a:pt x="134578" y="470857"/>
                        <a:pt x="142556" y="447481"/>
                        <a:pt x="142556" y="421661"/>
                      </a:cubicBezTo>
                      <a:cubicBezTo>
                        <a:pt x="142556" y="385544"/>
                        <a:pt x="126946" y="354209"/>
                        <a:pt x="103679" y="339623"/>
                      </a:cubicBezTo>
                      <a:cubicBezTo>
                        <a:pt x="126946" y="325035"/>
                        <a:pt x="142556" y="293701"/>
                        <a:pt x="142556" y="257583"/>
                      </a:cubicBezTo>
                      <a:cubicBezTo>
                        <a:pt x="142556" y="221465"/>
                        <a:pt x="126946" y="190131"/>
                        <a:pt x="103678" y="175544"/>
                      </a:cubicBezTo>
                      <a:cubicBezTo>
                        <a:pt x="126946" y="160958"/>
                        <a:pt x="142556" y="129622"/>
                        <a:pt x="142556" y="93504"/>
                      </a:cubicBezTo>
                      <a:cubicBezTo>
                        <a:pt x="142556" y="41863"/>
                        <a:pt x="110643" y="0"/>
                        <a:pt x="71278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48" name="フリーフォーム: 図形 747">
                  <a:extLst>
                    <a:ext uri="{FF2B5EF4-FFF2-40B4-BE49-F238E27FC236}">
                      <a16:creationId xmlns:a16="http://schemas.microsoft.com/office/drawing/2014/main" id="{9D6C0381-61DF-44D0-9808-FF9736982BA2}"/>
                    </a:ext>
                  </a:extLst>
                </p:cNvPr>
                <p:cNvSpPr/>
                <p:nvPr/>
              </p:nvSpPr>
              <p:spPr>
                <a:xfrm flipH="1">
                  <a:off x="5123221" y="2998471"/>
                  <a:ext cx="268036" cy="177818"/>
                </a:xfrm>
                <a:custGeom>
                  <a:avLst/>
                  <a:gdLst>
                    <a:gd name="connsiteX0" fmla="*/ 839768 w 901231"/>
                    <a:gd name="connsiteY0" fmla="*/ 0 h 366713"/>
                    <a:gd name="connsiteX1" fmla="*/ 827380 w 901231"/>
                    <a:gd name="connsiteY1" fmla="*/ 3721 h 366713"/>
                    <a:gd name="connsiteX2" fmla="*/ 825512 w 901231"/>
                    <a:gd name="connsiteY2" fmla="*/ 5449 h 366713"/>
                    <a:gd name="connsiteX3" fmla="*/ 450616 w 901231"/>
                    <a:gd name="connsiteY3" fmla="*/ 141947 h 366713"/>
                    <a:gd name="connsiteX4" fmla="*/ 75720 w 901231"/>
                    <a:gd name="connsiteY4" fmla="*/ 5449 h 366713"/>
                    <a:gd name="connsiteX5" fmla="*/ 73851 w 901231"/>
                    <a:gd name="connsiteY5" fmla="*/ 3721 h 366713"/>
                    <a:gd name="connsiteX6" fmla="*/ 61464 w 901231"/>
                    <a:gd name="connsiteY6" fmla="*/ 0 h 366713"/>
                    <a:gd name="connsiteX7" fmla="*/ 0 w 901231"/>
                    <a:gd name="connsiteY7" fmla="*/ 183147 h 366713"/>
                    <a:gd name="connsiteX8" fmla="*/ 61464 w 901231"/>
                    <a:gd name="connsiteY8" fmla="*/ 366294 h 366713"/>
                    <a:gd name="connsiteX9" fmla="*/ 66779 w 901231"/>
                    <a:gd name="connsiteY9" fmla="*/ 364697 h 366713"/>
                    <a:gd name="connsiteX10" fmla="*/ 66779 w 901231"/>
                    <a:gd name="connsiteY10" fmla="*/ 366713 h 366713"/>
                    <a:gd name="connsiteX11" fmla="*/ 450616 w 901231"/>
                    <a:gd name="connsiteY11" fmla="*/ 226961 h 366713"/>
                    <a:gd name="connsiteX12" fmla="*/ 834452 w 901231"/>
                    <a:gd name="connsiteY12" fmla="*/ 366713 h 366713"/>
                    <a:gd name="connsiteX13" fmla="*/ 834452 w 901231"/>
                    <a:gd name="connsiteY13" fmla="*/ 364697 h 366713"/>
                    <a:gd name="connsiteX14" fmla="*/ 839768 w 901231"/>
                    <a:gd name="connsiteY14" fmla="*/ 366294 h 366713"/>
                    <a:gd name="connsiteX15" fmla="*/ 901231 w 901231"/>
                    <a:gd name="connsiteY15" fmla="*/ 183147 h 366713"/>
                    <a:gd name="connsiteX16" fmla="*/ 839768 w 901231"/>
                    <a:gd name="connsiteY16" fmla="*/ 0 h 366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901231" h="366713">
                      <a:moveTo>
                        <a:pt x="839768" y="0"/>
                      </a:moveTo>
                      <a:cubicBezTo>
                        <a:pt x="835524" y="0"/>
                        <a:pt x="831382" y="1281"/>
                        <a:pt x="827380" y="3721"/>
                      </a:cubicBezTo>
                      <a:lnTo>
                        <a:pt x="825512" y="5449"/>
                      </a:lnTo>
                      <a:lnTo>
                        <a:pt x="450616" y="141947"/>
                      </a:lnTo>
                      <a:lnTo>
                        <a:pt x="75720" y="5449"/>
                      </a:lnTo>
                      <a:lnTo>
                        <a:pt x="73851" y="3721"/>
                      </a:lnTo>
                      <a:cubicBezTo>
                        <a:pt x="69850" y="1281"/>
                        <a:pt x="65707" y="0"/>
                        <a:pt x="61464" y="0"/>
                      </a:cubicBezTo>
                      <a:cubicBezTo>
                        <a:pt x="27518" y="0"/>
                        <a:pt x="0" y="81998"/>
                        <a:pt x="0" y="183147"/>
                      </a:cubicBezTo>
                      <a:cubicBezTo>
                        <a:pt x="0" y="284296"/>
                        <a:pt x="27518" y="366294"/>
                        <a:pt x="61464" y="366294"/>
                      </a:cubicBezTo>
                      <a:lnTo>
                        <a:pt x="66779" y="364697"/>
                      </a:lnTo>
                      <a:lnTo>
                        <a:pt x="66779" y="366713"/>
                      </a:lnTo>
                      <a:lnTo>
                        <a:pt x="450616" y="226961"/>
                      </a:lnTo>
                      <a:lnTo>
                        <a:pt x="834452" y="366713"/>
                      </a:lnTo>
                      <a:lnTo>
                        <a:pt x="834452" y="364697"/>
                      </a:lnTo>
                      <a:lnTo>
                        <a:pt x="839768" y="366294"/>
                      </a:lnTo>
                      <a:cubicBezTo>
                        <a:pt x="873713" y="366294"/>
                        <a:pt x="901231" y="284296"/>
                        <a:pt x="901231" y="183147"/>
                      </a:cubicBezTo>
                      <a:cubicBezTo>
                        <a:pt x="901231" y="81998"/>
                        <a:pt x="873713" y="0"/>
                        <a:pt x="839768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49" name="楕円 748">
                  <a:extLst>
                    <a:ext uri="{FF2B5EF4-FFF2-40B4-BE49-F238E27FC236}">
                      <a16:creationId xmlns:a16="http://schemas.microsoft.com/office/drawing/2014/main" id="{65C7188F-5EAF-47F8-AF4A-E89BFA345D1C}"/>
                    </a:ext>
                  </a:extLst>
                </p:cNvPr>
                <p:cNvSpPr/>
                <p:nvPr/>
              </p:nvSpPr>
              <p:spPr>
                <a:xfrm>
                  <a:off x="5222287" y="3036570"/>
                  <a:ext cx="74794" cy="110566"/>
                </a:xfrm>
                <a:prstGeom prst="ellipse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755" name="フリーフォーム: 図形 754">
                <a:extLst>
                  <a:ext uri="{FF2B5EF4-FFF2-40B4-BE49-F238E27FC236}">
                    <a16:creationId xmlns:a16="http://schemas.microsoft.com/office/drawing/2014/main" id="{17FFA4BE-4ED2-4138-B4B6-1E6DB19C0A67}"/>
                  </a:ext>
                </a:extLst>
              </p:cNvPr>
              <p:cNvSpPr/>
              <p:nvPr/>
            </p:nvSpPr>
            <p:spPr>
              <a:xfrm>
                <a:off x="739310" y="4291874"/>
                <a:ext cx="865901" cy="902040"/>
              </a:xfrm>
              <a:custGeom>
                <a:avLst/>
                <a:gdLst>
                  <a:gd name="connsiteX0" fmla="*/ 406548 w 843420"/>
                  <a:gd name="connsiteY0" fmla="*/ 0 h 935230"/>
                  <a:gd name="connsiteX1" fmla="*/ 843420 w 843420"/>
                  <a:gd name="connsiteY1" fmla="*/ 471268 h 935230"/>
                  <a:gd name="connsiteX2" fmla="*/ 494593 w 843420"/>
                  <a:gd name="connsiteY2" fmla="*/ 932962 h 935230"/>
                  <a:gd name="connsiteX3" fmla="*/ 473737 w 843420"/>
                  <a:gd name="connsiteY3" fmla="*/ 935230 h 935230"/>
                  <a:gd name="connsiteX4" fmla="*/ 493155 w 843420"/>
                  <a:gd name="connsiteY4" fmla="*/ 898340 h 935230"/>
                  <a:gd name="connsiteX5" fmla="*/ 546566 w 843420"/>
                  <a:gd name="connsiteY5" fmla="*/ 624269 h 935230"/>
                  <a:gd name="connsiteX6" fmla="*/ 233828 w 843420"/>
                  <a:gd name="connsiteY6" fmla="*/ 134077 h 935230"/>
                  <a:gd name="connsiteX7" fmla="*/ 12689 w 843420"/>
                  <a:gd name="connsiteY7" fmla="*/ 277651 h 935230"/>
                  <a:gd name="connsiteX8" fmla="*/ 0 w 843420"/>
                  <a:gd name="connsiteY8" fmla="*/ 301757 h 935230"/>
                  <a:gd name="connsiteX9" fmla="*/ 4008 w 843420"/>
                  <a:gd name="connsiteY9" fmla="*/ 287830 h 935230"/>
                  <a:gd name="connsiteX10" fmla="*/ 406548 w 843420"/>
                  <a:gd name="connsiteY10" fmla="*/ 0 h 935230"/>
                  <a:gd name="connsiteX0" fmla="*/ 406548 w 843420"/>
                  <a:gd name="connsiteY0" fmla="*/ 0 h 935230"/>
                  <a:gd name="connsiteX1" fmla="*/ 843420 w 843420"/>
                  <a:gd name="connsiteY1" fmla="*/ 471268 h 935230"/>
                  <a:gd name="connsiteX2" fmla="*/ 494593 w 843420"/>
                  <a:gd name="connsiteY2" fmla="*/ 932962 h 935230"/>
                  <a:gd name="connsiteX3" fmla="*/ 473737 w 843420"/>
                  <a:gd name="connsiteY3" fmla="*/ 935230 h 935230"/>
                  <a:gd name="connsiteX4" fmla="*/ 493155 w 843420"/>
                  <a:gd name="connsiteY4" fmla="*/ 898340 h 935230"/>
                  <a:gd name="connsiteX5" fmla="*/ 546566 w 843420"/>
                  <a:gd name="connsiteY5" fmla="*/ 624269 h 935230"/>
                  <a:gd name="connsiteX6" fmla="*/ 243353 w 843420"/>
                  <a:gd name="connsiteY6" fmla="*/ 197577 h 935230"/>
                  <a:gd name="connsiteX7" fmla="*/ 12689 w 843420"/>
                  <a:gd name="connsiteY7" fmla="*/ 277651 h 935230"/>
                  <a:gd name="connsiteX8" fmla="*/ 0 w 843420"/>
                  <a:gd name="connsiteY8" fmla="*/ 301757 h 935230"/>
                  <a:gd name="connsiteX9" fmla="*/ 4008 w 843420"/>
                  <a:gd name="connsiteY9" fmla="*/ 287830 h 935230"/>
                  <a:gd name="connsiteX10" fmla="*/ 406548 w 843420"/>
                  <a:gd name="connsiteY10" fmla="*/ 0 h 935230"/>
                  <a:gd name="connsiteX0" fmla="*/ 406548 w 843420"/>
                  <a:gd name="connsiteY0" fmla="*/ 0 h 935230"/>
                  <a:gd name="connsiteX1" fmla="*/ 843420 w 843420"/>
                  <a:gd name="connsiteY1" fmla="*/ 471268 h 935230"/>
                  <a:gd name="connsiteX2" fmla="*/ 494593 w 843420"/>
                  <a:gd name="connsiteY2" fmla="*/ 932962 h 935230"/>
                  <a:gd name="connsiteX3" fmla="*/ 473737 w 843420"/>
                  <a:gd name="connsiteY3" fmla="*/ 935230 h 935230"/>
                  <a:gd name="connsiteX4" fmla="*/ 493155 w 843420"/>
                  <a:gd name="connsiteY4" fmla="*/ 898340 h 935230"/>
                  <a:gd name="connsiteX5" fmla="*/ 505291 w 843420"/>
                  <a:gd name="connsiteY5" fmla="*/ 570294 h 935230"/>
                  <a:gd name="connsiteX6" fmla="*/ 243353 w 843420"/>
                  <a:gd name="connsiteY6" fmla="*/ 197577 h 935230"/>
                  <a:gd name="connsiteX7" fmla="*/ 12689 w 843420"/>
                  <a:gd name="connsiteY7" fmla="*/ 277651 h 935230"/>
                  <a:gd name="connsiteX8" fmla="*/ 0 w 843420"/>
                  <a:gd name="connsiteY8" fmla="*/ 301757 h 935230"/>
                  <a:gd name="connsiteX9" fmla="*/ 4008 w 843420"/>
                  <a:gd name="connsiteY9" fmla="*/ 287830 h 935230"/>
                  <a:gd name="connsiteX10" fmla="*/ 406548 w 843420"/>
                  <a:gd name="connsiteY10" fmla="*/ 0 h 935230"/>
                  <a:gd name="connsiteX0" fmla="*/ 406548 w 843420"/>
                  <a:gd name="connsiteY0" fmla="*/ 0 h 935230"/>
                  <a:gd name="connsiteX1" fmla="*/ 843420 w 843420"/>
                  <a:gd name="connsiteY1" fmla="*/ 471268 h 935230"/>
                  <a:gd name="connsiteX2" fmla="*/ 494593 w 843420"/>
                  <a:gd name="connsiteY2" fmla="*/ 932962 h 935230"/>
                  <a:gd name="connsiteX3" fmla="*/ 473737 w 843420"/>
                  <a:gd name="connsiteY3" fmla="*/ 935230 h 935230"/>
                  <a:gd name="connsiteX4" fmla="*/ 493155 w 843420"/>
                  <a:gd name="connsiteY4" fmla="*/ 898340 h 935230"/>
                  <a:gd name="connsiteX5" fmla="*/ 505291 w 843420"/>
                  <a:gd name="connsiteY5" fmla="*/ 570294 h 935230"/>
                  <a:gd name="connsiteX6" fmla="*/ 243353 w 843420"/>
                  <a:gd name="connsiteY6" fmla="*/ 197577 h 935230"/>
                  <a:gd name="connsiteX7" fmla="*/ 12689 w 843420"/>
                  <a:gd name="connsiteY7" fmla="*/ 277651 h 935230"/>
                  <a:gd name="connsiteX8" fmla="*/ 0 w 843420"/>
                  <a:gd name="connsiteY8" fmla="*/ 301757 h 935230"/>
                  <a:gd name="connsiteX9" fmla="*/ 4008 w 843420"/>
                  <a:gd name="connsiteY9" fmla="*/ 287830 h 935230"/>
                  <a:gd name="connsiteX10" fmla="*/ 406548 w 843420"/>
                  <a:gd name="connsiteY10" fmla="*/ 0 h 935230"/>
                  <a:gd name="connsiteX0" fmla="*/ 406548 w 843420"/>
                  <a:gd name="connsiteY0" fmla="*/ 0 h 935230"/>
                  <a:gd name="connsiteX1" fmla="*/ 843420 w 843420"/>
                  <a:gd name="connsiteY1" fmla="*/ 471268 h 935230"/>
                  <a:gd name="connsiteX2" fmla="*/ 494593 w 843420"/>
                  <a:gd name="connsiteY2" fmla="*/ 932962 h 935230"/>
                  <a:gd name="connsiteX3" fmla="*/ 473737 w 843420"/>
                  <a:gd name="connsiteY3" fmla="*/ 935230 h 935230"/>
                  <a:gd name="connsiteX4" fmla="*/ 493155 w 843420"/>
                  <a:gd name="connsiteY4" fmla="*/ 898340 h 935230"/>
                  <a:gd name="connsiteX5" fmla="*/ 505291 w 843420"/>
                  <a:gd name="connsiteY5" fmla="*/ 570294 h 935230"/>
                  <a:gd name="connsiteX6" fmla="*/ 243353 w 843420"/>
                  <a:gd name="connsiteY6" fmla="*/ 197577 h 935230"/>
                  <a:gd name="connsiteX7" fmla="*/ 12689 w 843420"/>
                  <a:gd name="connsiteY7" fmla="*/ 277651 h 935230"/>
                  <a:gd name="connsiteX8" fmla="*/ 0 w 843420"/>
                  <a:gd name="connsiteY8" fmla="*/ 301757 h 935230"/>
                  <a:gd name="connsiteX9" fmla="*/ 4008 w 843420"/>
                  <a:gd name="connsiteY9" fmla="*/ 287830 h 935230"/>
                  <a:gd name="connsiteX10" fmla="*/ 406548 w 843420"/>
                  <a:gd name="connsiteY10" fmla="*/ 0 h 935230"/>
                  <a:gd name="connsiteX0" fmla="*/ 406548 w 843420"/>
                  <a:gd name="connsiteY0" fmla="*/ 0 h 932962"/>
                  <a:gd name="connsiteX1" fmla="*/ 843420 w 843420"/>
                  <a:gd name="connsiteY1" fmla="*/ 471268 h 932962"/>
                  <a:gd name="connsiteX2" fmla="*/ 494593 w 843420"/>
                  <a:gd name="connsiteY2" fmla="*/ 932962 h 932962"/>
                  <a:gd name="connsiteX3" fmla="*/ 493155 w 843420"/>
                  <a:gd name="connsiteY3" fmla="*/ 898340 h 932962"/>
                  <a:gd name="connsiteX4" fmla="*/ 505291 w 843420"/>
                  <a:gd name="connsiteY4" fmla="*/ 570294 h 932962"/>
                  <a:gd name="connsiteX5" fmla="*/ 243353 w 843420"/>
                  <a:gd name="connsiteY5" fmla="*/ 197577 h 932962"/>
                  <a:gd name="connsiteX6" fmla="*/ 12689 w 843420"/>
                  <a:gd name="connsiteY6" fmla="*/ 277651 h 932962"/>
                  <a:gd name="connsiteX7" fmla="*/ 0 w 843420"/>
                  <a:gd name="connsiteY7" fmla="*/ 301757 h 932962"/>
                  <a:gd name="connsiteX8" fmla="*/ 4008 w 843420"/>
                  <a:gd name="connsiteY8" fmla="*/ 287830 h 932962"/>
                  <a:gd name="connsiteX9" fmla="*/ 406548 w 843420"/>
                  <a:gd name="connsiteY9" fmla="*/ 0 h 932962"/>
                  <a:gd name="connsiteX0" fmla="*/ 406548 w 844981"/>
                  <a:gd name="connsiteY0" fmla="*/ 0 h 948837"/>
                  <a:gd name="connsiteX1" fmla="*/ 843420 w 844981"/>
                  <a:gd name="connsiteY1" fmla="*/ 471268 h 948837"/>
                  <a:gd name="connsiteX2" fmla="*/ 516818 w 844981"/>
                  <a:gd name="connsiteY2" fmla="*/ 948837 h 948837"/>
                  <a:gd name="connsiteX3" fmla="*/ 493155 w 844981"/>
                  <a:gd name="connsiteY3" fmla="*/ 898340 h 948837"/>
                  <a:gd name="connsiteX4" fmla="*/ 505291 w 844981"/>
                  <a:gd name="connsiteY4" fmla="*/ 570294 h 948837"/>
                  <a:gd name="connsiteX5" fmla="*/ 243353 w 844981"/>
                  <a:gd name="connsiteY5" fmla="*/ 197577 h 948837"/>
                  <a:gd name="connsiteX6" fmla="*/ 12689 w 844981"/>
                  <a:gd name="connsiteY6" fmla="*/ 277651 h 948837"/>
                  <a:gd name="connsiteX7" fmla="*/ 0 w 844981"/>
                  <a:gd name="connsiteY7" fmla="*/ 301757 h 948837"/>
                  <a:gd name="connsiteX8" fmla="*/ 4008 w 844981"/>
                  <a:gd name="connsiteY8" fmla="*/ 287830 h 948837"/>
                  <a:gd name="connsiteX9" fmla="*/ 406548 w 844981"/>
                  <a:gd name="connsiteY9" fmla="*/ 0 h 948837"/>
                  <a:gd name="connsiteX0" fmla="*/ 406548 w 843783"/>
                  <a:gd name="connsiteY0" fmla="*/ 0 h 948837"/>
                  <a:gd name="connsiteX1" fmla="*/ 843420 w 843783"/>
                  <a:gd name="connsiteY1" fmla="*/ 471268 h 948837"/>
                  <a:gd name="connsiteX2" fmla="*/ 516818 w 843783"/>
                  <a:gd name="connsiteY2" fmla="*/ 948837 h 948837"/>
                  <a:gd name="connsiteX3" fmla="*/ 493155 w 843783"/>
                  <a:gd name="connsiteY3" fmla="*/ 898340 h 948837"/>
                  <a:gd name="connsiteX4" fmla="*/ 505291 w 843783"/>
                  <a:gd name="connsiteY4" fmla="*/ 570294 h 948837"/>
                  <a:gd name="connsiteX5" fmla="*/ 243353 w 843783"/>
                  <a:gd name="connsiteY5" fmla="*/ 197577 h 948837"/>
                  <a:gd name="connsiteX6" fmla="*/ 12689 w 843783"/>
                  <a:gd name="connsiteY6" fmla="*/ 277651 h 948837"/>
                  <a:gd name="connsiteX7" fmla="*/ 0 w 843783"/>
                  <a:gd name="connsiteY7" fmla="*/ 301757 h 948837"/>
                  <a:gd name="connsiteX8" fmla="*/ 4008 w 843783"/>
                  <a:gd name="connsiteY8" fmla="*/ 287830 h 948837"/>
                  <a:gd name="connsiteX9" fmla="*/ 406548 w 843783"/>
                  <a:gd name="connsiteY9" fmla="*/ 0 h 948837"/>
                  <a:gd name="connsiteX0" fmla="*/ 406548 w 843783"/>
                  <a:gd name="connsiteY0" fmla="*/ 0 h 948837"/>
                  <a:gd name="connsiteX1" fmla="*/ 843420 w 843783"/>
                  <a:gd name="connsiteY1" fmla="*/ 471268 h 948837"/>
                  <a:gd name="connsiteX2" fmla="*/ 516818 w 843783"/>
                  <a:gd name="connsiteY2" fmla="*/ 948837 h 948837"/>
                  <a:gd name="connsiteX3" fmla="*/ 493155 w 843783"/>
                  <a:gd name="connsiteY3" fmla="*/ 898340 h 948837"/>
                  <a:gd name="connsiteX4" fmla="*/ 505291 w 843783"/>
                  <a:gd name="connsiteY4" fmla="*/ 570294 h 948837"/>
                  <a:gd name="connsiteX5" fmla="*/ 243353 w 843783"/>
                  <a:gd name="connsiteY5" fmla="*/ 197577 h 948837"/>
                  <a:gd name="connsiteX6" fmla="*/ 12689 w 843783"/>
                  <a:gd name="connsiteY6" fmla="*/ 277651 h 948837"/>
                  <a:gd name="connsiteX7" fmla="*/ 0 w 843783"/>
                  <a:gd name="connsiteY7" fmla="*/ 301757 h 948837"/>
                  <a:gd name="connsiteX8" fmla="*/ 4008 w 843783"/>
                  <a:gd name="connsiteY8" fmla="*/ 287830 h 948837"/>
                  <a:gd name="connsiteX9" fmla="*/ 406548 w 843783"/>
                  <a:gd name="connsiteY9" fmla="*/ 0 h 948837"/>
                  <a:gd name="connsiteX0" fmla="*/ 406548 w 847163"/>
                  <a:gd name="connsiteY0" fmla="*/ 0 h 926612"/>
                  <a:gd name="connsiteX1" fmla="*/ 843420 w 847163"/>
                  <a:gd name="connsiteY1" fmla="*/ 471268 h 926612"/>
                  <a:gd name="connsiteX2" fmla="*/ 561268 w 847163"/>
                  <a:gd name="connsiteY2" fmla="*/ 926612 h 926612"/>
                  <a:gd name="connsiteX3" fmla="*/ 493155 w 847163"/>
                  <a:gd name="connsiteY3" fmla="*/ 898340 h 926612"/>
                  <a:gd name="connsiteX4" fmla="*/ 505291 w 847163"/>
                  <a:gd name="connsiteY4" fmla="*/ 570294 h 926612"/>
                  <a:gd name="connsiteX5" fmla="*/ 243353 w 847163"/>
                  <a:gd name="connsiteY5" fmla="*/ 197577 h 926612"/>
                  <a:gd name="connsiteX6" fmla="*/ 12689 w 847163"/>
                  <a:gd name="connsiteY6" fmla="*/ 277651 h 926612"/>
                  <a:gd name="connsiteX7" fmla="*/ 0 w 847163"/>
                  <a:gd name="connsiteY7" fmla="*/ 301757 h 926612"/>
                  <a:gd name="connsiteX8" fmla="*/ 4008 w 847163"/>
                  <a:gd name="connsiteY8" fmla="*/ 287830 h 926612"/>
                  <a:gd name="connsiteX9" fmla="*/ 406548 w 847163"/>
                  <a:gd name="connsiteY9" fmla="*/ 0 h 926612"/>
                  <a:gd name="connsiteX0" fmla="*/ 406548 w 851594"/>
                  <a:gd name="connsiteY0" fmla="*/ 0 h 902040"/>
                  <a:gd name="connsiteX1" fmla="*/ 843420 w 851594"/>
                  <a:gd name="connsiteY1" fmla="*/ 471268 h 902040"/>
                  <a:gd name="connsiteX2" fmla="*/ 608893 w 851594"/>
                  <a:gd name="connsiteY2" fmla="*/ 901212 h 902040"/>
                  <a:gd name="connsiteX3" fmla="*/ 493155 w 851594"/>
                  <a:gd name="connsiteY3" fmla="*/ 898340 h 902040"/>
                  <a:gd name="connsiteX4" fmla="*/ 505291 w 851594"/>
                  <a:gd name="connsiteY4" fmla="*/ 570294 h 902040"/>
                  <a:gd name="connsiteX5" fmla="*/ 243353 w 851594"/>
                  <a:gd name="connsiteY5" fmla="*/ 197577 h 902040"/>
                  <a:gd name="connsiteX6" fmla="*/ 12689 w 851594"/>
                  <a:gd name="connsiteY6" fmla="*/ 277651 h 902040"/>
                  <a:gd name="connsiteX7" fmla="*/ 0 w 851594"/>
                  <a:gd name="connsiteY7" fmla="*/ 301757 h 902040"/>
                  <a:gd name="connsiteX8" fmla="*/ 4008 w 851594"/>
                  <a:gd name="connsiteY8" fmla="*/ 287830 h 902040"/>
                  <a:gd name="connsiteX9" fmla="*/ 406548 w 851594"/>
                  <a:gd name="connsiteY9" fmla="*/ 0 h 902040"/>
                  <a:gd name="connsiteX0" fmla="*/ 406548 w 843490"/>
                  <a:gd name="connsiteY0" fmla="*/ 0 h 902040"/>
                  <a:gd name="connsiteX1" fmla="*/ 843420 w 843490"/>
                  <a:gd name="connsiteY1" fmla="*/ 471268 h 902040"/>
                  <a:gd name="connsiteX2" fmla="*/ 608893 w 843490"/>
                  <a:gd name="connsiteY2" fmla="*/ 901212 h 902040"/>
                  <a:gd name="connsiteX3" fmla="*/ 493155 w 843490"/>
                  <a:gd name="connsiteY3" fmla="*/ 898340 h 902040"/>
                  <a:gd name="connsiteX4" fmla="*/ 505291 w 843490"/>
                  <a:gd name="connsiteY4" fmla="*/ 570294 h 902040"/>
                  <a:gd name="connsiteX5" fmla="*/ 243353 w 843490"/>
                  <a:gd name="connsiteY5" fmla="*/ 197577 h 902040"/>
                  <a:gd name="connsiteX6" fmla="*/ 12689 w 843490"/>
                  <a:gd name="connsiteY6" fmla="*/ 277651 h 902040"/>
                  <a:gd name="connsiteX7" fmla="*/ 0 w 843490"/>
                  <a:gd name="connsiteY7" fmla="*/ 301757 h 902040"/>
                  <a:gd name="connsiteX8" fmla="*/ 4008 w 843490"/>
                  <a:gd name="connsiteY8" fmla="*/ 287830 h 902040"/>
                  <a:gd name="connsiteX9" fmla="*/ 406548 w 843490"/>
                  <a:gd name="connsiteY9" fmla="*/ 0 h 902040"/>
                  <a:gd name="connsiteX0" fmla="*/ 406548 w 843490"/>
                  <a:gd name="connsiteY0" fmla="*/ 0 h 902040"/>
                  <a:gd name="connsiteX1" fmla="*/ 843420 w 843490"/>
                  <a:gd name="connsiteY1" fmla="*/ 449043 h 902040"/>
                  <a:gd name="connsiteX2" fmla="*/ 608893 w 843490"/>
                  <a:gd name="connsiteY2" fmla="*/ 901212 h 902040"/>
                  <a:gd name="connsiteX3" fmla="*/ 493155 w 843490"/>
                  <a:gd name="connsiteY3" fmla="*/ 898340 h 902040"/>
                  <a:gd name="connsiteX4" fmla="*/ 505291 w 843490"/>
                  <a:gd name="connsiteY4" fmla="*/ 570294 h 902040"/>
                  <a:gd name="connsiteX5" fmla="*/ 243353 w 843490"/>
                  <a:gd name="connsiteY5" fmla="*/ 197577 h 902040"/>
                  <a:gd name="connsiteX6" fmla="*/ 12689 w 843490"/>
                  <a:gd name="connsiteY6" fmla="*/ 277651 h 902040"/>
                  <a:gd name="connsiteX7" fmla="*/ 0 w 843490"/>
                  <a:gd name="connsiteY7" fmla="*/ 301757 h 902040"/>
                  <a:gd name="connsiteX8" fmla="*/ 4008 w 843490"/>
                  <a:gd name="connsiteY8" fmla="*/ 287830 h 902040"/>
                  <a:gd name="connsiteX9" fmla="*/ 406548 w 843490"/>
                  <a:gd name="connsiteY9" fmla="*/ 0 h 902040"/>
                  <a:gd name="connsiteX0" fmla="*/ 406548 w 843836"/>
                  <a:gd name="connsiteY0" fmla="*/ 0 h 902040"/>
                  <a:gd name="connsiteX1" fmla="*/ 843420 w 843836"/>
                  <a:gd name="connsiteY1" fmla="*/ 449043 h 902040"/>
                  <a:gd name="connsiteX2" fmla="*/ 608893 w 843836"/>
                  <a:gd name="connsiteY2" fmla="*/ 901212 h 902040"/>
                  <a:gd name="connsiteX3" fmla="*/ 493155 w 843836"/>
                  <a:gd name="connsiteY3" fmla="*/ 898340 h 902040"/>
                  <a:gd name="connsiteX4" fmla="*/ 505291 w 843836"/>
                  <a:gd name="connsiteY4" fmla="*/ 570294 h 902040"/>
                  <a:gd name="connsiteX5" fmla="*/ 243353 w 843836"/>
                  <a:gd name="connsiteY5" fmla="*/ 197577 h 902040"/>
                  <a:gd name="connsiteX6" fmla="*/ 12689 w 843836"/>
                  <a:gd name="connsiteY6" fmla="*/ 277651 h 902040"/>
                  <a:gd name="connsiteX7" fmla="*/ 0 w 843836"/>
                  <a:gd name="connsiteY7" fmla="*/ 301757 h 902040"/>
                  <a:gd name="connsiteX8" fmla="*/ 4008 w 843836"/>
                  <a:gd name="connsiteY8" fmla="*/ 287830 h 902040"/>
                  <a:gd name="connsiteX9" fmla="*/ 406548 w 843836"/>
                  <a:gd name="connsiteY9" fmla="*/ 0 h 902040"/>
                  <a:gd name="connsiteX0" fmla="*/ 406548 w 843540"/>
                  <a:gd name="connsiteY0" fmla="*/ 0 h 902040"/>
                  <a:gd name="connsiteX1" fmla="*/ 843420 w 843540"/>
                  <a:gd name="connsiteY1" fmla="*/ 449043 h 902040"/>
                  <a:gd name="connsiteX2" fmla="*/ 608893 w 843540"/>
                  <a:gd name="connsiteY2" fmla="*/ 901212 h 902040"/>
                  <a:gd name="connsiteX3" fmla="*/ 493155 w 843540"/>
                  <a:gd name="connsiteY3" fmla="*/ 898340 h 902040"/>
                  <a:gd name="connsiteX4" fmla="*/ 505291 w 843540"/>
                  <a:gd name="connsiteY4" fmla="*/ 570294 h 902040"/>
                  <a:gd name="connsiteX5" fmla="*/ 243353 w 843540"/>
                  <a:gd name="connsiteY5" fmla="*/ 197577 h 902040"/>
                  <a:gd name="connsiteX6" fmla="*/ 12689 w 843540"/>
                  <a:gd name="connsiteY6" fmla="*/ 277651 h 902040"/>
                  <a:gd name="connsiteX7" fmla="*/ 0 w 843540"/>
                  <a:gd name="connsiteY7" fmla="*/ 301757 h 902040"/>
                  <a:gd name="connsiteX8" fmla="*/ 4008 w 843540"/>
                  <a:gd name="connsiteY8" fmla="*/ 287830 h 902040"/>
                  <a:gd name="connsiteX9" fmla="*/ 406548 w 843540"/>
                  <a:gd name="connsiteY9" fmla="*/ 0 h 902040"/>
                  <a:gd name="connsiteX0" fmla="*/ 406548 w 843540"/>
                  <a:gd name="connsiteY0" fmla="*/ 0 h 902040"/>
                  <a:gd name="connsiteX1" fmla="*/ 843420 w 843540"/>
                  <a:gd name="connsiteY1" fmla="*/ 449043 h 902040"/>
                  <a:gd name="connsiteX2" fmla="*/ 608893 w 843540"/>
                  <a:gd name="connsiteY2" fmla="*/ 901212 h 902040"/>
                  <a:gd name="connsiteX3" fmla="*/ 493155 w 843540"/>
                  <a:gd name="connsiteY3" fmla="*/ 898340 h 902040"/>
                  <a:gd name="connsiteX4" fmla="*/ 505291 w 843540"/>
                  <a:gd name="connsiteY4" fmla="*/ 570294 h 902040"/>
                  <a:gd name="connsiteX5" fmla="*/ 243353 w 843540"/>
                  <a:gd name="connsiteY5" fmla="*/ 197577 h 902040"/>
                  <a:gd name="connsiteX6" fmla="*/ 12689 w 843540"/>
                  <a:gd name="connsiteY6" fmla="*/ 277651 h 902040"/>
                  <a:gd name="connsiteX7" fmla="*/ 0 w 843540"/>
                  <a:gd name="connsiteY7" fmla="*/ 301757 h 902040"/>
                  <a:gd name="connsiteX8" fmla="*/ 4008 w 843540"/>
                  <a:gd name="connsiteY8" fmla="*/ 287830 h 902040"/>
                  <a:gd name="connsiteX9" fmla="*/ 406548 w 843540"/>
                  <a:gd name="connsiteY9" fmla="*/ 0 h 902040"/>
                  <a:gd name="connsiteX0" fmla="*/ 406548 w 843540"/>
                  <a:gd name="connsiteY0" fmla="*/ 0 h 902040"/>
                  <a:gd name="connsiteX1" fmla="*/ 843420 w 843540"/>
                  <a:gd name="connsiteY1" fmla="*/ 449043 h 902040"/>
                  <a:gd name="connsiteX2" fmla="*/ 608893 w 843540"/>
                  <a:gd name="connsiteY2" fmla="*/ 901212 h 902040"/>
                  <a:gd name="connsiteX3" fmla="*/ 493155 w 843540"/>
                  <a:gd name="connsiteY3" fmla="*/ 898340 h 902040"/>
                  <a:gd name="connsiteX4" fmla="*/ 505291 w 843540"/>
                  <a:gd name="connsiteY4" fmla="*/ 570294 h 902040"/>
                  <a:gd name="connsiteX5" fmla="*/ 243353 w 843540"/>
                  <a:gd name="connsiteY5" fmla="*/ 197577 h 902040"/>
                  <a:gd name="connsiteX6" fmla="*/ 12689 w 843540"/>
                  <a:gd name="connsiteY6" fmla="*/ 277651 h 902040"/>
                  <a:gd name="connsiteX7" fmla="*/ 0 w 843540"/>
                  <a:gd name="connsiteY7" fmla="*/ 301757 h 902040"/>
                  <a:gd name="connsiteX8" fmla="*/ 4008 w 843540"/>
                  <a:gd name="connsiteY8" fmla="*/ 287830 h 902040"/>
                  <a:gd name="connsiteX9" fmla="*/ 406548 w 843540"/>
                  <a:gd name="connsiteY9" fmla="*/ 0 h 902040"/>
                  <a:gd name="connsiteX0" fmla="*/ 406548 w 843540"/>
                  <a:gd name="connsiteY0" fmla="*/ 0 h 902040"/>
                  <a:gd name="connsiteX1" fmla="*/ 843420 w 843540"/>
                  <a:gd name="connsiteY1" fmla="*/ 449043 h 902040"/>
                  <a:gd name="connsiteX2" fmla="*/ 608893 w 843540"/>
                  <a:gd name="connsiteY2" fmla="*/ 901212 h 902040"/>
                  <a:gd name="connsiteX3" fmla="*/ 493155 w 843540"/>
                  <a:gd name="connsiteY3" fmla="*/ 898340 h 902040"/>
                  <a:gd name="connsiteX4" fmla="*/ 505291 w 843540"/>
                  <a:gd name="connsiteY4" fmla="*/ 570294 h 902040"/>
                  <a:gd name="connsiteX5" fmla="*/ 243353 w 843540"/>
                  <a:gd name="connsiteY5" fmla="*/ 197577 h 902040"/>
                  <a:gd name="connsiteX6" fmla="*/ 12689 w 843540"/>
                  <a:gd name="connsiteY6" fmla="*/ 277651 h 902040"/>
                  <a:gd name="connsiteX7" fmla="*/ 0 w 843540"/>
                  <a:gd name="connsiteY7" fmla="*/ 301757 h 902040"/>
                  <a:gd name="connsiteX8" fmla="*/ 4008 w 843540"/>
                  <a:gd name="connsiteY8" fmla="*/ 287830 h 902040"/>
                  <a:gd name="connsiteX9" fmla="*/ 406548 w 843540"/>
                  <a:gd name="connsiteY9" fmla="*/ 0 h 902040"/>
                  <a:gd name="connsiteX0" fmla="*/ 406548 w 843540"/>
                  <a:gd name="connsiteY0" fmla="*/ 0 h 902040"/>
                  <a:gd name="connsiteX1" fmla="*/ 843420 w 843540"/>
                  <a:gd name="connsiteY1" fmla="*/ 449043 h 902040"/>
                  <a:gd name="connsiteX2" fmla="*/ 608893 w 843540"/>
                  <a:gd name="connsiteY2" fmla="*/ 901212 h 902040"/>
                  <a:gd name="connsiteX3" fmla="*/ 493155 w 843540"/>
                  <a:gd name="connsiteY3" fmla="*/ 898340 h 902040"/>
                  <a:gd name="connsiteX4" fmla="*/ 505291 w 843540"/>
                  <a:gd name="connsiteY4" fmla="*/ 570294 h 902040"/>
                  <a:gd name="connsiteX5" fmla="*/ 243353 w 843540"/>
                  <a:gd name="connsiteY5" fmla="*/ 197577 h 902040"/>
                  <a:gd name="connsiteX6" fmla="*/ 12689 w 843540"/>
                  <a:gd name="connsiteY6" fmla="*/ 277651 h 902040"/>
                  <a:gd name="connsiteX7" fmla="*/ 0 w 843540"/>
                  <a:gd name="connsiteY7" fmla="*/ 301757 h 902040"/>
                  <a:gd name="connsiteX8" fmla="*/ 4008 w 843540"/>
                  <a:gd name="connsiteY8" fmla="*/ 287830 h 902040"/>
                  <a:gd name="connsiteX9" fmla="*/ 406548 w 843540"/>
                  <a:gd name="connsiteY9" fmla="*/ 0 h 902040"/>
                  <a:gd name="connsiteX0" fmla="*/ 406548 w 843540"/>
                  <a:gd name="connsiteY0" fmla="*/ 0 h 902040"/>
                  <a:gd name="connsiteX1" fmla="*/ 843420 w 843540"/>
                  <a:gd name="connsiteY1" fmla="*/ 449043 h 902040"/>
                  <a:gd name="connsiteX2" fmla="*/ 608893 w 843540"/>
                  <a:gd name="connsiteY2" fmla="*/ 901212 h 902040"/>
                  <a:gd name="connsiteX3" fmla="*/ 493155 w 843540"/>
                  <a:gd name="connsiteY3" fmla="*/ 898340 h 902040"/>
                  <a:gd name="connsiteX4" fmla="*/ 505291 w 843540"/>
                  <a:gd name="connsiteY4" fmla="*/ 570294 h 902040"/>
                  <a:gd name="connsiteX5" fmla="*/ 243353 w 843540"/>
                  <a:gd name="connsiteY5" fmla="*/ 197577 h 902040"/>
                  <a:gd name="connsiteX6" fmla="*/ 12689 w 843540"/>
                  <a:gd name="connsiteY6" fmla="*/ 277651 h 902040"/>
                  <a:gd name="connsiteX7" fmla="*/ 0 w 843540"/>
                  <a:gd name="connsiteY7" fmla="*/ 301757 h 902040"/>
                  <a:gd name="connsiteX8" fmla="*/ 4008 w 843540"/>
                  <a:gd name="connsiteY8" fmla="*/ 287830 h 902040"/>
                  <a:gd name="connsiteX9" fmla="*/ 406548 w 843540"/>
                  <a:gd name="connsiteY9" fmla="*/ 0 h 902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43540" h="902040">
                    <a:moveTo>
                      <a:pt x="406548" y="0"/>
                    </a:moveTo>
                    <a:cubicBezTo>
                      <a:pt x="647826" y="0"/>
                      <a:pt x="838271" y="219466"/>
                      <a:pt x="843420" y="449043"/>
                    </a:cubicBezTo>
                    <a:cubicBezTo>
                      <a:pt x="848569" y="678620"/>
                      <a:pt x="687318" y="866793"/>
                      <a:pt x="608893" y="901212"/>
                    </a:cubicBezTo>
                    <a:cubicBezTo>
                      <a:pt x="608414" y="889671"/>
                      <a:pt x="493634" y="909881"/>
                      <a:pt x="493155" y="898340"/>
                    </a:cubicBezTo>
                    <a:cubicBezTo>
                      <a:pt x="526876" y="820105"/>
                      <a:pt x="546925" y="687088"/>
                      <a:pt x="505291" y="570294"/>
                    </a:cubicBezTo>
                    <a:cubicBezTo>
                      <a:pt x="463657" y="453500"/>
                      <a:pt x="338948" y="220951"/>
                      <a:pt x="243353" y="197577"/>
                    </a:cubicBezTo>
                    <a:cubicBezTo>
                      <a:pt x="147758" y="174203"/>
                      <a:pt x="69284" y="188944"/>
                      <a:pt x="12689" y="277651"/>
                    </a:cubicBezTo>
                    <a:lnTo>
                      <a:pt x="0" y="301757"/>
                    </a:lnTo>
                    <a:lnTo>
                      <a:pt x="4008" y="287830"/>
                    </a:lnTo>
                    <a:cubicBezTo>
                      <a:pt x="70328" y="118684"/>
                      <a:pt x="225590" y="0"/>
                      <a:pt x="40654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63" name="円/楕円 27">
                <a:extLst>
                  <a:ext uri="{FF2B5EF4-FFF2-40B4-BE49-F238E27FC236}">
                    <a16:creationId xmlns:a16="http://schemas.microsoft.com/office/drawing/2014/main" id="{3101C88B-8A04-4456-9F2A-48EF8E9F1ED8}"/>
                  </a:ext>
                </a:extLst>
              </p:cNvPr>
              <p:cNvSpPr/>
              <p:nvPr/>
            </p:nvSpPr>
            <p:spPr>
              <a:xfrm rot="10800000">
                <a:off x="734092" y="4615114"/>
                <a:ext cx="205056" cy="36341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95" name="グループ化 94">
                <a:extLst>
                  <a:ext uri="{FF2B5EF4-FFF2-40B4-BE49-F238E27FC236}">
                    <a16:creationId xmlns:a16="http://schemas.microsoft.com/office/drawing/2014/main" id="{3BBCEA50-BF3A-438D-9C33-3998B48F4B91}"/>
                  </a:ext>
                </a:extLst>
              </p:cNvPr>
              <p:cNvGrpSpPr/>
              <p:nvPr/>
            </p:nvGrpSpPr>
            <p:grpSpPr>
              <a:xfrm>
                <a:off x="775442" y="4722542"/>
                <a:ext cx="85596" cy="179045"/>
                <a:chOff x="798896" y="4722542"/>
                <a:chExt cx="104778" cy="179045"/>
              </a:xfrm>
            </p:grpSpPr>
            <p:sp>
              <p:nvSpPr>
                <p:cNvPr id="766" name="円/楕円 127">
                  <a:extLst>
                    <a:ext uri="{FF2B5EF4-FFF2-40B4-BE49-F238E27FC236}">
                      <a16:creationId xmlns:a16="http://schemas.microsoft.com/office/drawing/2014/main" id="{A3478F71-0E33-4437-9B4A-16C74D6B3063}"/>
                    </a:ext>
                  </a:extLst>
                </p:cNvPr>
                <p:cNvSpPr/>
                <p:nvPr/>
              </p:nvSpPr>
              <p:spPr>
                <a:xfrm>
                  <a:off x="798896" y="4722542"/>
                  <a:ext cx="104778" cy="1790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67" name="円/楕円 388">
                  <a:extLst>
                    <a:ext uri="{FF2B5EF4-FFF2-40B4-BE49-F238E27FC236}">
                      <a16:creationId xmlns:a16="http://schemas.microsoft.com/office/drawing/2014/main" id="{ED280AE1-D12A-4082-A1CA-BE4071AF4A37}"/>
                    </a:ext>
                  </a:extLst>
                </p:cNvPr>
                <p:cNvSpPr/>
                <p:nvPr/>
              </p:nvSpPr>
              <p:spPr>
                <a:xfrm>
                  <a:off x="826923" y="4760324"/>
                  <a:ext cx="45720" cy="60638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769" name="円/楕円 225">
                <a:extLst>
                  <a:ext uri="{FF2B5EF4-FFF2-40B4-BE49-F238E27FC236}">
                    <a16:creationId xmlns:a16="http://schemas.microsoft.com/office/drawing/2014/main" id="{783347BA-8544-466C-89A6-855F186AE175}"/>
                  </a:ext>
                </a:extLst>
              </p:cNvPr>
              <p:cNvSpPr/>
              <p:nvPr/>
            </p:nvSpPr>
            <p:spPr>
              <a:xfrm>
                <a:off x="958873" y="4978033"/>
                <a:ext cx="113112" cy="61378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82" name="円: 塗りつぶしなし 181">
              <a:extLst>
                <a:ext uri="{FF2B5EF4-FFF2-40B4-BE49-F238E27FC236}">
                  <a16:creationId xmlns:a16="http://schemas.microsoft.com/office/drawing/2014/main" id="{7526CB9D-94D1-45CB-92CD-585BEB3EEA70}"/>
                </a:ext>
              </a:extLst>
            </p:cNvPr>
            <p:cNvSpPr/>
            <p:nvPr/>
          </p:nvSpPr>
          <p:spPr>
            <a:xfrm rot="18487691">
              <a:off x="1712418" y="4867669"/>
              <a:ext cx="574371" cy="273903"/>
            </a:xfrm>
            <a:prstGeom prst="donut">
              <a:avLst>
                <a:gd name="adj" fmla="val 5400"/>
              </a:avLst>
            </a:prstGeom>
            <a:solidFill>
              <a:schemeClr val="bg1"/>
            </a:solidFill>
            <a:ln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83" name="グループ化 182">
              <a:extLst>
                <a:ext uri="{FF2B5EF4-FFF2-40B4-BE49-F238E27FC236}">
                  <a16:creationId xmlns:a16="http://schemas.microsoft.com/office/drawing/2014/main" id="{7CC8351F-4268-4365-BC16-C368F4FB1671}"/>
                </a:ext>
              </a:extLst>
            </p:cNvPr>
            <p:cNvGrpSpPr/>
            <p:nvPr/>
          </p:nvGrpSpPr>
          <p:grpSpPr>
            <a:xfrm>
              <a:off x="1524413" y="4915422"/>
              <a:ext cx="445028" cy="410052"/>
              <a:chOff x="1413071" y="1923580"/>
              <a:chExt cx="482990" cy="445030"/>
            </a:xfrm>
          </p:grpSpPr>
          <p:sp>
            <p:nvSpPr>
              <p:cNvPr id="184" name="フリーフォーム: 図形 183">
                <a:extLst>
                  <a:ext uri="{FF2B5EF4-FFF2-40B4-BE49-F238E27FC236}">
                    <a16:creationId xmlns:a16="http://schemas.microsoft.com/office/drawing/2014/main" id="{1A1EF14A-25DE-4E2C-8E9F-70A9FEF04546}"/>
                  </a:ext>
                </a:extLst>
              </p:cNvPr>
              <p:cNvSpPr/>
              <p:nvPr/>
            </p:nvSpPr>
            <p:spPr>
              <a:xfrm>
                <a:off x="1413071" y="1923580"/>
                <a:ext cx="482990" cy="445030"/>
              </a:xfrm>
              <a:custGeom>
                <a:avLst/>
                <a:gdLst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73241 w 471545"/>
                  <a:gd name="connsiteY2" fmla="*/ 63569 h 432350"/>
                  <a:gd name="connsiteX3" fmla="*/ 368531 w 471545"/>
                  <a:gd name="connsiteY3" fmla="*/ 69022 h 432350"/>
                  <a:gd name="connsiteX4" fmla="*/ 382824 w 471545"/>
                  <a:gd name="connsiteY4" fmla="*/ 264946 h 432350"/>
                  <a:gd name="connsiteX5" fmla="*/ 431247 w 471545"/>
                  <a:gd name="connsiteY5" fmla="*/ 306782 h 432350"/>
                  <a:gd name="connsiteX6" fmla="*/ 471545 w 471545"/>
                  <a:gd name="connsiteY6" fmla="*/ 329502 h 432350"/>
                  <a:gd name="connsiteX7" fmla="*/ 449587 w 471545"/>
                  <a:gd name="connsiteY7" fmla="*/ 347056 h 432350"/>
                  <a:gd name="connsiteX8" fmla="*/ 337931 w 471545"/>
                  <a:gd name="connsiteY8" fmla="*/ 408009 h 432350"/>
                  <a:gd name="connsiteX9" fmla="*/ 68219 w 471545"/>
                  <a:gd name="connsiteY9" fmla="*/ 328783 h 432350"/>
                  <a:gd name="connsiteX10" fmla="*/ 24341 w 471545"/>
                  <a:gd name="connsiteY10" fmla="*/ 248407 h 432350"/>
                  <a:gd name="connsiteX11" fmla="*/ 43141 w 471545"/>
                  <a:gd name="connsiteY11" fmla="*/ 29478 h 432350"/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73241 w 471545"/>
                  <a:gd name="connsiteY2" fmla="*/ 63569 h 432350"/>
                  <a:gd name="connsiteX3" fmla="*/ 359006 w 471545"/>
                  <a:gd name="connsiteY3" fmla="*/ 97597 h 432350"/>
                  <a:gd name="connsiteX4" fmla="*/ 382824 w 471545"/>
                  <a:gd name="connsiteY4" fmla="*/ 264946 h 432350"/>
                  <a:gd name="connsiteX5" fmla="*/ 431247 w 471545"/>
                  <a:gd name="connsiteY5" fmla="*/ 306782 h 432350"/>
                  <a:gd name="connsiteX6" fmla="*/ 471545 w 471545"/>
                  <a:gd name="connsiteY6" fmla="*/ 329502 h 432350"/>
                  <a:gd name="connsiteX7" fmla="*/ 449587 w 471545"/>
                  <a:gd name="connsiteY7" fmla="*/ 347056 h 432350"/>
                  <a:gd name="connsiteX8" fmla="*/ 337931 w 471545"/>
                  <a:gd name="connsiteY8" fmla="*/ 408009 h 432350"/>
                  <a:gd name="connsiteX9" fmla="*/ 68219 w 471545"/>
                  <a:gd name="connsiteY9" fmla="*/ 328783 h 432350"/>
                  <a:gd name="connsiteX10" fmla="*/ 24341 w 471545"/>
                  <a:gd name="connsiteY10" fmla="*/ 248407 h 432350"/>
                  <a:gd name="connsiteX11" fmla="*/ 43141 w 471545"/>
                  <a:gd name="connsiteY11" fmla="*/ 29478 h 432350"/>
                  <a:gd name="connsiteX12" fmla="*/ 78216 w 471545"/>
                  <a:gd name="connsiteY12" fmla="*/ 0 h 432350"/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73241 w 471545"/>
                  <a:gd name="connsiteY2" fmla="*/ 63569 h 432350"/>
                  <a:gd name="connsiteX3" fmla="*/ 359006 w 471545"/>
                  <a:gd name="connsiteY3" fmla="*/ 97597 h 432350"/>
                  <a:gd name="connsiteX4" fmla="*/ 382824 w 471545"/>
                  <a:gd name="connsiteY4" fmla="*/ 264946 h 432350"/>
                  <a:gd name="connsiteX5" fmla="*/ 431247 w 471545"/>
                  <a:gd name="connsiteY5" fmla="*/ 306782 h 432350"/>
                  <a:gd name="connsiteX6" fmla="*/ 471545 w 471545"/>
                  <a:gd name="connsiteY6" fmla="*/ 329502 h 432350"/>
                  <a:gd name="connsiteX7" fmla="*/ 449587 w 471545"/>
                  <a:gd name="connsiteY7" fmla="*/ 347056 h 432350"/>
                  <a:gd name="connsiteX8" fmla="*/ 337931 w 471545"/>
                  <a:gd name="connsiteY8" fmla="*/ 408009 h 432350"/>
                  <a:gd name="connsiteX9" fmla="*/ 68219 w 471545"/>
                  <a:gd name="connsiteY9" fmla="*/ 328783 h 432350"/>
                  <a:gd name="connsiteX10" fmla="*/ 24341 w 471545"/>
                  <a:gd name="connsiteY10" fmla="*/ 248407 h 432350"/>
                  <a:gd name="connsiteX11" fmla="*/ 43141 w 471545"/>
                  <a:gd name="connsiteY11" fmla="*/ 29478 h 432350"/>
                  <a:gd name="connsiteX12" fmla="*/ 78216 w 471545"/>
                  <a:gd name="connsiteY12" fmla="*/ 0 h 432350"/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89910 w 471545"/>
                  <a:gd name="connsiteY2" fmla="*/ 20707 h 432350"/>
                  <a:gd name="connsiteX3" fmla="*/ 359006 w 471545"/>
                  <a:gd name="connsiteY3" fmla="*/ 97597 h 432350"/>
                  <a:gd name="connsiteX4" fmla="*/ 382824 w 471545"/>
                  <a:gd name="connsiteY4" fmla="*/ 264946 h 432350"/>
                  <a:gd name="connsiteX5" fmla="*/ 431247 w 471545"/>
                  <a:gd name="connsiteY5" fmla="*/ 306782 h 432350"/>
                  <a:gd name="connsiteX6" fmla="*/ 471545 w 471545"/>
                  <a:gd name="connsiteY6" fmla="*/ 329502 h 432350"/>
                  <a:gd name="connsiteX7" fmla="*/ 449587 w 471545"/>
                  <a:gd name="connsiteY7" fmla="*/ 347056 h 432350"/>
                  <a:gd name="connsiteX8" fmla="*/ 337931 w 471545"/>
                  <a:gd name="connsiteY8" fmla="*/ 408009 h 432350"/>
                  <a:gd name="connsiteX9" fmla="*/ 68219 w 471545"/>
                  <a:gd name="connsiteY9" fmla="*/ 328783 h 432350"/>
                  <a:gd name="connsiteX10" fmla="*/ 24341 w 471545"/>
                  <a:gd name="connsiteY10" fmla="*/ 248407 h 432350"/>
                  <a:gd name="connsiteX11" fmla="*/ 43141 w 471545"/>
                  <a:gd name="connsiteY11" fmla="*/ 29478 h 432350"/>
                  <a:gd name="connsiteX12" fmla="*/ 78216 w 471545"/>
                  <a:gd name="connsiteY12" fmla="*/ 0 h 432350"/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89910 w 471545"/>
                  <a:gd name="connsiteY2" fmla="*/ 20707 h 432350"/>
                  <a:gd name="connsiteX3" fmla="*/ 359006 w 471545"/>
                  <a:gd name="connsiteY3" fmla="*/ 97597 h 432350"/>
                  <a:gd name="connsiteX4" fmla="*/ 382824 w 471545"/>
                  <a:gd name="connsiteY4" fmla="*/ 264946 h 432350"/>
                  <a:gd name="connsiteX5" fmla="*/ 431247 w 471545"/>
                  <a:gd name="connsiteY5" fmla="*/ 306782 h 432350"/>
                  <a:gd name="connsiteX6" fmla="*/ 471545 w 471545"/>
                  <a:gd name="connsiteY6" fmla="*/ 329502 h 432350"/>
                  <a:gd name="connsiteX7" fmla="*/ 449587 w 471545"/>
                  <a:gd name="connsiteY7" fmla="*/ 347056 h 432350"/>
                  <a:gd name="connsiteX8" fmla="*/ 337931 w 471545"/>
                  <a:gd name="connsiteY8" fmla="*/ 408009 h 432350"/>
                  <a:gd name="connsiteX9" fmla="*/ 68219 w 471545"/>
                  <a:gd name="connsiteY9" fmla="*/ 328783 h 432350"/>
                  <a:gd name="connsiteX10" fmla="*/ 24341 w 471545"/>
                  <a:gd name="connsiteY10" fmla="*/ 248407 h 432350"/>
                  <a:gd name="connsiteX11" fmla="*/ 43141 w 471545"/>
                  <a:gd name="connsiteY11" fmla="*/ 29478 h 432350"/>
                  <a:gd name="connsiteX12" fmla="*/ 78216 w 471545"/>
                  <a:gd name="connsiteY12" fmla="*/ 0 h 432350"/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89910 w 471545"/>
                  <a:gd name="connsiteY2" fmla="*/ 20707 h 432350"/>
                  <a:gd name="connsiteX3" fmla="*/ 359006 w 471545"/>
                  <a:gd name="connsiteY3" fmla="*/ 97597 h 432350"/>
                  <a:gd name="connsiteX4" fmla="*/ 382824 w 471545"/>
                  <a:gd name="connsiteY4" fmla="*/ 264946 h 432350"/>
                  <a:gd name="connsiteX5" fmla="*/ 431247 w 471545"/>
                  <a:gd name="connsiteY5" fmla="*/ 306782 h 432350"/>
                  <a:gd name="connsiteX6" fmla="*/ 471545 w 471545"/>
                  <a:gd name="connsiteY6" fmla="*/ 329502 h 432350"/>
                  <a:gd name="connsiteX7" fmla="*/ 449587 w 471545"/>
                  <a:gd name="connsiteY7" fmla="*/ 347056 h 432350"/>
                  <a:gd name="connsiteX8" fmla="*/ 337931 w 471545"/>
                  <a:gd name="connsiteY8" fmla="*/ 408009 h 432350"/>
                  <a:gd name="connsiteX9" fmla="*/ 68219 w 471545"/>
                  <a:gd name="connsiteY9" fmla="*/ 328783 h 432350"/>
                  <a:gd name="connsiteX10" fmla="*/ 24341 w 471545"/>
                  <a:gd name="connsiteY10" fmla="*/ 248407 h 432350"/>
                  <a:gd name="connsiteX11" fmla="*/ 43141 w 471545"/>
                  <a:gd name="connsiteY11" fmla="*/ 29478 h 432350"/>
                  <a:gd name="connsiteX12" fmla="*/ 78216 w 471545"/>
                  <a:gd name="connsiteY12" fmla="*/ 0 h 432350"/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87529 w 471545"/>
                  <a:gd name="connsiteY2" fmla="*/ 1657 h 432350"/>
                  <a:gd name="connsiteX3" fmla="*/ 359006 w 471545"/>
                  <a:gd name="connsiteY3" fmla="*/ 97597 h 432350"/>
                  <a:gd name="connsiteX4" fmla="*/ 382824 w 471545"/>
                  <a:gd name="connsiteY4" fmla="*/ 264946 h 432350"/>
                  <a:gd name="connsiteX5" fmla="*/ 431247 w 471545"/>
                  <a:gd name="connsiteY5" fmla="*/ 306782 h 432350"/>
                  <a:gd name="connsiteX6" fmla="*/ 471545 w 471545"/>
                  <a:gd name="connsiteY6" fmla="*/ 329502 h 432350"/>
                  <a:gd name="connsiteX7" fmla="*/ 449587 w 471545"/>
                  <a:gd name="connsiteY7" fmla="*/ 347056 h 432350"/>
                  <a:gd name="connsiteX8" fmla="*/ 337931 w 471545"/>
                  <a:gd name="connsiteY8" fmla="*/ 408009 h 432350"/>
                  <a:gd name="connsiteX9" fmla="*/ 68219 w 471545"/>
                  <a:gd name="connsiteY9" fmla="*/ 328783 h 432350"/>
                  <a:gd name="connsiteX10" fmla="*/ 24341 w 471545"/>
                  <a:gd name="connsiteY10" fmla="*/ 248407 h 432350"/>
                  <a:gd name="connsiteX11" fmla="*/ 43141 w 471545"/>
                  <a:gd name="connsiteY11" fmla="*/ 29478 h 432350"/>
                  <a:gd name="connsiteX12" fmla="*/ 78216 w 471545"/>
                  <a:gd name="connsiteY12" fmla="*/ 0 h 432350"/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87529 w 471545"/>
                  <a:gd name="connsiteY2" fmla="*/ 1657 h 432350"/>
                  <a:gd name="connsiteX3" fmla="*/ 382824 w 471545"/>
                  <a:gd name="connsiteY3" fmla="*/ 264946 h 432350"/>
                  <a:gd name="connsiteX4" fmla="*/ 431247 w 471545"/>
                  <a:gd name="connsiteY4" fmla="*/ 306782 h 432350"/>
                  <a:gd name="connsiteX5" fmla="*/ 471545 w 471545"/>
                  <a:gd name="connsiteY5" fmla="*/ 329502 h 432350"/>
                  <a:gd name="connsiteX6" fmla="*/ 449587 w 471545"/>
                  <a:gd name="connsiteY6" fmla="*/ 347056 h 432350"/>
                  <a:gd name="connsiteX7" fmla="*/ 337931 w 471545"/>
                  <a:gd name="connsiteY7" fmla="*/ 408009 h 432350"/>
                  <a:gd name="connsiteX8" fmla="*/ 68219 w 471545"/>
                  <a:gd name="connsiteY8" fmla="*/ 328783 h 432350"/>
                  <a:gd name="connsiteX9" fmla="*/ 24341 w 471545"/>
                  <a:gd name="connsiteY9" fmla="*/ 248407 h 432350"/>
                  <a:gd name="connsiteX10" fmla="*/ 43141 w 471545"/>
                  <a:gd name="connsiteY10" fmla="*/ 29478 h 432350"/>
                  <a:gd name="connsiteX11" fmla="*/ 78216 w 471545"/>
                  <a:gd name="connsiteY11" fmla="*/ 0 h 432350"/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87529 w 471545"/>
                  <a:gd name="connsiteY2" fmla="*/ 1657 h 432350"/>
                  <a:gd name="connsiteX3" fmla="*/ 382824 w 471545"/>
                  <a:gd name="connsiteY3" fmla="*/ 264946 h 432350"/>
                  <a:gd name="connsiteX4" fmla="*/ 431247 w 471545"/>
                  <a:gd name="connsiteY4" fmla="*/ 306782 h 432350"/>
                  <a:gd name="connsiteX5" fmla="*/ 471545 w 471545"/>
                  <a:gd name="connsiteY5" fmla="*/ 329502 h 432350"/>
                  <a:gd name="connsiteX6" fmla="*/ 449587 w 471545"/>
                  <a:gd name="connsiteY6" fmla="*/ 347056 h 432350"/>
                  <a:gd name="connsiteX7" fmla="*/ 337931 w 471545"/>
                  <a:gd name="connsiteY7" fmla="*/ 408009 h 432350"/>
                  <a:gd name="connsiteX8" fmla="*/ 68219 w 471545"/>
                  <a:gd name="connsiteY8" fmla="*/ 328783 h 432350"/>
                  <a:gd name="connsiteX9" fmla="*/ 24341 w 471545"/>
                  <a:gd name="connsiteY9" fmla="*/ 248407 h 432350"/>
                  <a:gd name="connsiteX10" fmla="*/ 43141 w 471545"/>
                  <a:gd name="connsiteY10" fmla="*/ 29478 h 432350"/>
                  <a:gd name="connsiteX11" fmla="*/ 78216 w 471545"/>
                  <a:gd name="connsiteY11" fmla="*/ 0 h 432350"/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87529 w 471545"/>
                  <a:gd name="connsiteY2" fmla="*/ 1657 h 432350"/>
                  <a:gd name="connsiteX3" fmla="*/ 431247 w 471545"/>
                  <a:gd name="connsiteY3" fmla="*/ 306782 h 432350"/>
                  <a:gd name="connsiteX4" fmla="*/ 471545 w 471545"/>
                  <a:gd name="connsiteY4" fmla="*/ 329502 h 432350"/>
                  <a:gd name="connsiteX5" fmla="*/ 449587 w 471545"/>
                  <a:gd name="connsiteY5" fmla="*/ 347056 h 432350"/>
                  <a:gd name="connsiteX6" fmla="*/ 337931 w 471545"/>
                  <a:gd name="connsiteY6" fmla="*/ 408009 h 432350"/>
                  <a:gd name="connsiteX7" fmla="*/ 68219 w 471545"/>
                  <a:gd name="connsiteY7" fmla="*/ 328783 h 432350"/>
                  <a:gd name="connsiteX8" fmla="*/ 24341 w 471545"/>
                  <a:gd name="connsiteY8" fmla="*/ 248407 h 432350"/>
                  <a:gd name="connsiteX9" fmla="*/ 43141 w 471545"/>
                  <a:gd name="connsiteY9" fmla="*/ 29478 h 432350"/>
                  <a:gd name="connsiteX10" fmla="*/ 78216 w 471545"/>
                  <a:gd name="connsiteY10" fmla="*/ 0 h 432350"/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87529 w 471545"/>
                  <a:gd name="connsiteY2" fmla="*/ 1657 h 432350"/>
                  <a:gd name="connsiteX3" fmla="*/ 431247 w 471545"/>
                  <a:gd name="connsiteY3" fmla="*/ 306782 h 432350"/>
                  <a:gd name="connsiteX4" fmla="*/ 471545 w 471545"/>
                  <a:gd name="connsiteY4" fmla="*/ 329502 h 432350"/>
                  <a:gd name="connsiteX5" fmla="*/ 449587 w 471545"/>
                  <a:gd name="connsiteY5" fmla="*/ 347056 h 432350"/>
                  <a:gd name="connsiteX6" fmla="*/ 337931 w 471545"/>
                  <a:gd name="connsiteY6" fmla="*/ 408009 h 432350"/>
                  <a:gd name="connsiteX7" fmla="*/ 68219 w 471545"/>
                  <a:gd name="connsiteY7" fmla="*/ 328783 h 432350"/>
                  <a:gd name="connsiteX8" fmla="*/ 24341 w 471545"/>
                  <a:gd name="connsiteY8" fmla="*/ 248407 h 432350"/>
                  <a:gd name="connsiteX9" fmla="*/ 43141 w 471545"/>
                  <a:gd name="connsiteY9" fmla="*/ 29478 h 432350"/>
                  <a:gd name="connsiteX10" fmla="*/ 78216 w 471545"/>
                  <a:gd name="connsiteY10" fmla="*/ 0 h 432350"/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87529 w 471545"/>
                  <a:gd name="connsiteY2" fmla="*/ 1657 h 432350"/>
                  <a:gd name="connsiteX3" fmla="*/ 471545 w 471545"/>
                  <a:gd name="connsiteY3" fmla="*/ 329502 h 432350"/>
                  <a:gd name="connsiteX4" fmla="*/ 449587 w 471545"/>
                  <a:gd name="connsiteY4" fmla="*/ 347056 h 432350"/>
                  <a:gd name="connsiteX5" fmla="*/ 337931 w 471545"/>
                  <a:gd name="connsiteY5" fmla="*/ 408009 h 432350"/>
                  <a:gd name="connsiteX6" fmla="*/ 68219 w 471545"/>
                  <a:gd name="connsiteY6" fmla="*/ 328783 h 432350"/>
                  <a:gd name="connsiteX7" fmla="*/ 24341 w 471545"/>
                  <a:gd name="connsiteY7" fmla="*/ 248407 h 432350"/>
                  <a:gd name="connsiteX8" fmla="*/ 43141 w 471545"/>
                  <a:gd name="connsiteY8" fmla="*/ 29478 h 432350"/>
                  <a:gd name="connsiteX9" fmla="*/ 78216 w 471545"/>
                  <a:gd name="connsiteY9" fmla="*/ 0 h 432350"/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87529 w 471545"/>
                  <a:gd name="connsiteY2" fmla="*/ 1657 h 432350"/>
                  <a:gd name="connsiteX3" fmla="*/ 471545 w 471545"/>
                  <a:gd name="connsiteY3" fmla="*/ 329502 h 432350"/>
                  <a:gd name="connsiteX4" fmla="*/ 449587 w 471545"/>
                  <a:gd name="connsiteY4" fmla="*/ 347056 h 432350"/>
                  <a:gd name="connsiteX5" fmla="*/ 337931 w 471545"/>
                  <a:gd name="connsiteY5" fmla="*/ 408009 h 432350"/>
                  <a:gd name="connsiteX6" fmla="*/ 68219 w 471545"/>
                  <a:gd name="connsiteY6" fmla="*/ 328783 h 432350"/>
                  <a:gd name="connsiteX7" fmla="*/ 24341 w 471545"/>
                  <a:gd name="connsiteY7" fmla="*/ 248407 h 432350"/>
                  <a:gd name="connsiteX8" fmla="*/ 43141 w 471545"/>
                  <a:gd name="connsiteY8" fmla="*/ 29478 h 432350"/>
                  <a:gd name="connsiteX9" fmla="*/ 78216 w 471545"/>
                  <a:gd name="connsiteY9" fmla="*/ 0 h 432350"/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87529 w 471545"/>
                  <a:gd name="connsiteY2" fmla="*/ 1657 h 432350"/>
                  <a:gd name="connsiteX3" fmla="*/ 471545 w 471545"/>
                  <a:gd name="connsiteY3" fmla="*/ 329502 h 432350"/>
                  <a:gd name="connsiteX4" fmla="*/ 449587 w 471545"/>
                  <a:gd name="connsiteY4" fmla="*/ 347056 h 432350"/>
                  <a:gd name="connsiteX5" fmla="*/ 337931 w 471545"/>
                  <a:gd name="connsiteY5" fmla="*/ 408009 h 432350"/>
                  <a:gd name="connsiteX6" fmla="*/ 68219 w 471545"/>
                  <a:gd name="connsiteY6" fmla="*/ 328783 h 432350"/>
                  <a:gd name="connsiteX7" fmla="*/ 24341 w 471545"/>
                  <a:gd name="connsiteY7" fmla="*/ 248407 h 432350"/>
                  <a:gd name="connsiteX8" fmla="*/ 43141 w 471545"/>
                  <a:gd name="connsiteY8" fmla="*/ 29478 h 432350"/>
                  <a:gd name="connsiteX9" fmla="*/ 78216 w 471545"/>
                  <a:gd name="connsiteY9" fmla="*/ 0 h 432350"/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87529 w 471545"/>
                  <a:gd name="connsiteY2" fmla="*/ 1657 h 432350"/>
                  <a:gd name="connsiteX3" fmla="*/ 471545 w 471545"/>
                  <a:gd name="connsiteY3" fmla="*/ 329502 h 432350"/>
                  <a:gd name="connsiteX4" fmla="*/ 337931 w 471545"/>
                  <a:gd name="connsiteY4" fmla="*/ 408009 h 432350"/>
                  <a:gd name="connsiteX5" fmla="*/ 68219 w 471545"/>
                  <a:gd name="connsiteY5" fmla="*/ 328783 h 432350"/>
                  <a:gd name="connsiteX6" fmla="*/ 24341 w 471545"/>
                  <a:gd name="connsiteY6" fmla="*/ 248407 h 432350"/>
                  <a:gd name="connsiteX7" fmla="*/ 43141 w 471545"/>
                  <a:gd name="connsiteY7" fmla="*/ 29478 h 432350"/>
                  <a:gd name="connsiteX8" fmla="*/ 78216 w 471545"/>
                  <a:gd name="connsiteY8" fmla="*/ 0 h 432350"/>
                  <a:gd name="connsiteX0" fmla="*/ 78216 w 471545"/>
                  <a:gd name="connsiteY0" fmla="*/ 0 h 426968"/>
                  <a:gd name="connsiteX1" fmla="*/ 92291 w 471545"/>
                  <a:gd name="connsiteY1" fmla="*/ 5974 h 426968"/>
                  <a:gd name="connsiteX2" fmla="*/ 387529 w 471545"/>
                  <a:gd name="connsiteY2" fmla="*/ 1657 h 426968"/>
                  <a:gd name="connsiteX3" fmla="*/ 471545 w 471545"/>
                  <a:gd name="connsiteY3" fmla="*/ 329502 h 426968"/>
                  <a:gd name="connsiteX4" fmla="*/ 371269 w 471545"/>
                  <a:gd name="connsiteY4" fmla="*/ 400866 h 426968"/>
                  <a:gd name="connsiteX5" fmla="*/ 68219 w 471545"/>
                  <a:gd name="connsiteY5" fmla="*/ 328783 h 426968"/>
                  <a:gd name="connsiteX6" fmla="*/ 24341 w 471545"/>
                  <a:gd name="connsiteY6" fmla="*/ 248407 h 426968"/>
                  <a:gd name="connsiteX7" fmla="*/ 43141 w 471545"/>
                  <a:gd name="connsiteY7" fmla="*/ 29478 h 426968"/>
                  <a:gd name="connsiteX8" fmla="*/ 78216 w 471545"/>
                  <a:gd name="connsiteY8" fmla="*/ 0 h 426968"/>
                  <a:gd name="connsiteX0" fmla="*/ 78216 w 471545"/>
                  <a:gd name="connsiteY0" fmla="*/ 0 h 423793"/>
                  <a:gd name="connsiteX1" fmla="*/ 92291 w 471545"/>
                  <a:gd name="connsiteY1" fmla="*/ 5974 h 423793"/>
                  <a:gd name="connsiteX2" fmla="*/ 387529 w 471545"/>
                  <a:gd name="connsiteY2" fmla="*/ 1657 h 423793"/>
                  <a:gd name="connsiteX3" fmla="*/ 471545 w 471545"/>
                  <a:gd name="connsiteY3" fmla="*/ 329502 h 423793"/>
                  <a:gd name="connsiteX4" fmla="*/ 371269 w 471545"/>
                  <a:gd name="connsiteY4" fmla="*/ 400866 h 423793"/>
                  <a:gd name="connsiteX5" fmla="*/ 68219 w 471545"/>
                  <a:gd name="connsiteY5" fmla="*/ 328783 h 423793"/>
                  <a:gd name="connsiteX6" fmla="*/ 24341 w 471545"/>
                  <a:gd name="connsiteY6" fmla="*/ 248407 h 423793"/>
                  <a:gd name="connsiteX7" fmla="*/ 43141 w 471545"/>
                  <a:gd name="connsiteY7" fmla="*/ 29478 h 423793"/>
                  <a:gd name="connsiteX8" fmla="*/ 78216 w 471545"/>
                  <a:gd name="connsiteY8" fmla="*/ 0 h 423793"/>
                  <a:gd name="connsiteX0" fmla="*/ 78216 w 471545"/>
                  <a:gd name="connsiteY0" fmla="*/ 0 h 427365"/>
                  <a:gd name="connsiteX1" fmla="*/ 92291 w 471545"/>
                  <a:gd name="connsiteY1" fmla="*/ 5974 h 427365"/>
                  <a:gd name="connsiteX2" fmla="*/ 387529 w 471545"/>
                  <a:gd name="connsiteY2" fmla="*/ 1657 h 427365"/>
                  <a:gd name="connsiteX3" fmla="*/ 471545 w 471545"/>
                  <a:gd name="connsiteY3" fmla="*/ 329502 h 427365"/>
                  <a:gd name="connsiteX4" fmla="*/ 373651 w 471545"/>
                  <a:gd name="connsiteY4" fmla="*/ 405629 h 427365"/>
                  <a:gd name="connsiteX5" fmla="*/ 68219 w 471545"/>
                  <a:gd name="connsiteY5" fmla="*/ 328783 h 427365"/>
                  <a:gd name="connsiteX6" fmla="*/ 24341 w 471545"/>
                  <a:gd name="connsiteY6" fmla="*/ 248407 h 427365"/>
                  <a:gd name="connsiteX7" fmla="*/ 43141 w 471545"/>
                  <a:gd name="connsiteY7" fmla="*/ 29478 h 427365"/>
                  <a:gd name="connsiteX8" fmla="*/ 78216 w 471545"/>
                  <a:gd name="connsiteY8" fmla="*/ 0 h 427365"/>
                  <a:gd name="connsiteX0" fmla="*/ 78216 w 471545"/>
                  <a:gd name="connsiteY0" fmla="*/ 0 h 427365"/>
                  <a:gd name="connsiteX1" fmla="*/ 92291 w 471545"/>
                  <a:gd name="connsiteY1" fmla="*/ 5974 h 427365"/>
                  <a:gd name="connsiteX2" fmla="*/ 387529 w 471545"/>
                  <a:gd name="connsiteY2" fmla="*/ 1657 h 427365"/>
                  <a:gd name="connsiteX3" fmla="*/ 471545 w 471545"/>
                  <a:gd name="connsiteY3" fmla="*/ 329502 h 427365"/>
                  <a:gd name="connsiteX4" fmla="*/ 373651 w 471545"/>
                  <a:gd name="connsiteY4" fmla="*/ 405629 h 427365"/>
                  <a:gd name="connsiteX5" fmla="*/ 68219 w 471545"/>
                  <a:gd name="connsiteY5" fmla="*/ 328783 h 427365"/>
                  <a:gd name="connsiteX6" fmla="*/ 24341 w 471545"/>
                  <a:gd name="connsiteY6" fmla="*/ 248407 h 427365"/>
                  <a:gd name="connsiteX7" fmla="*/ 43141 w 471545"/>
                  <a:gd name="connsiteY7" fmla="*/ 29478 h 427365"/>
                  <a:gd name="connsiteX8" fmla="*/ 78216 w 471545"/>
                  <a:gd name="connsiteY8" fmla="*/ 0 h 427365"/>
                  <a:gd name="connsiteX0" fmla="*/ 78216 w 471545"/>
                  <a:gd name="connsiteY0" fmla="*/ 0 h 425939"/>
                  <a:gd name="connsiteX1" fmla="*/ 92291 w 471545"/>
                  <a:gd name="connsiteY1" fmla="*/ 5974 h 425939"/>
                  <a:gd name="connsiteX2" fmla="*/ 387529 w 471545"/>
                  <a:gd name="connsiteY2" fmla="*/ 1657 h 425939"/>
                  <a:gd name="connsiteX3" fmla="*/ 471545 w 471545"/>
                  <a:gd name="connsiteY3" fmla="*/ 329502 h 425939"/>
                  <a:gd name="connsiteX4" fmla="*/ 373651 w 471545"/>
                  <a:gd name="connsiteY4" fmla="*/ 405629 h 425939"/>
                  <a:gd name="connsiteX5" fmla="*/ 68219 w 471545"/>
                  <a:gd name="connsiteY5" fmla="*/ 328783 h 425939"/>
                  <a:gd name="connsiteX6" fmla="*/ 24341 w 471545"/>
                  <a:gd name="connsiteY6" fmla="*/ 248407 h 425939"/>
                  <a:gd name="connsiteX7" fmla="*/ 43141 w 471545"/>
                  <a:gd name="connsiteY7" fmla="*/ 29478 h 425939"/>
                  <a:gd name="connsiteX8" fmla="*/ 78216 w 471545"/>
                  <a:gd name="connsiteY8" fmla="*/ 0 h 425939"/>
                  <a:gd name="connsiteX0" fmla="*/ 78216 w 471545"/>
                  <a:gd name="connsiteY0" fmla="*/ 0 h 425939"/>
                  <a:gd name="connsiteX1" fmla="*/ 92291 w 471545"/>
                  <a:gd name="connsiteY1" fmla="*/ 5974 h 425939"/>
                  <a:gd name="connsiteX2" fmla="*/ 387529 w 471545"/>
                  <a:gd name="connsiteY2" fmla="*/ 1657 h 425939"/>
                  <a:gd name="connsiteX3" fmla="*/ 471545 w 471545"/>
                  <a:gd name="connsiteY3" fmla="*/ 329502 h 425939"/>
                  <a:gd name="connsiteX4" fmla="*/ 373651 w 471545"/>
                  <a:gd name="connsiteY4" fmla="*/ 405629 h 425939"/>
                  <a:gd name="connsiteX5" fmla="*/ 68219 w 471545"/>
                  <a:gd name="connsiteY5" fmla="*/ 328783 h 425939"/>
                  <a:gd name="connsiteX6" fmla="*/ 24341 w 471545"/>
                  <a:gd name="connsiteY6" fmla="*/ 248407 h 425939"/>
                  <a:gd name="connsiteX7" fmla="*/ 43141 w 471545"/>
                  <a:gd name="connsiteY7" fmla="*/ 62815 h 425939"/>
                  <a:gd name="connsiteX8" fmla="*/ 78216 w 471545"/>
                  <a:gd name="connsiteY8" fmla="*/ 0 h 425939"/>
                  <a:gd name="connsiteX0" fmla="*/ 83715 w 477044"/>
                  <a:gd name="connsiteY0" fmla="*/ 0 h 425939"/>
                  <a:gd name="connsiteX1" fmla="*/ 97790 w 477044"/>
                  <a:gd name="connsiteY1" fmla="*/ 5974 h 425939"/>
                  <a:gd name="connsiteX2" fmla="*/ 393028 w 477044"/>
                  <a:gd name="connsiteY2" fmla="*/ 1657 h 425939"/>
                  <a:gd name="connsiteX3" fmla="*/ 477044 w 477044"/>
                  <a:gd name="connsiteY3" fmla="*/ 329502 h 425939"/>
                  <a:gd name="connsiteX4" fmla="*/ 379150 w 477044"/>
                  <a:gd name="connsiteY4" fmla="*/ 405629 h 425939"/>
                  <a:gd name="connsiteX5" fmla="*/ 73718 w 477044"/>
                  <a:gd name="connsiteY5" fmla="*/ 328783 h 425939"/>
                  <a:gd name="connsiteX6" fmla="*/ 29840 w 477044"/>
                  <a:gd name="connsiteY6" fmla="*/ 248407 h 425939"/>
                  <a:gd name="connsiteX7" fmla="*/ 48640 w 477044"/>
                  <a:gd name="connsiteY7" fmla="*/ 62815 h 425939"/>
                  <a:gd name="connsiteX8" fmla="*/ 83715 w 477044"/>
                  <a:gd name="connsiteY8" fmla="*/ 0 h 425939"/>
                  <a:gd name="connsiteX0" fmla="*/ 43835 w 437164"/>
                  <a:gd name="connsiteY0" fmla="*/ 0 h 420888"/>
                  <a:gd name="connsiteX1" fmla="*/ 57910 w 437164"/>
                  <a:gd name="connsiteY1" fmla="*/ 5974 h 420888"/>
                  <a:gd name="connsiteX2" fmla="*/ 353148 w 437164"/>
                  <a:gd name="connsiteY2" fmla="*/ 1657 h 420888"/>
                  <a:gd name="connsiteX3" fmla="*/ 437164 w 437164"/>
                  <a:gd name="connsiteY3" fmla="*/ 329502 h 420888"/>
                  <a:gd name="connsiteX4" fmla="*/ 339270 w 437164"/>
                  <a:gd name="connsiteY4" fmla="*/ 405629 h 420888"/>
                  <a:gd name="connsiteX5" fmla="*/ 33838 w 437164"/>
                  <a:gd name="connsiteY5" fmla="*/ 328783 h 420888"/>
                  <a:gd name="connsiteX6" fmla="*/ 8760 w 437164"/>
                  <a:gd name="connsiteY6" fmla="*/ 62815 h 420888"/>
                  <a:gd name="connsiteX7" fmla="*/ 43835 w 437164"/>
                  <a:gd name="connsiteY7" fmla="*/ 0 h 420888"/>
                  <a:gd name="connsiteX0" fmla="*/ 56373 w 449702"/>
                  <a:gd name="connsiteY0" fmla="*/ 0 h 419978"/>
                  <a:gd name="connsiteX1" fmla="*/ 70448 w 449702"/>
                  <a:gd name="connsiteY1" fmla="*/ 5974 h 419978"/>
                  <a:gd name="connsiteX2" fmla="*/ 365686 w 449702"/>
                  <a:gd name="connsiteY2" fmla="*/ 1657 h 419978"/>
                  <a:gd name="connsiteX3" fmla="*/ 449702 w 449702"/>
                  <a:gd name="connsiteY3" fmla="*/ 329502 h 419978"/>
                  <a:gd name="connsiteX4" fmla="*/ 351808 w 449702"/>
                  <a:gd name="connsiteY4" fmla="*/ 405629 h 419978"/>
                  <a:gd name="connsiteX5" fmla="*/ 46376 w 449702"/>
                  <a:gd name="connsiteY5" fmla="*/ 328783 h 419978"/>
                  <a:gd name="connsiteX6" fmla="*/ 2248 w 449702"/>
                  <a:gd name="connsiteY6" fmla="*/ 108059 h 419978"/>
                  <a:gd name="connsiteX7" fmla="*/ 56373 w 449702"/>
                  <a:gd name="connsiteY7" fmla="*/ 0 h 419978"/>
                  <a:gd name="connsiteX0" fmla="*/ 73305 w 466634"/>
                  <a:gd name="connsiteY0" fmla="*/ 0 h 419978"/>
                  <a:gd name="connsiteX1" fmla="*/ 87380 w 466634"/>
                  <a:gd name="connsiteY1" fmla="*/ 5974 h 419978"/>
                  <a:gd name="connsiteX2" fmla="*/ 382618 w 466634"/>
                  <a:gd name="connsiteY2" fmla="*/ 1657 h 419978"/>
                  <a:gd name="connsiteX3" fmla="*/ 466634 w 466634"/>
                  <a:gd name="connsiteY3" fmla="*/ 329502 h 419978"/>
                  <a:gd name="connsiteX4" fmla="*/ 368740 w 466634"/>
                  <a:gd name="connsiteY4" fmla="*/ 405629 h 419978"/>
                  <a:gd name="connsiteX5" fmla="*/ 63308 w 466634"/>
                  <a:gd name="connsiteY5" fmla="*/ 328783 h 419978"/>
                  <a:gd name="connsiteX6" fmla="*/ 19180 w 466634"/>
                  <a:gd name="connsiteY6" fmla="*/ 108059 h 419978"/>
                  <a:gd name="connsiteX7" fmla="*/ 73305 w 466634"/>
                  <a:gd name="connsiteY7" fmla="*/ 0 h 419978"/>
                  <a:gd name="connsiteX0" fmla="*/ 83888 w 477217"/>
                  <a:gd name="connsiteY0" fmla="*/ 0 h 419978"/>
                  <a:gd name="connsiteX1" fmla="*/ 97963 w 477217"/>
                  <a:gd name="connsiteY1" fmla="*/ 5974 h 419978"/>
                  <a:gd name="connsiteX2" fmla="*/ 393201 w 477217"/>
                  <a:gd name="connsiteY2" fmla="*/ 1657 h 419978"/>
                  <a:gd name="connsiteX3" fmla="*/ 477217 w 477217"/>
                  <a:gd name="connsiteY3" fmla="*/ 329502 h 419978"/>
                  <a:gd name="connsiteX4" fmla="*/ 379323 w 477217"/>
                  <a:gd name="connsiteY4" fmla="*/ 405629 h 419978"/>
                  <a:gd name="connsiteX5" fmla="*/ 73891 w 477217"/>
                  <a:gd name="connsiteY5" fmla="*/ 328783 h 419978"/>
                  <a:gd name="connsiteX6" fmla="*/ 29763 w 477217"/>
                  <a:gd name="connsiteY6" fmla="*/ 108059 h 419978"/>
                  <a:gd name="connsiteX7" fmla="*/ 83888 w 477217"/>
                  <a:gd name="connsiteY7" fmla="*/ 0 h 419978"/>
                  <a:gd name="connsiteX0" fmla="*/ 85751 w 479080"/>
                  <a:gd name="connsiteY0" fmla="*/ 0 h 419709"/>
                  <a:gd name="connsiteX1" fmla="*/ 99826 w 479080"/>
                  <a:gd name="connsiteY1" fmla="*/ 5974 h 419709"/>
                  <a:gd name="connsiteX2" fmla="*/ 395064 w 479080"/>
                  <a:gd name="connsiteY2" fmla="*/ 1657 h 419709"/>
                  <a:gd name="connsiteX3" fmla="*/ 479080 w 479080"/>
                  <a:gd name="connsiteY3" fmla="*/ 329502 h 419709"/>
                  <a:gd name="connsiteX4" fmla="*/ 381186 w 479080"/>
                  <a:gd name="connsiteY4" fmla="*/ 405629 h 419709"/>
                  <a:gd name="connsiteX5" fmla="*/ 75754 w 479080"/>
                  <a:gd name="connsiteY5" fmla="*/ 328783 h 419709"/>
                  <a:gd name="connsiteX6" fmla="*/ 29245 w 479080"/>
                  <a:gd name="connsiteY6" fmla="*/ 122346 h 419709"/>
                  <a:gd name="connsiteX7" fmla="*/ 85751 w 479080"/>
                  <a:gd name="connsiteY7" fmla="*/ 0 h 419709"/>
                  <a:gd name="connsiteX0" fmla="*/ 77289 w 470618"/>
                  <a:gd name="connsiteY0" fmla="*/ 0 h 419709"/>
                  <a:gd name="connsiteX1" fmla="*/ 91364 w 470618"/>
                  <a:gd name="connsiteY1" fmla="*/ 5974 h 419709"/>
                  <a:gd name="connsiteX2" fmla="*/ 386602 w 470618"/>
                  <a:gd name="connsiteY2" fmla="*/ 1657 h 419709"/>
                  <a:gd name="connsiteX3" fmla="*/ 470618 w 470618"/>
                  <a:gd name="connsiteY3" fmla="*/ 329502 h 419709"/>
                  <a:gd name="connsiteX4" fmla="*/ 372724 w 470618"/>
                  <a:gd name="connsiteY4" fmla="*/ 405629 h 419709"/>
                  <a:gd name="connsiteX5" fmla="*/ 67292 w 470618"/>
                  <a:gd name="connsiteY5" fmla="*/ 328783 h 419709"/>
                  <a:gd name="connsiteX6" fmla="*/ 20783 w 470618"/>
                  <a:gd name="connsiteY6" fmla="*/ 122346 h 419709"/>
                  <a:gd name="connsiteX7" fmla="*/ 77289 w 470618"/>
                  <a:gd name="connsiteY7" fmla="*/ 0 h 419709"/>
                  <a:gd name="connsiteX0" fmla="*/ 77289 w 470618"/>
                  <a:gd name="connsiteY0" fmla="*/ 0 h 426230"/>
                  <a:gd name="connsiteX1" fmla="*/ 91364 w 470618"/>
                  <a:gd name="connsiteY1" fmla="*/ 5974 h 426230"/>
                  <a:gd name="connsiteX2" fmla="*/ 386602 w 470618"/>
                  <a:gd name="connsiteY2" fmla="*/ 1657 h 426230"/>
                  <a:gd name="connsiteX3" fmla="*/ 470618 w 470618"/>
                  <a:gd name="connsiteY3" fmla="*/ 329502 h 426230"/>
                  <a:gd name="connsiteX4" fmla="*/ 372724 w 470618"/>
                  <a:gd name="connsiteY4" fmla="*/ 405629 h 426230"/>
                  <a:gd name="connsiteX5" fmla="*/ 67292 w 470618"/>
                  <a:gd name="connsiteY5" fmla="*/ 328783 h 426230"/>
                  <a:gd name="connsiteX6" fmla="*/ 20783 w 470618"/>
                  <a:gd name="connsiteY6" fmla="*/ 122346 h 426230"/>
                  <a:gd name="connsiteX7" fmla="*/ 77289 w 470618"/>
                  <a:gd name="connsiteY7" fmla="*/ 0 h 426230"/>
                  <a:gd name="connsiteX0" fmla="*/ 62894 w 456223"/>
                  <a:gd name="connsiteY0" fmla="*/ 0 h 426903"/>
                  <a:gd name="connsiteX1" fmla="*/ 76969 w 456223"/>
                  <a:gd name="connsiteY1" fmla="*/ 5974 h 426903"/>
                  <a:gd name="connsiteX2" fmla="*/ 372207 w 456223"/>
                  <a:gd name="connsiteY2" fmla="*/ 1657 h 426903"/>
                  <a:gd name="connsiteX3" fmla="*/ 456223 w 456223"/>
                  <a:gd name="connsiteY3" fmla="*/ 329502 h 426903"/>
                  <a:gd name="connsiteX4" fmla="*/ 358329 w 456223"/>
                  <a:gd name="connsiteY4" fmla="*/ 405629 h 426903"/>
                  <a:gd name="connsiteX5" fmla="*/ 40991 w 456223"/>
                  <a:gd name="connsiteY5" fmla="*/ 333351 h 426903"/>
                  <a:gd name="connsiteX6" fmla="*/ 6388 w 456223"/>
                  <a:gd name="connsiteY6" fmla="*/ 122346 h 426903"/>
                  <a:gd name="connsiteX7" fmla="*/ 62894 w 456223"/>
                  <a:gd name="connsiteY7" fmla="*/ 0 h 426903"/>
                  <a:gd name="connsiteX0" fmla="*/ 82517 w 475846"/>
                  <a:gd name="connsiteY0" fmla="*/ 0 h 426903"/>
                  <a:gd name="connsiteX1" fmla="*/ 96592 w 475846"/>
                  <a:gd name="connsiteY1" fmla="*/ 5974 h 426903"/>
                  <a:gd name="connsiteX2" fmla="*/ 391830 w 475846"/>
                  <a:gd name="connsiteY2" fmla="*/ 1657 h 426903"/>
                  <a:gd name="connsiteX3" fmla="*/ 475846 w 475846"/>
                  <a:gd name="connsiteY3" fmla="*/ 329502 h 426903"/>
                  <a:gd name="connsiteX4" fmla="*/ 377952 w 475846"/>
                  <a:gd name="connsiteY4" fmla="*/ 405629 h 426903"/>
                  <a:gd name="connsiteX5" fmla="*/ 60614 w 475846"/>
                  <a:gd name="connsiteY5" fmla="*/ 333351 h 426903"/>
                  <a:gd name="connsiteX6" fmla="*/ 26011 w 475846"/>
                  <a:gd name="connsiteY6" fmla="*/ 122346 h 426903"/>
                  <a:gd name="connsiteX7" fmla="*/ 82517 w 475846"/>
                  <a:gd name="connsiteY7" fmla="*/ 0 h 426903"/>
                  <a:gd name="connsiteX0" fmla="*/ 82517 w 482990"/>
                  <a:gd name="connsiteY0" fmla="*/ 0 h 426903"/>
                  <a:gd name="connsiteX1" fmla="*/ 96592 w 482990"/>
                  <a:gd name="connsiteY1" fmla="*/ 5974 h 426903"/>
                  <a:gd name="connsiteX2" fmla="*/ 391830 w 482990"/>
                  <a:gd name="connsiteY2" fmla="*/ 1657 h 426903"/>
                  <a:gd name="connsiteX3" fmla="*/ 482990 w 482990"/>
                  <a:gd name="connsiteY3" fmla="*/ 336355 h 426903"/>
                  <a:gd name="connsiteX4" fmla="*/ 377952 w 482990"/>
                  <a:gd name="connsiteY4" fmla="*/ 405629 h 426903"/>
                  <a:gd name="connsiteX5" fmla="*/ 60614 w 482990"/>
                  <a:gd name="connsiteY5" fmla="*/ 333351 h 426903"/>
                  <a:gd name="connsiteX6" fmla="*/ 26011 w 482990"/>
                  <a:gd name="connsiteY6" fmla="*/ 122346 h 426903"/>
                  <a:gd name="connsiteX7" fmla="*/ 82517 w 482990"/>
                  <a:gd name="connsiteY7" fmla="*/ 0 h 4269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82990" h="426903">
                    <a:moveTo>
                      <a:pt x="82517" y="0"/>
                    </a:moveTo>
                    <a:lnTo>
                      <a:pt x="96592" y="5974"/>
                    </a:lnTo>
                    <a:cubicBezTo>
                      <a:pt x="193416" y="41841"/>
                      <a:pt x="256905" y="25321"/>
                      <a:pt x="391830" y="1657"/>
                    </a:cubicBezTo>
                    <a:cubicBezTo>
                      <a:pt x="378839" y="98441"/>
                      <a:pt x="384541" y="233545"/>
                      <a:pt x="482990" y="336355"/>
                    </a:cubicBezTo>
                    <a:cubicBezTo>
                      <a:pt x="450359" y="361731"/>
                      <a:pt x="474308" y="360172"/>
                      <a:pt x="377952" y="405629"/>
                    </a:cubicBezTo>
                    <a:cubicBezTo>
                      <a:pt x="203015" y="467076"/>
                      <a:pt x="119271" y="380565"/>
                      <a:pt x="60614" y="333351"/>
                    </a:cubicBezTo>
                    <a:cubicBezTo>
                      <a:pt x="1957" y="286137"/>
                      <a:pt x="-22882" y="187041"/>
                      <a:pt x="26011" y="122346"/>
                    </a:cubicBezTo>
                    <a:cubicBezTo>
                      <a:pt x="74904" y="57651"/>
                      <a:pt x="64475" y="36020"/>
                      <a:pt x="8251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フリーフォーム: 図形 184">
                <a:extLst>
                  <a:ext uri="{FF2B5EF4-FFF2-40B4-BE49-F238E27FC236}">
                    <a16:creationId xmlns:a16="http://schemas.microsoft.com/office/drawing/2014/main" id="{A9F50241-4239-4E61-956A-7513EA188AE3}"/>
                  </a:ext>
                </a:extLst>
              </p:cNvPr>
              <p:cNvSpPr/>
              <p:nvPr/>
            </p:nvSpPr>
            <p:spPr>
              <a:xfrm>
                <a:off x="1484987" y="1970287"/>
                <a:ext cx="360488" cy="368102"/>
              </a:xfrm>
              <a:custGeom>
                <a:avLst/>
                <a:gdLst>
                  <a:gd name="connsiteX0" fmla="*/ 346588 w 437748"/>
                  <a:gd name="connsiteY0" fmla="*/ 0 h 375245"/>
                  <a:gd name="connsiteX1" fmla="*/ 437748 w 437748"/>
                  <a:gd name="connsiteY1" fmla="*/ 295344 h 375245"/>
                  <a:gd name="connsiteX2" fmla="*/ 332710 w 437748"/>
                  <a:gd name="connsiteY2" fmla="*/ 356473 h 375245"/>
                  <a:gd name="connsiteX3" fmla="*/ 170892 w 437748"/>
                  <a:gd name="connsiteY3" fmla="*/ 371106 h 375245"/>
                  <a:gd name="connsiteX4" fmla="*/ 149611 w 437748"/>
                  <a:gd name="connsiteY4" fmla="*/ 365548 h 375245"/>
                  <a:gd name="connsiteX5" fmla="*/ 110345 w 437748"/>
                  <a:gd name="connsiteY5" fmla="*/ 342345 h 375245"/>
                  <a:gd name="connsiteX6" fmla="*/ 60615 w 437748"/>
                  <a:gd name="connsiteY6" fmla="*/ 300800 h 375245"/>
                  <a:gd name="connsiteX7" fmla="*/ 26012 w 437748"/>
                  <a:gd name="connsiteY7" fmla="*/ 80835 h 375245"/>
                  <a:gd name="connsiteX8" fmla="*/ 52931 w 437748"/>
                  <a:gd name="connsiteY8" fmla="*/ 37735 h 375245"/>
                  <a:gd name="connsiteX9" fmla="*/ 65354 w 437748"/>
                  <a:gd name="connsiteY9" fmla="*/ 7041 h 375245"/>
                  <a:gd name="connsiteX10" fmla="*/ 119355 w 437748"/>
                  <a:gd name="connsiteY10" fmla="*/ 19503 h 375245"/>
                  <a:gd name="connsiteX11" fmla="*/ 346588 w 437748"/>
                  <a:gd name="connsiteY11" fmla="*/ 0 h 375245"/>
                  <a:gd name="connsiteX0" fmla="*/ 294155 w 385315"/>
                  <a:gd name="connsiteY0" fmla="*/ 0 h 375245"/>
                  <a:gd name="connsiteX1" fmla="*/ 385315 w 385315"/>
                  <a:gd name="connsiteY1" fmla="*/ 295344 h 375245"/>
                  <a:gd name="connsiteX2" fmla="*/ 280277 w 385315"/>
                  <a:gd name="connsiteY2" fmla="*/ 356473 h 375245"/>
                  <a:gd name="connsiteX3" fmla="*/ 118459 w 385315"/>
                  <a:gd name="connsiteY3" fmla="*/ 371106 h 375245"/>
                  <a:gd name="connsiteX4" fmla="*/ 97178 w 385315"/>
                  <a:gd name="connsiteY4" fmla="*/ 365548 h 375245"/>
                  <a:gd name="connsiteX5" fmla="*/ 57912 w 385315"/>
                  <a:gd name="connsiteY5" fmla="*/ 342345 h 375245"/>
                  <a:gd name="connsiteX6" fmla="*/ 8182 w 385315"/>
                  <a:gd name="connsiteY6" fmla="*/ 300800 h 375245"/>
                  <a:gd name="connsiteX7" fmla="*/ 498 w 385315"/>
                  <a:gd name="connsiteY7" fmla="*/ 37735 h 375245"/>
                  <a:gd name="connsiteX8" fmla="*/ 12921 w 385315"/>
                  <a:gd name="connsiteY8" fmla="*/ 7041 h 375245"/>
                  <a:gd name="connsiteX9" fmla="*/ 66922 w 385315"/>
                  <a:gd name="connsiteY9" fmla="*/ 19503 h 375245"/>
                  <a:gd name="connsiteX10" fmla="*/ 294155 w 385315"/>
                  <a:gd name="connsiteY10" fmla="*/ 0 h 375245"/>
                  <a:gd name="connsiteX0" fmla="*/ 0 w 384817"/>
                  <a:gd name="connsiteY0" fmla="*/ 37735 h 375245"/>
                  <a:gd name="connsiteX1" fmla="*/ 12423 w 384817"/>
                  <a:gd name="connsiteY1" fmla="*/ 7041 h 375245"/>
                  <a:gd name="connsiteX2" fmla="*/ 66424 w 384817"/>
                  <a:gd name="connsiteY2" fmla="*/ 19503 h 375245"/>
                  <a:gd name="connsiteX3" fmla="*/ 293657 w 384817"/>
                  <a:gd name="connsiteY3" fmla="*/ 0 h 375245"/>
                  <a:gd name="connsiteX4" fmla="*/ 384817 w 384817"/>
                  <a:gd name="connsiteY4" fmla="*/ 295344 h 375245"/>
                  <a:gd name="connsiteX5" fmla="*/ 279779 w 384817"/>
                  <a:gd name="connsiteY5" fmla="*/ 356473 h 375245"/>
                  <a:gd name="connsiteX6" fmla="*/ 117961 w 384817"/>
                  <a:gd name="connsiteY6" fmla="*/ 371106 h 375245"/>
                  <a:gd name="connsiteX7" fmla="*/ 96680 w 384817"/>
                  <a:gd name="connsiteY7" fmla="*/ 365548 h 375245"/>
                  <a:gd name="connsiteX8" fmla="*/ 57414 w 384817"/>
                  <a:gd name="connsiteY8" fmla="*/ 342345 h 375245"/>
                  <a:gd name="connsiteX9" fmla="*/ 7684 w 384817"/>
                  <a:gd name="connsiteY9" fmla="*/ 300800 h 375245"/>
                  <a:gd name="connsiteX10" fmla="*/ 91440 w 384817"/>
                  <a:gd name="connsiteY10" fmla="*/ 129175 h 375245"/>
                  <a:gd name="connsiteX0" fmla="*/ 0 w 384817"/>
                  <a:gd name="connsiteY0" fmla="*/ 37735 h 375245"/>
                  <a:gd name="connsiteX1" fmla="*/ 12423 w 384817"/>
                  <a:gd name="connsiteY1" fmla="*/ 7041 h 375245"/>
                  <a:gd name="connsiteX2" fmla="*/ 66424 w 384817"/>
                  <a:gd name="connsiteY2" fmla="*/ 19503 h 375245"/>
                  <a:gd name="connsiteX3" fmla="*/ 293657 w 384817"/>
                  <a:gd name="connsiteY3" fmla="*/ 0 h 375245"/>
                  <a:gd name="connsiteX4" fmla="*/ 384817 w 384817"/>
                  <a:gd name="connsiteY4" fmla="*/ 295344 h 375245"/>
                  <a:gd name="connsiteX5" fmla="*/ 279779 w 384817"/>
                  <a:gd name="connsiteY5" fmla="*/ 356473 h 375245"/>
                  <a:gd name="connsiteX6" fmla="*/ 117961 w 384817"/>
                  <a:gd name="connsiteY6" fmla="*/ 371106 h 375245"/>
                  <a:gd name="connsiteX7" fmla="*/ 96680 w 384817"/>
                  <a:gd name="connsiteY7" fmla="*/ 365548 h 375245"/>
                  <a:gd name="connsiteX8" fmla="*/ 57414 w 384817"/>
                  <a:gd name="connsiteY8" fmla="*/ 342345 h 375245"/>
                  <a:gd name="connsiteX9" fmla="*/ 7684 w 384817"/>
                  <a:gd name="connsiteY9" fmla="*/ 300800 h 375245"/>
                  <a:gd name="connsiteX0" fmla="*/ 4739 w 377133"/>
                  <a:gd name="connsiteY0" fmla="*/ 7041 h 375245"/>
                  <a:gd name="connsiteX1" fmla="*/ 58740 w 377133"/>
                  <a:gd name="connsiteY1" fmla="*/ 19503 h 375245"/>
                  <a:gd name="connsiteX2" fmla="*/ 285973 w 377133"/>
                  <a:gd name="connsiteY2" fmla="*/ 0 h 375245"/>
                  <a:gd name="connsiteX3" fmla="*/ 377133 w 377133"/>
                  <a:gd name="connsiteY3" fmla="*/ 295344 h 375245"/>
                  <a:gd name="connsiteX4" fmla="*/ 272095 w 377133"/>
                  <a:gd name="connsiteY4" fmla="*/ 356473 h 375245"/>
                  <a:gd name="connsiteX5" fmla="*/ 110277 w 377133"/>
                  <a:gd name="connsiteY5" fmla="*/ 371106 h 375245"/>
                  <a:gd name="connsiteX6" fmla="*/ 88996 w 377133"/>
                  <a:gd name="connsiteY6" fmla="*/ 365548 h 375245"/>
                  <a:gd name="connsiteX7" fmla="*/ 49730 w 377133"/>
                  <a:gd name="connsiteY7" fmla="*/ 342345 h 375245"/>
                  <a:gd name="connsiteX8" fmla="*/ 0 w 377133"/>
                  <a:gd name="connsiteY8" fmla="*/ 300800 h 375245"/>
                  <a:gd name="connsiteX0" fmla="*/ 0 w 372394"/>
                  <a:gd name="connsiteY0" fmla="*/ 7041 h 375245"/>
                  <a:gd name="connsiteX1" fmla="*/ 54001 w 372394"/>
                  <a:gd name="connsiteY1" fmla="*/ 19503 h 375245"/>
                  <a:gd name="connsiteX2" fmla="*/ 281234 w 372394"/>
                  <a:gd name="connsiteY2" fmla="*/ 0 h 375245"/>
                  <a:gd name="connsiteX3" fmla="*/ 372394 w 372394"/>
                  <a:gd name="connsiteY3" fmla="*/ 295344 h 375245"/>
                  <a:gd name="connsiteX4" fmla="*/ 267356 w 372394"/>
                  <a:gd name="connsiteY4" fmla="*/ 356473 h 375245"/>
                  <a:gd name="connsiteX5" fmla="*/ 105538 w 372394"/>
                  <a:gd name="connsiteY5" fmla="*/ 371106 h 375245"/>
                  <a:gd name="connsiteX6" fmla="*/ 84257 w 372394"/>
                  <a:gd name="connsiteY6" fmla="*/ 365548 h 375245"/>
                  <a:gd name="connsiteX7" fmla="*/ 44991 w 372394"/>
                  <a:gd name="connsiteY7" fmla="*/ 342345 h 375245"/>
                  <a:gd name="connsiteX0" fmla="*/ 0 w 372394"/>
                  <a:gd name="connsiteY0" fmla="*/ 7041 h 375245"/>
                  <a:gd name="connsiteX1" fmla="*/ 54001 w 372394"/>
                  <a:gd name="connsiteY1" fmla="*/ 19503 h 375245"/>
                  <a:gd name="connsiteX2" fmla="*/ 281234 w 372394"/>
                  <a:gd name="connsiteY2" fmla="*/ 0 h 375245"/>
                  <a:gd name="connsiteX3" fmla="*/ 372394 w 372394"/>
                  <a:gd name="connsiteY3" fmla="*/ 295344 h 375245"/>
                  <a:gd name="connsiteX4" fmla="*/ 267356 w 372394"/>
                  <a:gd name="connsiteY4" fmla="*/ 356473 h 375245"/>
                  <a:gd name="connsiteX5" fmla="*/ 105538 w 372394"/>
                  <a:gd name="connsiteY5" fmla="*/ 371106 h 375245"/>
                  <a:gd name="connsiteX6" fmla="*/ 84257 w 372394"/>
                  <a:gd name="connsiteY6" fmla="*/ 365548 h 375245"/>
                  <a:gd name="connsiteX0" fmla="*/ 0 w 360488"/>
                  <a:gd name="connsiteY0" fmla="*/ 7041 h 375245"/>
                  <a:gd name="connsiteX1" fmla="*/ 54001 w 360488"/>
                  <a:gd name="connsiteY1" fmla="*/ 19503 h 375245"/>
                  <a:gd name="connsiteX2" fmla="*/ 281234 w 360488"/>
                  <a:gd name="connsiteY2" fmla="*/ 0 h 375245"/>
                  <a:gd name="connsiteX3" fmla="*/ 360488 w 360488"/>
                  <a:gd name="connsiteY3" fmla="*/ 300198 h 375245"/>
                  <a:gd name="connsiteX4" fmla="*/ 267356 w 360488"/>
                  <a:gd name="connsiteY4" fmla="*/ 356473 h 375245"/>
                  <a:gd name="connsiteX5" fmla="*/ 105538 w 360488"/>
                  <a:gd name="connsiteY5" fmla="*/ 371106 h 375245"/>
                  <a:gd name="connsiteX6" fmla="*/ 84257 w 360488"/>
                  <a:gd name="connsiteY6" fmla="*/ 365548 h 375245"/>
                  <a:gd name="connsiteX0" fmla="*/ 0 w 360488"/>
                  <a:gd name="connsiteY0" fmla="*/ 7041 h 375245"/>
                  <a:gd name="connsiteX1" fmla="*/ 54001 w 360488"/>
                  <a:gd name="connsiteY1" fmla="*/ 19503 h 375245"/>
                  <a:gd name="connsiteX2" fmla="*/ 281234 w 360488"/>
                  <a:gd name="connsiteY2" fmla="*/ 0 h 375245"/>
                  <a:gd name="connsiteX3" fmla="*/ 360488 w 360488"/>
                  <a:gd name="connsiteY3" fmla="*/ 300198 h 375245"/>
                  <a:gd name="connsiteX4" fmla="*/ 267356 w 360488"/>
                  <a:gd name="connsiteY4" fmla="*/ 356473 h 375245"/>
                  <a:gd name="connsiteX5" fmla="*/ 105538 w 360488"/>
                  <a:gd name="connsiteY5" fmla="*/ 371106 h 375245"/>
                  <a:gd name="connsiteX6" fmla="*/ 84257 w 360488"/>
                  <a:gd name="connsiteY6" fmla="*/ 365548 h 3752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488" h="375245">
                    <a:moveTo>
                      <a:pt x="0" y="7041"/>
                    </a:moveTo>
                    <a:lnTo>
                      <a:pt x="54001" y="19503"/>
                    </a:lnTo>
                    <a:cubicBezTo>
                      <a:pt x="119029" y="27777"/>
                      <a:pt x="180040" y="15661"/>
                      <a:pt x="281234" y="0"/>
                    </a:cubicBezTo>
                    <a:cubicBezTo>
                      <a:pt x="268243" y="85404"/>
                      <a:pt x="269182" y="192485"/>
                      <a:pt x="360488" y="300198"/>
                    </a:cubicBezTo>
                    <a:cubicBezTo>
                      <a:pt x="327857" y="322590"/>
                      <a:pt x="363712" y="316360"/>
                      <a:pt x="267356" y="356473"/>
                    </a:cubicBezTo>
                    <a:cubicBezTo>
                      <a:pt x="201755" y="376806"/>
                      <a:pt x="148977" y="378779"/>
                      <a:pt x="105538" y="371106"/>
                    </a:cubicBezTo>
                    <a:lnTo>
                      <a:pt x="84257" y="365548"/>
                    </a:lnTo>
                  </a:path>
                </a:pathLst>
              </a:custGeom>
              <a:noFill/>
              <a:ln>
                <a:solidFill>
                  <a:schemeClr val="accent1">
                    <a:lumMod val="20000"/>
                    <a:lumOff val="80000"/>
                  </a:schemeClr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フリーフォーム: 図形 185">
                <a:extLst>
                  <a:ext uri="{FF2B5EF4-FFF2-40B4-BE49-F238E27FC236}">
                    <a16:creationId xmlns:a16="http://schemas.microsoft.com/office/drawing/2014/main" id="{47E18261-EBC4-4048-AC4D-999A387EC66B}"/>
                  </a:ext>
                </a:extLst>
              </p:cNvPr>
              <p:cNvSpPr/>
              <p:nvPr/>
            </p:nvSpPr>
            <p:spPr>
              <a:xfrm rot="4790864">
                <a:off x="1614261" y="2127223"/>
                <a:ext cx="54676" cy="259829"/>
              </a:xfrm>
              <a:custGeom>
                <a:avLst/>
                <a:gdLst>
                  <a:gd name="connsiteX0" fmla="*/ 40431 w 85860"/>
                  <a:gd name="connsiteY0" fmla="*/ 0 h 288131"/>
                  <a:gd name="connsiteX1" fmla="*/ 45429 w 85860"/>
                  <a:gd name="connsiteY1" fmla="*/ 0 h 288131"/>
                  <a:gd name="connsiteX2" fmla="*/ 85860 w 85860"/>
                  <a:gd name="connsiteY2" fmla="*/ 288131 h 288131"/>
                  <a:gd name="connsiteX3" fmla="*/ 0 w 85860"/>
                  <a:gd name="connsiteY3" fmla="*/ 288131 h 288131"/>
                  <a:gd name="connsiteX0" fmla="*/ 85860 w 177300"/>
                  <a:gd name="connsiteY0" fmla="*/ 288131 h 379571"/>
                  <a:gd name="connsiteX1" fmla="*/ 0 w 177300"/>
                  <a:gd name="connsiteY1" fmla="*/ 288131 h 379571"/>
                  <a:gd name="connsiteX2" fmla="*/ 40431 w 177300"/>
                  <a:gd name="connsiteY2" fmla="*/ 0 h 379571"/>
                  <a:gd name="connsiteX3" fmla="*/ 45429 w 177300"/>
                  <a:gd name="connsiteY3" fmla="*/ 0 h 379571"/>
                  <a:gd name="connsiteX4" fmla="*/ 177300 w 177300"/>
                  <a:gd name="connsiteY4" fmla="*/ 379571 h 379571"/>
                  <a:gd name="connsiteX0" fmla="*/ 0 w 177300"/>
                  <a:gd name="connsiteY0" fmla="*/ 288131 h 379571"/>
                  <a:gd name="connsiteX1" fmla="*/ 40431 w 177300"/>
                  <a:gd name="connsiteY1" fmla="*/ 0 h 379571"/>
                  <a:gd name="connsiteX2" fmla="*/ 45429 w 177300"/>
                  <a:gd name="connsiteY2" fmla="*/ 0 h 379571"/>
                  <a:gd name="connsiteX3" fmla="*/ 177300 w 177300"/>
                  <a:gd name="connsiteY3" fmla="*/ 379571 h 379571"/>
                  <a:gd name="connsiteX0" fmla="*/ 0 w 63000"/>
                  <a:gd name="connsiteY0" fmla="*/ 288131 h 289084"/>
                  <a:gd name="connsiteX1" fmla="*/ 40431 w 63000"/>
                  <a:gd name="connsiteY1" fmla="*/ 0 h 289084"/>
                  <a:gd name="connsiteX2" fmla="*/ 45429 w 63000"/>
                  <a:gd name="connsiteY2" fmla="*/ 0 h 289084"/>
                  <a:gd name="connsiteX3" fmla="*/ 63000 w 63000"/>
                  <a:gd name="connsiteY3" fmla="*/ 289084 h 289084"/>
                  <a:gd name="connsiteX0" fmla="*/ 0 w 53369"/>
                  <a:gd name="connsiteY0" fmla="*/ 320113 h 320114"/>
                  <a:gd name="connsiteX1" fmla="*/ 30800 w 53369"/>
                  <a:gd name="connsiteY1" fmla="*/ 0 h 320114"/>
                  <a:gd name="connsiteX2" fmla="*/ 35798 w 53369"/>
                  <a:gd name="connsiteY2" fmla="*/ 0 h 320114"/>
                  <a:gd name="connsiteX3" fmla="*/ 53369 w 53369"/>
                  <a:gd name="connsiteY3" fmla="*/ 289084 h 3201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3369" h="320114">
                    <a:moveTo>
                      <a:pt x="0" y="320113"/>
                    </a:moveTo>
                    <a:lnTo>
                      <a:pt x="30800" y="0"/>
                    </a:lnTo>
                    <a:lnTo>
                      <a:pt x="35798" y="0"/>
                    </a:lnTo>
                    <a:cubicBezTo>
                      <a:pt x="49275" y="96044"/>
                      <a:pt x="53369" y="289084"/>
                      <a:pt x="53369" y="289084"/>
                    </a:cubicBezTo>
                  </a:path>
                </a:pathLst>
              </a:custGeom>
              <a:noFill/>
              <a:ln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フリーフォーム: 図形 186">
                <a:extLst>
                  <a:ext uri="{FF2B5EF4-FFF2-40B4-BE49-F238E27FC236}">
                    <a16:creationId xmlns:a16="http://schemas.microsoft.com/office/drawing/2014/main" id="{92B73C9A-E977-4BB7-9512-77E6CDE9559F}"/>
                  </a:ext>
                </a:extLst>
              </p:cNvPr>
              <p:cNvSpPr/>
              <p:nvPr/>
            </p:nvSpPr>
            <p:spPr>
              <a:xfrm rot="16019154" flipV="1">
                <a:off x="1557111" y="1924817"/>
                <a:ext cx="54676" cy="259829"/>
              </a:xfrm>
              <a:custGeom>
                <a:avLst/>
                <a:gdLst>
                  <a:gd name="connsiteX0" fmla="*/ 40431 w 85860"/>
                  <a:gd name="connsiteY0" fmla="*/ 0 h 288131"/>
                  <a:gd name="connsiteX1" fmla="*/ 45429 w 85860"/>
                  <a:gd name="connsiteY1" fmla="*/ 0 h 288131"/>
                  <a:gd name="connsiteX2" fmla="*/ 85860 w 85860"/>
                  <a:gd name="connsiteY2" fmla="*/ 288131 h 288131"/>
                  <a:gd name="connsiteX3" fmla="*/ 0 w 85860"/>
                  <a:gd name="connsiteY3" fmla="*/ 288131 h 288131"/>
                  <a:gd name="connsiteX0" fmla="*/ 85860 w 177300"/>
                  <a:gd name="connsiteY0" fmla="*/ 288131 h 379571"/>
                  <a:gd name="connsiteX1" fmla="*/ 0 w 177300"/>
                  <a:gd name="connsiteY1" fmla="*/ 288131 h 379571"/>
                  <a:gd name="connsiteX2" fmla="*/ 40431 w 177300"/>
                  <a:gd name="connsiteY2" fmla="*/ 0 h 379571"/>
                  <a:gd name="connsiteX3" fmla="*/ 45429 w 177300"/>
                  <a:gd name="connsiteY3" fmla="*/ 0 h 379571"/>
                  <a:gd name="connsiteX4" fmla="*/ 177300 w 177300"/>
                  <a:gd name="connsiteY4" fmla="*/ 379571 h 379571"/>
                  <a:gd name="connsiteX0" fmla="*/ 0 w 177300"/>
                  <a:gd name="connsiteY0" fmla="*/ 288131 h 379571"/>
                  <a:gd name="connsiteX1" fmla="*/ 40431 w 177300"/>
                  <a:gd name="connsiteY1" fmla="*/ 0 h 379571"/>
                  <a:gd name="connsiteX2" fmla="*/ 45429 w 177300"/>
                  <a:gd name="connsiteY2" fmla="*/ 0 h 379571"/>
                  <a:gd name="connsiteX3" fmla="*/ 177300 w 177300"/>
                  <a:gd name="connsiteY3" fmla="*/ 379571 h 379571"/>
                  <a:gd name="connsiteX0" fmla="*/ 0 w 63000"/>
                  <a:gd name="connsiteY0" fmla="*/ 288131 h 289084"/>
                  <a:gd name="connsiteX1" fmla="*/ 40431 w 63000"/>
                  <a:gd name="connsiteY1" fmla="*/ 0 h 289084"/>
                  <a:gd name="connsiteX2" fmla="*/ 45429 w 63000"/>
                  <a:gd name="connsiteY2" fmla="*/ 0 h 289084"/>
                  <a:gd name="connsiteX3" fmla="*/ 63000 w 63000"/>
                  <a:gd name="connsiteY3" fmla="*/ 289084 h 289084"/>
                  <a:gd name="connsiteX0" fmla="*/ 0 w 53369"/>
                  <a:gd name="connsiteY0" fmla="*/ 320113 h 320114"/>
                  <a:gd name="connsiteX1" fmla="*/ 30800 w 53369"/>
                  <a:gd name="connsiteY1" fmla="*/ 0 h 320114"/>
                  <a:gd name="connsiteX2" fmla="*/ 35798 w 53369"/>
                  <a:gd name="connsiteY2" fmla="*/ 0 h 320114"/>
                  <a:gd name="connsiteX3" fmla="*/ 53369 w 53369"/>
                  <a:gd name="connsiteY3" fmla="*/ 289084 h 3201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3369" h="320114">
                    <a:moveTo>
                      <a:pt x="0" y="320113"/>
                    </a:moveTo>
                    <a:lnTo>
                      <a:pt x="30800" y="0"/>
                    </a:lnTo>
                    <a:lnTo>
                      <a:pt x="35798" y="0"/>
                    </a:lnTo>
                    <a:cubicBezTo>
                      <a:pt x="49275" y="96044"/>
                      <a:pt x="53369" y="289084"/>
                      <a:pt x="53369" y="289084"/>
                    </a:cubicBezTo>
                  </a:path>
                </a:pathLst>
              </a:custGeom>
              <a:noFill/>
              <a:ln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88" name="フリーフォーム: 図形 187">
              <a:extLst>
                <a:ext uri="{FF2B5EF4-FFF2-40B4-BE49-F238E27FC236}">
                  <a16:creationId xmlns:a16="http://schemas.microsoft.com/office/drawing/2014/main" id="{64C2F15E-18B6-438A-8BC6-1B73D830C797}"/>
                </a:ext>
              </a:extLst>
            </p:cNvPr>
            <p:cNvSpPr/>
            <p:nvPr/>
          </p:nvSpPr>
          <p:spPr>
            <a:xfrm rot="900000" flipH="1">
              <a:off x="2049984" y="4754212"/>
              <a:ext cx="184790" cy="334681"/>
            </a:xfrm>
            <a:custGeom>
              <a:avLst/>
              <a:gdLst>
                <a:gd name="connsiteX0" fmla="*/ 109805 w 188990"/>
                <a:gd name="connsiteY0" fmla="*/ 0 h 342286"/>
                <a:gd name="connsiteX1" fmla="*/ 0 w 188990"/>
                <a:gd name="connsiteY1" fmla="*/ 171143 h 342286"/>
                <a:gd name="connsiteX2" fmla="*/ 109805 w 188990"/>
                <a:gd name="connsiteY2" fmla="*/ 342286 h 342286"/>
                <a:gd name="connsiteX3" fmla="*/ 111831 w 188990"/>
                <a:gd name="connsiteY3" fmla="*/ 341648 h 342286"/>
                <a:gd name="connsiteX4" fmla="*/ 188990 w 188990"/>
                <a:gd name="connsiteY4" fmla="*/ 53688 h 342286"/>
                <a:gd name="connsiteX5" fmla="*/ 187449 w 188990"/>
                <a:gd name="connsiteY5" fmla="*/ 50126 h 342286"/>
                <a:gd name="connsiteX6" fmla="*/ 109805 w 188990"/>
                <a:gd name="connsiteY6" fmla="*/ 0 h 342286"/>
                <a:gd name="connsiteX0" fmla="*/ 109805 w 188990"/>
                <a:gd name="connsiteY0" fmla="*/ 0 h 342286"/>
                <a:gd name="connsiteX1" fmla="*/ 0 w 188990"/>
                <a:gd name="connsiteY1" fmla="*/ 171143 h 342286"/>
                <a:gd name="connsiteX2" fmla="*/ 109805 w 188990"/>
                <a:gd name="connsiteY2" fmla="*/ 342286 h 342286"/>
                <a:gd name="connsiteX3" fmla="*/ 111831 w 188990"/>
                <a:gd name="connsiteY3" fmla="*/ 341648 h 342286"/>
                <a:gd name="connsiteX4" fmla="*/ 178321 w 188990"/>
                <a:gd name="connsiteY4" fmla="*/ 93383 h 342286"/>
                <a:gd name="connsiteX5" fmla="*/ 188990 w 188990"/>
                <a:gd name="connsiteY5" fmla="*/ 53688 h 342286"/>
                <a:gd name="connsiteX6" fmla="*/ 187449 w 188990"/>
                <a:gd name="connsiteY6" fmla="*/ 50126 h 342286"/>
                <a:gd name="connsiteX7" fmla="*/ 109805 w 188990"/>
                <a:gd name="connsiteY7" fmla="*/ 0 h 342286"/>
                <a:gd name="connsiteX0" fmla="*/ 178321 w 269761"/>
                <a:gd name="connsiteY0" fmla="*/ 93383 h 342286"/>
                <a:gd name="connsiteX1" fmla="*/ 188990 w 269761"/>
                <a:gd name="connsiteY1" fmla="*/ 53688 h 342286"/>
                <a:gd name="connsiteX2" fmla="*/ 187449 w 269761"/>
                <a:gd name="connsiteY2" fmla="*/ 50126 h 342286"/>
                <a:gd name="connsiteX3" fmla="*/ 109805 w 269761"/>
                <a:gd name="connsiteY3" fmla="*/ 0 h 342286"/>
                <a:gd name="connsiteX4" fmla="*/ 0 w 269761"/>
                <a:gd name="connsiteY4" fmla="*/ 171143 h 342286"/>
                <a:gd name="connsiteX5" fmla="*/ 109805 w 269761"/>
                <a:gd name="connsiteY5" fmla="*/ 342286 h 342286"/>
                <a:gd name="connsiteX6" fmla="*/ 111831 w 269761"/>
                <a:gd name="connsiteY6" fmla="*/ 341648 h 342286"/>
                <a:gd name="connsiteX7" fmla="*/ 269761 w 269761"/>
                <a:gd name="connsiteY7" fmla="*/ 184823 h 342286"/>
                <a:gd name="connsiteX0" fmla="*/ 188990 w 269761"/>
                <a:gd name="connsiteY0" fmla="*/ 53688 h 342286"/>
                <a:gd name="connsiteX1" fmla="*/ 187449 w 269761"/>
                <a:gd name="connsiteY1" fmla="*/ 50126 h 342286"/>
                <a:gd name="connsiteX2" fmla="*/ 109805 w 269761"/>
                <a:gd name="connsiteY2" fmla="*/ 0 h 342286"/>
                <a:gd name="connsiteX3" fmla="*/ 0 w 269761"/>
                <a:gd name="connsiteY3" fmla="*/ 171143 h 342286"/>
                <a:gd name="connsiteX4" fmla="*/ 109805 w 269761"/>
                <a:gd name="connsiteY4" fmla="*/ 342286 h 342286"/>
                <a:gd name="connsiteX5" fmla="*/ 111831 w 269761"/>
                <a:gd name="connsiteY5" fmla="*/ 341648 h 342286"/>
                <a:gd name="connsiteX6" fmla="*/ 269761 w 269761"/>
                <a:gd name="connsiteY6" fmla="*/ 184823 h 342286"/>
                <a:gd name="connsiteX0" fmla="*/ 188990 w 188990"/>
                <a:gd name="connsiteY0" fmla="*/ 53688 h 342286"/>
                <a:gd name="connsiteX1" fmla="*/ 187449 w 188990"/>
                <a:gd name="connsiteY1" fmla="*/ 50126 h 342286"/>
                <a:gd name="connsiteX2" fmla="*/ 109805 w 188990"/>
                <a:gd name="connsiteY2" fmla="*/ 0 h 342286"/>
                <a:gd name="connsiteX3" fmla="*/ 0 w 188990"/>
                <a:gd name="connsiteY3" fmla="*/ 171143 h 342286"/>
                <a:gd name="connsiteX4" fmla="*/ 109805 w 188990"/>
                <a:gd name="connsiteY4" fmla="*/ 342286 h 342286"/>
                <a:gd name="connsiteX5" fmla="*/ 111831 w 188990"/>
                <a:gd name="connsiteY5" fmla="*/ 341648 h 342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8990" h="342286">
                  <a:moveTo>
                    <a:pt x="188990" y="53688"/>
                  </a:moveTo>
                  <a:lnTo>
                    <a:pt x="187449" y="50126"/>
                  </a:lnTo>
                  <a:cubicBezTo>
                    <a:pt x="167578" y="19156"/>
                    <a:pt x="140127" y="0"/>
                    <a:pt x="109805" y="0"/>
                  </a:cubicBezTo>
                  <a:cubicBezTo>
                    <a:pt x="49161" y="0"/>
                    <a:pt x="0" y="76623"/>
                    <a:pt x="0" y="171143"/>
                  </a:cubicBezTo>
                  <a:cubicBezTo>
                    <a:pt x="0" y="265663"/>
                    <a:pt x="49161" y="342286"/>
                    <a:pt x="109805" y="342286"/>
                  </a:cubicBezTo>
                  <a:lnTo>
                    <a:pt x="111831" y="341648"/>
                  </a:lnTo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89" name="フリーフォーム: 図形 188">
              <a:extLst>
                <a:ext uri="{FF2B5EF4-FFF2-40B4-BE49-F238E27FC236}">
                  <a16:creationId xmlns:a16="http://schemas.microsoft.com/office/drawing/2014/main" id="{111C64EC-DF54-419A-AB58-01CDAB603654}"/>
                </a:ext>
              </a:extLst>
            </p:cNvPr>
            <p:cNvSpPr/>
            <p:nvPr/>
          </p:nvSpPr>
          <p:spPr>
            <a:xfrm rot="900000" flipH="1">
              <a:off x="2067781" y="4809780"/>
              <a:ext cx="128484" cy="217993"/>
            </a:xfrm>
            <a:custGeom>
              <a:avLst/>
              <a:gdLst>
                <a:gd name="connsiteX0" fmla="*/ 70049 w 131404"/>
                <a:gd name="connsiteY0" fmla="*/ 0 h 222946"/>
                <a:gd name="connsiteX1" fmla="*/ 0 w 131404"/>
                <a:gd name="connsiteY1" fmla="*/ 111473 h 222946"/>
                <a:gd name="connsiteX2" fmla="*/ 70049 w 131404"/>
                <a:gd name="connsiteY2" fmla="*/ 222946 h 222946"/>
                <a:gd name="connsiteX3" fmla="*/ 89572 w 131404"/>
                <a:gd name="connsiteY3" fmla="*/ 216674 h 222946"/>
                <a:gd name="connsiteX4" fmla="*/ 131404 w 131404"/>
                <a:gd name="connsiteY4" fmla="*/ 60555 h 222946"/>
                <a:gd name="connsiteX5" fmla="*/ 119581 w 131404"/>
                <a:gd name="connsiteY5" fmla="*/ 32650 h 222946"/>
                <a:gd name="connsiteX6" fmla="*/ 70049 w 131404"/>
                <a:gd name="connsiteY6" fmla="*/ 0 h 222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1404" h="222946">
                  <a:moveTo>
                    <a:pt x="70049" y="0"/>
                  </a:moveTo>
                  <a:cubicBezTo>
                    <a:pt x="31362" y="0"/>
                    <a:pt x="0" y="49908"/>
                    <a:pt x="0" y="111473"/>
                  </a:cubicBezTo>
                  <a:cubicBezTo>
                    <a:pt x="0" y="173038"/>
                    <a:pt x="31362" y="222946"/>
                    <a:pt x="70049" y="222946"/>
                  </a:cubicBezTo>
                  <a:lnTo>
                    <a:pt x="89572" y="216674"/>
                  </a:lnTo>
                  <a:lnTo>
                    <a:pt x="131404" y="60555"/>
                  </a:lnTo>
                  <a:lnTo>
                    <a:pt x="119581" y="32650"/>
                  </a:lnTo>
                  <a:cubicBezTo>
                    <a:pt x="106905" y="12477"/>
                    <a:pt x="89392" y="0"/>
                    <a:pt x="70049" y="0"/>
                  </a:cubicBezTo>
                  <a:close/>
                </a:path>
              </a:pathLst>
            </a:custGeom>
            <a:solidFill>
              <a:srgbClr val="FF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59E50E9F-B3FC-4932-8DC2-A7B19C816A78}"/>
              </a:ext>
            </a:extLst>
          </p:cNvPr>
          <p:cNvGrpSpPr/>
          <p:nvPr/>
        </p:nvGrpSpPr>
        <p:grpSpPr>
          <a:xfrm>
            <a:off x="4563194" y="4259564"/>
            <a:ext cx="1000370" cy="2206131"/>
            <a:chOff x="4563194" y="4259564"/>
            <a:chExt cx="1000370" cy="2206131"/>
          </a:xfrm>
        </p:grpSpPr>
        <p:grpSp>
          <p:nvGrpSpPr>
            <p:cNvPr id="130" name="グループ化 129">
              <a:extLst>
                <a:ext uri="{FF2B5EF4-FFF2-40B4-BE49-F238E27FC236}">
                  <a16:creationId xmlns:a16="http://schemas.microsoft.com/office/drawing/2014/main" id="{9086442D-09E5-4C07-AD0D-8A4FAB674952}"/>
                </a:ext>
              </a:extLst>
            </p:cNvPr>
            <p:cNvGrpSpPr/>
            <p:nvPr/>
          </p:nvGrpSpPr>
          <p:grpSpPr>
            <a:xfrm>
              <a:off x="4563194" y="4259564"/>
              <a:ext cx="1000370" cy="2206131"/>
              <a:chOff x="3784904" y="4252693"/>
              <a:chExt cx="1000370" cy="2206131"/>
            </a:xfrm>
          </p:grpSpPr>
          <p:sp>
            <p:nvSpPr>
              <p:cNvPr id="97" name="四角形: 上の 2 つの角を丸める 96">
                <a:extLst>
                  <a:ext uri="{FF2B5EF4-FFF2-40B4-BE49-F238E27FC236}">
                    <a16:creationId xmlns:a16="http://schemas.microsoft.com/office/drawing/2014/main" id="{8B88EE68-997E-49EE-86EA-31C8554EFEF7}"/>
                  </a:ext>
                </a:extLst>
              </p:cNvPr>
              <p:cNvSpPr/>
              <p:nvPr/>
            </p:nvSpPr>
            <p:spPr>
              <a:xfrm>
                <a:off x="3784904" y="4332509"/>
                <a:ext cx="610046" cy="801253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78" name="フリーフォーム: 図形 677">
                <a:extLst>
                  <a:ext uri="{FF2B5EF4-FFF2-40B4-BE49-F238E27FC236}">
                    <a16:creationId xmlns:a16="http://schemas.microsoft.com/office/drawing/2014/main" id="{B73632DE-C0EA-4A10-9D46-524790C342EE}"/>
                  </a:ext>
                </a:extLst>
              </p:cNvPr>
              <p:cNvSpPr/>
              <p:nvPr/>
            </p:nvSpPr>
            <p:spPr>
              <a:xfrm>
                <a:off x="4248880" y="5098406"/>
                <a:ext cx="177070" cy="395121"/>
              </a:xfrm>
              <a:custGeom>
                <a:avLst/>
                <a:gdLst>
                  <a:gd name="connsiteX0" fmla="*/ 22650 w 248020"/>
                  <a:gd name="connsiteY0" fmla="*/ 0 h 258102"/>
                  <a:gd name="connsiteX1" fmla="*/ 225369 w 248020"/>
                  <a:gd name="connsiteY1" fmla="*/ 0 h 258102"/>
                  <a:gd name="connsiteX2" fmla="*/ 248020 w 248020"/>
                  <a:gd name="connsiteY2" fmla="*/ 258102 h 258102"/>
                  <a:gd name="connsiteX3" fmla="*/ 0 w 248020"/>
                  <a:gd name="connsiteY3" fmla="*/ 258102 h 258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020" h="258102">
                    <a:moveTo>
                      <a:pt x="22650" y="0"/>
                    </a:moveTo>
                    <a:lnTo>
                      <a:pt x="225369" y="0"/>
                    </a:lnTo>
                    <a:lnTo>
                      <a:pt x="248020" y="258102"/>
                    </a:lnTo>
                    <a:lnTo>
                      <a:pt x="0" y="258102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79" name="フリーフォーム: 図形 678">
                <a:extLst>
                  <a:ext uri="{FF2B5EF4-FFF2-40B4-BE49-F238E27FC236}">
                    <a16:creationId xmlns:a16="http://schemas.microsoft.com/office/drawing/2014/main" id="{2EC4DA65-3005-41B9-AAC3-550B5E01D88E}"/>
                  </a:ext>
                </a:extLst>
              </p:cNvPr>
              <p:cNvSpPr/>
              <p:nvPr/>
            </p:nvSpPr>
            <p:spPr>
              <a:xfrm>
                <a:off x="4261644" y="5129117"/>
                <a:ext cx="81882" cy="195549"/>
              </a:xfrm>
              <a:custGeom>
                <a:avLst/>
                <a:gdLst>
                  <a:gd name="connsiteX0" fmla="*/ 152408 w 161003"/>
                  <a:gd name="connsiteY0" fmla="*/ 0 h 223973"/>
                  <a:gd name="connsiteX1" fmla="*/ 9452 w 161003"/>
                  <a:gd name="connsiteY1" fmla="*/ 219737 h 223973"/>
                  <a:gd name="connsiteX2" fmla="*/ 0 w 161003"/>
                  <a:gd name="connsiteY2" fmla="*/ 223973 h 223973"/>
                  <a:gd name="connsiteX3" fmla="*/ 4657 w 161003"/>
                  <a:gd name="connsiteY3" fmla="*/ 149621 h 223973"/>
                  <a:gd name="connsiteX4" fmla="*/ 85033 w 161003"/>
                  <a:gd name="connsiteY4" fmla="*/ 89394 h 223973"/>
                  <a:gd name="connsiteX5" fmla="*/ 152408 w 161003"/>
                  <a:gd name="connsiteY5" fmla="*/ 0 h 223973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5033 w 161003"/>
                  <a:gd name="connsiteY4" fmla="*/ 75107 h 209686"/>
                  <a:gd name="connsiteX5" fmla="*/ 152408 w 161003"/>
                  <a:gd name="connsiteY5" fmla="*/ 0 h 209686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7857 w 161003"/>
                  <a:gd name="connsiteY4" fmla="*/ 82251 h 209686"/>
                  <a:gd name="connsiteX5" fmla="*/ 152408 w 161003"/>
                  <a:gd name="connsiteY5" fmla="*/ 0 h 209686"/>
                  <a:gd name="connsiteX0" fmla="*/ 147751 w 156346"/>
                  <a:gd name="connsiteY0" fmla="*/ 0 h 205450"/>
                  <a:gd name="connsiteX1" fmla="*/ 4795 w 156346"/>
                  <a:gd name="connsiteY1" fmla="*/ 205450 h 205450"/>
                  <a:gd name="connsiteX2" fmla="*/ 0 w 156346"/>
                  <a:gd name="connsiteY2" fmla="*/ 135334 h 205450"/>
                  <a:gd name="connsiteX3" fmla="*/ 83200 w 156346"/>
                  <a:gd name="connsiteY3" fmla="*/ 82251 h 205450"/>
                  <a:gd name="connsiteX4" fmla="*/ 147751 w 156346"/>
                  <a:gd name="connsiteY4" fmla="*/ 0 h 205450"/>
                  <a:gd name="connsiteX0" fmla="*/ 148605 w 156752"/>
                  <a:gd name="connsiteY0" fmla="*/ 0 h 188781"/>
                  <a:gd name="connsiteX1" fmla="*/ 0 w 156752"/>
                  <a:gd name="connsiteY1" fmla="*/ 188781 h 188781"/>
                  <a:gd name="connsiteX2" fmla="*/ 854 w 156752"/>
                  <a:gd name="connsiteY2" fmla="*/ 135334 h 188781"/>
                  <a:gd name="connsiteX3" fmla="*/ 84054 w 156752"/>
                  <a:gd name="connsiteY3" fmla="*/ 82251 h 188781"/>
                  <a:gd name="connsiteX4" fmla="*/ 148605 w 156752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51429 w 151429"/>
                  <a:gd name="connsiteY0" fmla="*/ 0 h 186400"/>
                  <a:gd name="connsiteX1" fmla="*/ 0 w 151429"/>
                  <a:gd name="connsiteY1" fmla="*/ 186400 h 186400"/>
                  <a:gd name="connsiteX2" fmla="*/ 854 w 151429"/>
                  <a:gd name="connsiteY2" fmla="*/ 132953 h 186400"/>
                  <a:gd name="connsiteX3" fmla="*/ 84054 w 151429"/>
                  <a:gd name="connsiteY3" fmla="*/ 79870 h 186400"/>
                  <a:gd name="connsiteX4" fmla="*/ 151429 w 151429"/>
                  <a:gd name="connsiteY4" fmla="*/ 0 h 18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429" h="186400">
                    <a:moveTo>
                      <a:pt x="151429" y="0"/>
                    </a:moveTo>
                    <a:cubicBezTo>
                      <a:pt x="150345" y="78261"/>
                      <a:pt x="89168" y="133779"/>
                      <a:pt x="0" y="186400"/>
                    </a:cubicBezTo>
                    <a:cubicBezTo>
                      <a:pt x="285" y="168584"/>
                      <a:pt x="569" y="150769"/>
                      <a:pt x="854" y="132953"/>
                    </a:cubicBezTo>
                    <a:lnTo>
                      <a:pt x="84054" y="79870"/>
                    </a:lnTo>
                    <a:cubicBezTo>
                      <a:pt x="113633" y="51040"/>
                      <a:pt x="136893" y="29985"/>
                      <a:pt x="151429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680" name="四角形: 上の 2 つの角を丸める 679">
                <a:extLst>
                  <a:ext uri="{FF2B5EF4-FFF2-40B4-BE49-F238E27FC236}">
                    <a16:creationId xmlns:a16="http://schemas.microsoft.com/office/drawing/2014/main" id="{DC5FD015-1CEB-4285-9794-28BB4EA83CD5}"/>
                  </a:ext>
                </a:extLst>
              </p:cNvPr>
              <p:cNvSpPr/>
              <p:nvPr/>
            </p:nvSpPr>
            <p:spPr>
              <a:xfrm>
                <a:off x="4095179" y="5403094"/>
                <a:ext cx="495078" cy="1038890"/>
              </a:xfrm>
              <a:prstGeom prst="round2SameRect">
                <a:avLst>
                  <a:gd name="adj1" fmla="val 39323"/>
                  <a:gd name="adj2" fmla="val 0"/>
                </a:avLst>
              </a:prstGeom>
              <a:pattFill prst="plaid">
                <a:fgClr>
                  <a:srgbClr val="FF6699"/>
                </a:fgClr>
                <a:bgClr>
                  <a:srgbClr val="FF9900"/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1" name="フリーフォーム: 図形 680">
                <a:extLst>
                  <a:ext uri="{FF2B5EF4-FFF2-40B4-BE49-F238E27FC236}">
                    <a16:creationId xmlns:a16="http://schemas.microsoft.com/office/drawing/2014/main" id="{B32A7907-4817-497F-93BA-87C8F0FE862F}"/>
                  </a:ext>
                </a:extLst>
              </p:cNvPr>
              <p:cNvSpPr/>
              <p:nvPr/>
            </p:nvSpPr>
            <p:spPr>
              <a:xfrm>
                <a:off x="3864829" y="4398023"/>
                <a:ext cx="821661" cy="921045"/>
              </a:xfrm>
              <a:custGeom>
                <a:avLst/>
                <a:gdLst>
                  <a:gd name="connsiteX0" fmla="*/ 444504 w 821661"/>
                  <a:gd name="connsiteY0" fmla="*/ 27 h 921045"/>
                  <a:gd name="connsiteX1" fmla="*/ 821479 w 821661"/>
                  <a:gd name="connsiteY1" fmla="*/ 445103 h 921045"/>
                  <a:gd name="connsiteX2" fmla="*/ 552319 w 821661"/>
                  <a:gd name="connsiteY2" fmla="*/ 898660 h 921045"/>
                  <a:gd name="connsiteX3" fmla="*/ 480846 w 821661"/>
                  <a:gd name="connsiteY3" fmla="*/ 747863 h 921045"/>
                  <a:gd name="connsiteX4" fmla="*/ 232191 w 821661"/>
                  <a:gd name="connsiteY4" fmla="*/ 919950 h 921045"/>
                  <a:gd name="connsiteX5" fmla="*/ 75343 w 821661"/>
                  <a:gd name="connsiteY5" fmla="*/ 842202 h 921045"/>
                  <a:gd name="connsiteX6" fmla="*/ 67533 w 821661"/>
                  <a:gd name="connsiteY6" fmla="*/ 822288 h 921045"/>
                  <a:gd name="connsiteX7" fmla="*/ 70485 w 821661"/>
                  <a:gd name="connsiteY7" fmla="*/ 821185 h 921045"/>
                  <a:gd name="connsiteX8" fmla="*/ 100514 w 821661"/>
                  <a:gd name="connsiteY8" fmla="*/ 795321 h 921045"/>
                  <a:gd name="connsiteX9" fmla="*/ 70485 w 821661"/>
                  <a:gd name="connsiteY9" fmla="*/ 800742 h 921045"/>
                  <a:gd name="connsiteX10" fmla="*/ 60233 w 821661"/>
                  <a:gd name="connsiteY10" fmla="*/ 803677 h 921045"/>
                  <a:gd name="connsiteX11" fmla="*/ 59765 w 821661"/>
                  <a:gd name="connsiteY11" fmla="*/ 802483 h 921045"/>
                  <a:gd name="connsiteX12" fmla="*/ 48103 w 821661"/>
                  <a:gd name="connsiteY12" fmla="*/ 752360 h 921045"/>
                  <a:gd name="connsiteX13" fmla="*/ 0 w 821661"/>
                  <a:gd name="connsiteY13" fmla="*/ 713901 h 921045"/>
                  <a:gd name="connsiteX14" fmla="*/ 41934 w 821661"/>
                  <a:gd name="connsiteY14" fmla="*/ 572226 h 921045"/>
                  <a:gd name="connsiteX15" fmla="*/ 12918 w 821661"/>
                  <a:gd name="connsiteY15" fmla="*/ 401454 h 921045"/>
                  <a:gd name="connsiteX16" fmla="*/ 11316 w 821661"/>
                  <a:gd name="connsiteY16" fmla="*/ 339903 h 921045"/>
                  <a:gd name="connsiteX17" fmla="*/ 444504 w 821661"/>
                  <a:gd name="connsiteY17" fmla="*/ 27 h 921045"/>
                  <a:gd name="connsiteX0" fmla="*/ 480846 w 821661"/>
                  <a:gd name="connsiteY0" fmla="*/ 747863 h 921045"/>
                  <a:gd name="connsiteX1" fmla="*/ 232191 w 821661"/>
                  <a:gd name="connsiteY1" fmla="*/ 919950 h 921045"/>
                  <a:gd name="connsiteX2" fmla="*/ 75343 w 821661"/>
                  <a:gd name="connsiteY2" fmla="*/ 842202 h 921045"/>
                  <a:gd name="connsiteX3" fmla="*/ 67533 w 821661"/>
                  <a:gd name="connsiteY3" fmla="*/ 822288 h 921045"/>
                  <a:gd name="connsiteX4" fmla="*/ 70485 w 821661"/>
                  <a:gd name="connsiteY4" fmla="*/ 821185 h 921045"/>
                  <a:gd name="connsiteX5" fmla="*/ 100514 w 821661"/>
                  <a:gd name="connsiteY5" fmla="*/ 795321 h 921045"/>
                  <a:gd name="connsiteX6" fmla="*/ 70485 w 821661"/>
                  <a:gd name="connsiteY6" fmla="*/ 800742 h 921045"/>
                  <a:gd name="connsiteX7" fmla="*/ 60233 w 821661"/>
                  <a:gd name="connsiteY7" fmla="*/ 803677 h 921045"/>
                  <a:gd name="connsiteX8" fmla="*/ 59765 w 821661"/>
                  <a:gd name="connsiteY8" fmla="*/ 802483 h 921045"/>
                  <a:gd name="connsiteX9" fmla="*/ 48103 w 821661"/>
                  <a:gd name="connsiteY9" fmla="*/ 752360 h 921045"/>
                  <a:gd name="connsiteX10" fmla="*/ 0 w 821661"/>
                  <a:gd name="connsiteY10" fmla="*/ 713901 h 921045"/>
                  <a:gd name="connsiteX11" fmla="*/ 41934 w 821661"/>
                  <a:gd name="connsiteY11" fmla="*/ 572226 h 921045"/>
                  <a:gd name="connsiteX12" fmla="*/ 12918 w 821661"/>
                  <a:gd name="connsiteY12" fmla="*/ 401454 h 921045"/>
                  <a:gd name="connsiteX13" fmla="*/ 11316 w 821661"/>
                  <a:gd name="connsiteY13" fmla="*/ 339903 h 921045"/>
                  <a:gd name="connsiteX14" fmla="*/ 444504 w 821661"/>
                  <a:gd name="connsiteY14" fmla="*/ 27 h 921045"/>
                  <a:gd name="connsiteX15" fmla="*/ 821479 w 821661"/>
                  <a:gd name="connsiteY15" fmla="*/ 445103 h 921045"/>
                  <a:gd name="connsiteX16" fmla="*/ 552319 w 821661"/>
                  <a:gd name="connsiteY16" fmla="*/ 898660 h 921045"/>
                  <a:gd name="connsiteX17" fmla="*/ 572286 w 821661"/>
                  <a:gd name="connsiteY17" fmla="*/ 839303 h 921045"/>
                  <a:gd name="connsiteX0" fmla="*/ 480846 w 821661"/>
                  <a:gd name="connsiteY0" fmla="*/ 747863 h 921045"/>
                  <a:gd name="connsiteX1" fmla="*/ 232191 w 821661"/>
                  <a:gd name="connsiteY1" fmla="*/ 919950 h 921045"/>
                  <a:gd name="connsiteX2" fmla="*/ 75343 w 821661"/>
                  <a:gd name="connsiteY2" fmla="*/ 842202 h 921045"/>
                  <a:gd name="connsiteX3" fmla="*/ 67533 w 821661"/>
                  <a:gd name="connsiteY3" fmla="*/ 822288 h 921045"/>
                  <a:gd name="connsiteX4" fmla="*/ 70485 w 821661"/>
                  <a:gd name="connsiteY4" fmla="*/ 821185 h 921045"/>
                  <a:gd name="connsiteX5" fmla="*/ 100514 w 821661"/>
                  <a:gd name="connsiteY5" fmla="*/ 795321 h 921045"/>
                  <a:gd name="connsiteX6" fmla="*/ 70485 w 821661"/>
                  <a:gd name="connsiteY6" fmla="*/ 800742 h 921045"/>
                  <a:gd name="connsiteX7" fmla="*/ 60233 w 821661"/>
                  <a:gd name="connsiteY7" fmla="*/ 803677 h 921045"/>
                  <a:gd name="connsiteX8" fmla="*/ 59765 w 821661"/>
                  <a:gd name="connsiteY8" fmla="*/ 802483 h 921045"/>
                  <a:gd name="connsiteX9" fmla="*/ 48103 w 821661"/>
                  <a:gd name="connsiteY9" fmla="*/ 752360 h 921045"/>
                  <a:gd name="connsiteX10" fmla="*/ 0 w 821661"/>
                  <a:gd name="connsiteY10" fmla="*/ 713901 h 921045"/>
                  <a:gd name="connsiteX11" fmla="*/ 41934 w 821661"/>
                  <a:gd name="connsiteY11" fmla="*/ 572226 h 921045"/>
                  <a:gd name="connsiteX12" fmla="*/ 12918 w 821661"/>
                  <a:gd name="connsiteY12" fmla="*/ 401454 h 921045"/>
                  <a:gd name="connsiteX13" fmla="*/ 11316 w 821661"/>
                  <a:gd name="connsiteY13" fmla="*/ 339903 h 921045"/>
                  <a:gd name="connsiteX14" fmla="*/ 444504 w 821661"/>
                  <a:gd name="connsiteY14" fmla="*/ 27 h 921045"/>
                  <a:gd name="connsiteX15" fmla="*/ 821479 w 821661"/>
                  <a:gd name="connsiteY15" fmla="*/ 445103 h 921045"/>
                  <a:gd name="connsiteX16" fmla="*/ 552319 w 821661"/>
                  <a:gd name="connsiteY16" fmla="*/ 898660 h 92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21661" h="921045">
                    <a:moveTo>
                      <a:pt x="480846" y="747863"/>
                    </a:moveTo>
                    <a:cubicBezTo>
                      <a:pt x="407966" y="885439"/>
                      <a:pt x="319752" y="912632"/>
                      <a:pt x="232191" y="919950"/>
                    </a:cubicBezTo>
                    <a:cubicBezTo>
                      <a:pt x="166521" y="925439"/>
                      <a:pt x="110192" y="911928"/>
                      <a:pt x="75343" y="842202"/>
                    </a:cubicBezTo>
                    <a:lnTo>
                      <a:pt x="67533" y="822288"/>
                    </a:lnTo>
                    <a:lnTo>
                      <a:pt x="70485" y="821185"/>
                    </a:lnTo>
                    <a:cubicBezTo>
                      <a:pt x="89038" y="811809"/>
                      <a:pt x="100514" y="801011"/>
                      <a:pt x="100514" y="795321"/>
                    </a:cubicBezTo>
                    <a:cubicBezTo>
                      <a:pt x="100514" y="789630"/>
                      <a:pt x="89038" y="794475"/>
                      <a:pt x="70485" y="800742"/>
                    </a:cubicBezTo>
                    <a:lnTo>
                      <a:pt x="60233" y="803677"/>
                    </a:lnTo>
                    <a:lnTo>
                      <a:pt x="59765" y="802483"/>
                    </a:lnTo>
                    <a:cubicBezTo>
                      <a:pt x="55206" y="787566"/>
                      <a:pt x="51300" y="770916"/>
                      <a:pt x="48103" y="752360"/>
                    </a:cubicBezTo>
                    <a:cubicBezTo>
                      <a:pt x="24863" y="746959"/>
                      <a:pt x="10963" y="740651"/>
                      <a:pt x="0" y="713901"/>
                    </a:cubicBezTo>
                    <a:cubicBezTo>
                      <a:pt x="2401" y="672024"/>
                      <a:pt x="39781" y="624301"/>
                      <a:pt x="41934" y="572226"/>
                    </a:cubicBezTo>
                    <a:cubicBezTo>
                      <a:pt x="44087" y="520152"/>
                      <a:pt x="16321" y="429053"/>
                      <a:pt x="12918" y="401454"/>
                    </a:cubicBezTo>
                    <a:cubicBezTo>
                      <a:pt x="7929" y="376649"/>
                      <a:pt x="11851" y="360420"/>
                      <a:pt x="11316" y="339903"/>
                    </a:cubicBezTo>
                    <a:cubicBezTo>
                      <a:pt x="16912" y="137360"/>
                      <a:pt x="164719" y="-2260"/>
                      <a:pt x="444504" y="27"/>
                    </a:cubicBezTo>
                    <a:cubicBezTo>
                      <a:pt x="724289" y="2314"/>
                      <a:pt x="826612" y="192373"/>
                      <a:pt x="821479" y="445103"/>
                    </a:cubicBezTo>
                    <a:cubicBezTo>
                      <a:pt x="816346" y="697833"/>
                      <a:pt x="553566" y="761080"/>
                      <a:pt x="552319" y="898660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9" name="四角形: 角を丸くする 688">
                <a:extLst>
                  <a:ext uri="{FF2B5EF4-FFF2-40B4-BE49-F238E27FC236}">
                    <a16:creationId xmlns:a16="http://schemas.microsoft.com/office/drawing/2014/main" id="{44D6E5D1-4BF9-4903-A44F-B19CEDACE3A8}"/>
                  </a:ext>
                </a:extLst>
              </p:cNvPr>
              <p:cNvSpPr/>
              <p:nvPr/>
            </p:nvSpPr>
            <p:spPr>
              <a:xfrm rot="1756113">
                <a:off x="4330389" y="5373402"/>
                <a:ext cx="45719" cy="833493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3" name="グループ化 72">
                <a:extLst>
                  <a:ext uri="{FF2B5EF4-FFF2-40B4-BE49-F238E27FC236}">
                    <a16:creationId xmlns:a16="http://schemas.microsoft.com/office/drawing/2014/main" id="{C4DADD09-62D7-4159-A37C-A77FDF8F0227}"/>
                  </a:ext>
                </a:extLst>
              </p:cNvPr>
              <p:cNvGrpSpPr/>
              <p:nvPr/>
            </p:nvGrpSpPr>
            <p:grpSpPr>
              <a:xfrm>
                <a:off x="3940458" y="6134214"/>
                <a:ext cx="251862" cy="324610"/>
                <a:chOff x="3900192" y="6134214"/>
                <a:chExt cx="251862" cy="324610"/>
              </a:xfrm>
            </p:grpSpPr>
            <p:grpSp>
              <p:nvGrpSpPr>
                <p:cNvPr id="701" name="グループ化 700">
                  <a:extLst>
                    <a:ext uri="{FF2B5EF4-FFF2-40B4-BE49-F238E27FC236}">
                      <a16:creationId xmlns:a16="http://schemas.microsoft.com/office/drawing/2014/main" id="{CDC6D3C7-A0B5-4160-A83A-29FAB201F7C7}"/>
                    </a:ext>
                  </a:extLst>
                </p:cNvPr>
                <p:cNvGrpSpPr/>
                <p:nvPr/>
              </p:nvGrpSpPr>
              <p:grpSpPr>
                <a:xfrm>
                  <a:off x="3900192" y="6134214"/>
                  <a:ext cx="247154" cy="324610"/>
                  <a:chOff x="3830955" y="6134214"/>
                  <a:chExt cx="314755" cy="324610"/>
                </a:xfrm>
              </p:grpSpPr>
              <p:sp>
                <p:nvSpPr>
                  <p:cNvPr id="702" name="フローチャート: 論理積ゲート 701">
                    <a:extLst>
                      <a:ext uri="{FF2B5EF4-FFF2-40B4-BE49-F238E27FC236}">
                        <a16:creationId xmlns:a16="http://schemas.microsoft.com/office/drawing/2014/main" id="{C79D4572-7369-4559-A2A0-AAD9688D7D2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830956" y="6144070"/>
                    <a:ext cx="314754" cy="314754"/>
                  </a:xfrm>
                  <a:prstGeom prst="flowChartDelay">
                    <a:avLst/>
                  </a:pr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03" name="フローチャート: 論理積ゲート 702">
                    <a:extLst>
                      <a:ext uri="{FF2B5EF4-FFF2-40B4-BE49-F238E27FC236}">
                        <a16:creationId xmlns:a16="http://schemas.microsoft.com/office/drawing/2014/main" id="{4B8D4F41-69CB-424B-B1DC-DAC4384F18C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818599" y="6146570"/>
                    <a:ext cx="264660" cy="239947"/>
                  </a:xfrm>
                  <a:prstGeom prst="flowChartDelay">
                    <a:avLst/>
                  </a:pr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04" name="楕円 703">
                    <a:extLst>
                      <a:ext uri="{FF2B5EF4-FFF2-40B4-BE49-F238E27FC236}">
                        <a16:creationId xmlns:a16="http://schemas.microsoft.com/office/drawing/2014/main" id="{1C404B4C-21AD-4073-8665-F5C7DC428D73}"/>
                      </a:ext>
                    </a:extLst>
                  </p:cNvPr>
                  <p:cNvSpPr/>
                  <p:nvPr/>
                </p:nvSpPr>
                <p:spPr>
                  <a:xfrm>
                    <a:off x="3904567" y="6298587"/>
                    <a:ext cx="62854" cy="62855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705" name="フリーフォーム: 図形 704">
                  <a:extLst>
                    <a:ext uri="{FF2B5EF4-FFF2-40B4-BE49-F238E27FC236}">
                      <a16:creationId xmlns:a16="http://schemas.microsoft.com/office/drawing/2014/main" id="{3D47F169-795C-4C62-B43D-6B8A99734ADA}"/>
                    </a:ext>
                  </a:extLst>
                </p:cNvPr>
                <p:cNvSpPr/>
                <p:nvPr/>
              </p:nvSpPr>
              <p:spPr>
                <a:xfrm rot="5400000">
                  <a:off x="3955508" y="6252754"/>
                  <a:ext cx="315085" cy="78006"/>
                </a:xfrm>
                <a:custGeom>
                  <a:avLst/>
                  <a:gdLst>
                    <a:gd name="connsiteX0" fmla="*/ 0 w 324610"/>
                    <a:gd name="connsiteY0" fmla="*/ 247153 h 247154"/>
                    <a:gd name="connsiteX1" fmla="*/ 0 w 324610"/>
                    <a:gd name="connsiteY1" fmla="*/ 0 h 247154"/>
                    <a:gd name="connsiteX2" fmla="*/ 9856 w 324610"/>
                    <a:gd name="connsiteY2" fmla="*/ 0 h 247154"/>
                    <a:gd name="connsiteX3" fmla="*/ 132330 w 324610"/>
                    <a:gd name="connsiteY3" fmla="*/ 0 h 247154"/>
                    <a:gd name="connsiteX4" fmla="*/ 167233 w 324610"/>
                    <a:gd name="connsiteY4" fmla="*/ 0 h 247154"/>
                    <a:gd name="connsiteX5" fmla="*/ 324610 w 324610"/>
                    <a:gd name="connsiteY5" fmla="*/ 123577 h 247154"/>
                    <a:gd name="connsiteX6" fmla="*/ 167233 w 324610"/>
                    <a:gd name="connsiteY6" fmla="*/ 247154 h 247154"/>
                    <a:gd name="connsiteX7" fmla="*/ 132331 w 324610"/>
                    <a:gd name="connsiteY7" fmla="*/ 247154 h 247154"/>
                    <a:gd name="connsiteX8" fmla="*/ 132330 w 324610"/>
                    <a:gd name="connsiteY8" fmla="*/ 247154 h 247154"/>
                    <a:gd name="connsiteX0" fmla="*/ 0 w 315085"/>
                    <a:gd name="connsiteY0" fmla="*/ 247153 h 305403"/>
                    <a:gd name="connsiteX1" fmla="*/ 0 w 315085"/>
                    <a:gd name="connsiteY1" fmla="*/ 0 h 305403"/>
                    <a:gd name="connsiteX2" fmla="*/ 9856 w 315085"/>
                    <a:gd name="connsiteY2" fmla="*/ 0 h 305403"/>
                    <a:gd name="connsiteX3" fmla="*/ 132330 w 315085"/>
                    <a:gd name="connsiteY3" fmla="*/ 0 h 305403"/>
                    <a:gd name="connsiteX4" fmla="*/ 167233 w 315085"/>
                    <a:gd name="connsiteY4" fmla="*/ 0 h 305403"/>
                    <a:gd name="connsiteX5" fmla="*/ 315085 w 315085"/>
                    <a:gd name="connsiteY5" fmla="*/ 282065 h 305403"/>
                    <a:gd name="connsiteX6" fmla="*/ 167233 w 315085"/>
                    <a:gd name="connsiteY6" fmla="*/ 247154 h 305403"/>
                    <a:gd name="connsiteX7" fmla="*/ 132331 w 315085"/>
                    <a:gd name="connsiteY7" fmla="*/ 247154 h 305403"/>
                    <a:gd name="connsiteX8" fmla="*/ 132330 w 315085"/>
                    <a:gd name="connsiteY8" fmla="*/ 247154 h 305403"/>
                    <a:gd name="connsiteX9" fmla="*/ 0 w 315085"/>
                    <a:gd name="connsiteY9" fmla="*/ 247153 h 3054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15085" h="305403">
                      <a:moveTo>
                        <a:pt x="0" y="247153"/>
                      </a:moveTo>
                      <a:lnTo>
                        <a:pt x="0" y="0"/>
                      </a:lnTo>
                      <a:lnTo>
                        <a:pt x="9856" y="0"/>
                      </a:lnTo>
                      <a:lnTo>
                        <a:pt x="132330" y="0"/>
                      </a:lnTo>
                      <a:lnTo>
                        <a:pt x="167233" y="0"/>
                      </a:lnTo>
                      <a:cubicBezTo>
                        <a:pt x="254150" y="0"/>
                        <a:pt x="315085" y="213815"/>
                        <a:pt x="315085" y="282065"/>
                      </a:cubicBezTo>
                      <a:cubicBezTo>
                        <a:pt x="315085" y="350315"/>
                        <a:pt x="254150" y="247154"/>
                        <a:pt x="167233" y="247154"/>
                      </a:cubicBezTo>
                      <a:lnTo>
                        <a:pt x="132331" y="247154"/>
                      </a:lnTo>
                      <a:lnTo>
                        <a:pt x="132330" y="247154"/>
                      </a:lnTo>
                      <a:lnTo>
                        <a:pt x="0" y="247153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706" name="四角形: 上の 2 つの角を丸める 705">
                <a:extLst>
                  <a:ext uri="{FF2B5EF4-FFF2-40B4-BE49-F238E27FC236}">
                    <a16:creationId xmlns:a16="http://schemas.microsoft.com/office/drawing/2014/main" id="{94FFF6C7-1DF5-422A-AEE4-07B199004161}"/>
                  </a:ext>
                </a:extLst>
              </p:cNvPr>
              <p:cNvSpPr/>
              <p:nvPr/>
            </p:nvSpPr>
            <p:spPr>
              <a:xfrm>
                <a:off x="4182623" y="5540474"/>
                <a:ext cx="150180" cy="900900"/>
              </a:xfrm>
              <a:prstGeom prst="round2SameRect">
                <a:avLst>
                  <a:gd name="adj1" fmla="val 40288"/>
                  <a:gd name="adj2" fmla="val 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7" name="フリーフォーム: 図形 706">
                <a:extLst>
                  <a:ext uri="{FF2B5EF4-FFF2-40B4-BE49-F238E27FC236}">
                    <a16:creationId xmlns:a16="http://schemas.microsoft.com/office/drawing/2014/main" id="{8B9AE183-8C60-4DDC-AC0D-D46EA1EBCFFB}"/>
                  </a:ext>
                </a:extLst>
              </p:cNvPr>
              <p:cNvSpPr/>
              <p:nvPr/>
            </p:nvSpPr>
            <p:spPr>
              <a:xfrm flipH="1">
                <a:off x="4210968" y="5492730"/>
                <a:ext cx="272132" cy="947738"/>
              </a:xfrm>
              <a:custGeom>
                <a:avLst/>
                <a:gdLst>
                  <a:gd name="connsiteX0" fmla="*/ 42070 w 328822"/>
                  <a:gd name="connsiteY0" fmla="*/ 0 h 947738"/>
                  <a:gd name="connsiteX1" fmla="*/ 286752 w 328822"/>
                  <a:gd name="connsiteY1" fmla="*/ 0 h 947738"/>
                  <a:gd name="connsiteX2" fmla="*/ 315902 w 328822"/>
                  <a:gd name="connsiteY2" fmla="*/ 43235 h 947738"/>
                  <a:gd name="connsiteX3" fmla="*/ 328822 w 328822"/>
                  <a:gd name="connsiteY3" fmla="*/ 107231 h 947738"/>
                  <a:gd name="connsiteX4" fmla="*/ 328822 w 328822"/>
                  <a:gd name="connsiteY4" fmla="*/ 947738 h 947738"/>
                  <a:gd name="connsiteX5" fmla="*/ 0 w 328822"/>
                  <a:gd name="connsiteY5" fmla="*/ 947738 h 947738"/>
                  <a:gd name="connsiteX6" fmla="*/ 0 w 328822"/>
                  <a:gd name="connsiteY6" fmla="*/ 107231 h 947738"/>
                  <a:gd name="connsiteX7" fmla="*/ 12920 w 328822"/>
                  <a:gd name="connsiteY7" fmla="*/ 43235 h 947738"/>
                  <a:gd name="connsiteX0" fmla="*/ 315902 w 407342"/>
                  <a:gd name="connsiteY0" fmla="*/ 43235 h 947738"/>
                  <a:gd name="connsiteX1" fmla="*/ 328822 w 407342"/>
                  <a:gd name="connsiteY1" fmla="*/ 107231 h 947738"/>
                  <a:gd name="connsiteX2" fmla="*/ 328822 w 407342"/>
                  <a:gd name="connsiteY2" fmla="*/ 947738 h 947738"/>
                  <a:gd name="connsiteX3" fmla="*/ 0 w 407342"/>
                  <a:gd name="connsiteY3" fmla="*/ 947738 h 947738"/>
                  <a:gd name="connsiteX4" fmla="*/ 0 w 407342"/>
                  <a:gd name="connsiteY4" fmla="*/ 107231 h 947738"/>
                  <a:gd name="connsiteX5" fmla="*/ 12920 w 407342"/>
                  <a:gd name="connsiteY5" fmla="*/ 43235 h 947738"/>
                  <a:gd name="connsiteX6" fmla="*/ 42070 w 407342"/>
                  <a:gd name="connsiteY6" fmla="*/ 0 h 947738"/>
                  <a:gd name="connsiteX7" fmla="*/ 286752 w 407342"/>
                  <a:gd name="connsiteY7" fmla="*/ 0 h 947738"/>
                  <a:gd name="connsiteX8" fmla="*/ 407342 w 407342"/>
                  <a:gd name="connsiteY8" fmla="*/ 134675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  <a:gd name="connsiteX7" fmla="*/ 286752 w 328822"/>
                  <a:gd name="connsiteY7" fmla="*/ 0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8822" h="947738">
                    <a:moveTo>
                      <a:pt x="315902" y="43235"/>
                    </a:moveTo>
                    <a:cubicBezTo>
                      <a:pt x="324222" y="62905"/>
                      <a:pt x="328822" y="84531"/>
                      <a:pt x="328822" y="107231"/>
                    </a:cubicBezTo>
                    <a:lnTo>
                      <a:pt x="328822" y="947738"/>
                    </a:lnTo>
                    <a:lnTo>
                      <a:pt x="0" y="947738"/>
                    </a:lnTo>
                    <a:lnTo>
                      <a:pt x="0" y="107231"/>
                    </a:lnTo>
                    <a:cubicBezTo>
                      <a:pt x="0" y="84531"/>
                      <a:pt x="4601" y="62905"/>
                      <a:pt x="12920" y="43235"/>
                    </a:cubicBezTo>
                    <a:lnTo>
                      <a:pt x="42070" y="0"/>
                    </a:lnTo>
                  </a:path>
                </a:pathLst>
              </a:custGeom>
              <a:pattFill prst="plaid">
                <a:fgClr>
                  <a:srgbClr val="FF6699"/>
                </a:fgClr>
                <a:bgClr>
                  <a:srgbClr val="FF9900"/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76" name="グループ化 775">
                <a:extLst>
                  <a:ext uri="{FF2B5EF4-FFF2-40B4-BE49-F238E27FC236}">
                    <a16:creationId xmlns:a16="http://schemas.microsoft.com/office/drawing/2014/main" id="{B1723736-574E-4585-8E85-1B45160E330C}"/>
                  </a:ext>
                </a:extLst>
              </p:cNvPr>
              <p:cNvGrpSpPr/>
              <p:nvPr/>
            </p:nvGrpSpPr>
            <p:grpSpPr>
              <a:xfrm>
                <a:off x="3913268" y="4796097"/>
                <a:ext cx="80871" cy="137918"/>
                <a:chOff x="2595588" y="3926381"/>
                <a:chExt cx="164281" cy="206841"/>
              </a:xfrm>
            </p:grpSpPr>
            <p:sp>
              <p:nvSpPr>
                <p:cNvPr id="777" name="二等辺三角形 776">
                  <a:extLst>
                    <a:ext uri="{FF2B5EF4-FFF2-40B4-BE49-F238E27FC236}">
                      <a16:creationId xmlns:a16="http://schemas.microsoft.com/office/drawing/2014/main" id="{BCD19350-61E7-4602-AFCB-A62FB8E2654B}"/>
                    </a:ext>
                  </a:extLst>
                </p:cNvPr>
                <p:cNvSpPr/>
                <p:nvPr/>
              </p:nvSpPr>
              <p:spPr>
                <a:xfrm rot="18911150">
                  <a:off x="2595588" y="3926381"/>
                  <a:ext cx="45719" cy="85355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78" name="グループ化 777">
                  <a:extLst>
                    <a:ext uri="{FF2B5EF4-FFF2-40B4-BE49-F238E27FC236}">
                      <a16:creationId xmlns:a16="http://schemas.microsoft.com/office/drawing/2014/main" id="{581011F6-4689-4752-B792-D129E3A903B2}"/>
                    </a:ext>
                  </a:extLst>
                </p:cNvPr>
                <p:cNvGrpSpPr/>
                <p:nvPr/>
              </p:nvGrpSpPr>
              <p:grpSpPr>
                <a:xfrm>
                  <a:off x="2601643" y="3926682"/>
                  <a:ext cx="158226" cy="206540"/>
                  <a:chOff x="2896919" y="3691681"/>
                  <a:chExt cx="138009" cy="203092"/>
                </a:xfrm>
              </p:grpSpPr>
              <p:sp>
                <p:nvSpPr>
                  <p:cNvPr id="779" name="円/楕円 195">
                    <a:extLst>
                      <a:ext uri="{FF2B5EF4-FFF2-40B4-BE49-F238E27FC236}">
                        <a16:creationId xmlns:a16="http://schemas.microsoft.com/office/drawing/2014/main" id="{9EE7C0AB-1B98-4284-9E3F-75DF11A7E514}"/>
                      </a:ext>
                    </a:extLst>
                  </p:cNvPr>
                  <p:cNvSpPr/>
                  <p:nvPr/>
                </p:nvSpPr>
                <p:spPr>
                  <a:xfrm>
                    <a:off x="2896928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80" name="円/楕円 196">
                    <a:extLst>
                      <a:ext uri="{FF2B5EF4-FFF2-40B4-BE49-F238E27FC236}">
                        <a16:creationId xmlns:a16="http://schemas.microsoft.com/office/drawing/2014/main" id="{44FB0CF7-4D09-4D7A-A65B-D15C0FE14B30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81" name="円/楕円 197">
                    <a:extLst>
                      <a:ext uri="{FF2B5EF4-FFF2-40B4-BE49-F238E27FC236}">
                        <a16:creationId xmlns:a16="http://schemas.microsoft.com/office/drawing/2014/main" id="{00C02975-4FA3-4E34-B1AA-9C02CBE6B6B0}"/>
                      </a:ext>
                    </a:extLst>
                  </p:cNvPr>
                  <p:cNvSpPr/>
                  <p:nvPr/>
                </p:nvSpPr>
                <p:spPr>
                  <a:xfrm>
                    <a:off x="2902805" y="3747251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82" name="円/楕円 198">
                    <a:extLst>
                      <a:ext uri="{FF2B5EF4-FFF2-40B4-BE49-F238E27FC236}">
                        <a16:creationId xmlns:a16="http://schemas.microsoft.com/office/drawing/2014/main" id="{B3E37D59-B5C2-47E6-8AC7-8A0F3EE8ADBA}"/>
                      </a:ext>
                    </a:extLst>
                  </p:cNvPr>
                  <p:cNvSpPr/>
                  <p:nvPr/>
                </p:nvSpPr>
                <p:spPr>
                  <a:xfrm>
                    <a:off x="2909449" y="3759733"/>
                    <a:ext cx="45720" cy="59414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783" name="四角形: 上の 2 つの角を丸める 782">
                <a:extLst>
                  <a:ext uri="{FF2B5EF4-FFF2-40B4-BE49-F238E27FC236}">
                    <a16:creationId xmlns:a16="http://schemas.microsoft.com/office/drawing/2014/main" id="{F077B65F-BA45-48E4-984B-17CB0ACFE167}"/>
                  </a:ext>
                </a:extLst>
              </p:cNvPr>
              <p:cNvSpPr/>
              <p:nvPr/>
            </p:nvSpPr>
            <p:spPr>
              <a:xfrm rot="5400000">
                <a:off x="4223397" y="4425203"/>
                <a:ext cx="29324" cy="78248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84" name="円/楕円 27">
                <a:extLst>
                  <a:ext uri="{FF2B5EF4-FFF2-40B4-BE49-F238E27FC236}">
                    <a16:creationId xmlns:a16="http://schemas.microsoft.com/office/drawing/2014/main" id="{7230952B-955F-4766-B1BB-1D0ADAED1950}"/>
                  </a:ext>
                </a:extLst>
              </p:cNvPr>
              <p:cNvSpPr/>
              <p:nvPr/>
            </p:nvSpPr>
            <p:spPr>
              <a:xfrm rot="10800000">
                <a:off x="3896704" y="4677460"/>
                <a:ext cx="215486" cy="381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85" name="四角形: 角を丸くする 784">
                <a:extLst>
                  <a:ext uri="{FF2B5EF4-FFF2-40B4-BE49-F238E27FC236}">
                    <a16:creationId xmlns:a16="http://schemas.microsoft.com/office/drawing/2014/main" id="{2B1C4257-9ACC-49A7-8597-030422C74F6A}"/>
                  </a:ext>
                </a:extLst>
              </p:cNvPr>
              <p:cNvSpPr/>
              <p:nvPr/>
            </p:nvSpPr>
            <p:spPr>
              <a:xfrm>
                <a:off x="3828700" y="4663409"/>
                <a:ext cx="29499" cy="339055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7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2" name="フリーフォーム: 図形 791">
                <a:extLst>
                  <a:ext uri="{FF2B5EF4-FFF2-40B4-BE49-F238E27FC236}">
                    <a16:creationId xmlns:a16="http://schemas.microsoft.com/office/drawing/2014/main" id="{F9FD852F-CE53-487C-ACDD-CFD2B614EAEE}"/>
                  </a:ext>
                </a:extLst>
              </p:cNvPr>
              <p:cNvSpPr/>
              <p:nvPr/>
            </p:nvSpPr>
            <p:spPr>
              <a:xfrm>
                <a:off x="3834457" y="4252693"/>
                <a:ext cx="950817" cy="987758"/>
              </a:xfrm>
              <a:custGeom>
                <a:avLst/>
                <a:gdLst>
                  <a:gd name="connsiteX0" fmla="*/ 413218 w 950817"/>
                  <a:gd name="connsiteY0" fmla="*/ 0 h 987758"/>
                  <a:gd name="connsiteX1" fmla="*/ 456938 w 950817"/>
                  <a:gd name="connsiteY1" fmla="*/ 0 h 987758"/>
                  <a:gd name="connsiteX2" fmla="*/ 950817 w 950817"/>
                  <a:gd name="connsiteY2" fmla="*/ 493879 h 987758"/>
                  <a:gd name="connsiteX3" fmla="*/ 950817 w 950817"/>
                  <a:gd name="connsiteY3" fmla="*/ 987758 h 987758"/>
                  <a:gd name="connsiteX4" fmla="*/ 560292 w 950817"/>
                  <a:gd name="connsiteY4" fmla="*/ 987758 h 987758"/>
                  <a:gd name="connsiteX5" fmla="*/ 560292 w 950817"/>
                  <a:gd name="connsiteY5" fmla="*/ 716129 h 987758"/>
                  <a:gd name="connsiteX6" fmla="*/ 66413 w 950817"/>
                  <a:gd name="connsiteY6" fmla="*/ 222250 h 987758"/>
                  <a:gd name="connsiteX7" fmla="*/ 22693 w 950817"/>
                  <a:gd name="connsiteY7" fmla="*/ 222250 h 987758"/>
                  <a:gd name="connsiteX8" fmla="*/ 0 w 950817"/>
                  <a:gd name="connsiteY8" fmla="*/ 224538 h 987758"/>
                  <a:gd name="connsiteX9" fmla="*/ 3686 w 950817"/>
                  <a:gd name="connsiteY9" fmla="*/ 217747 h 987758"/>
                  <a:gd name="connsiteX10" fmla="*/ 413218 w 950817"/>
                  <a:gd name="connsiteY10" fmla="*/ 0 h 987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50817" h="987758">
                    <a:moveTo>
                      <a:pt x="413218" y="0"/>
                    </a:moveTo>
                    <a:lnTo>
                      <a:pt x="456938" y="0"/>
                    </a:lnTo>
                    <a:cubicBezTo>
                      <a:pt x="729700" y="0"/>
                      <a:pt x="950817" y="221117"/>
                      <a:pt x="950817" y="493879"/>
                    </a:cubicBezTo>
                    <a:lnTo>
                      <a:pt x="950817" y="987758"/>
                    </a:lnTo>
                    <a:lnTo>
                      <a:pt x="560292" y="987758"/>
                    </a:lnTo>
                    <a:lnTo>
                      <a:pt x="560292" y="716129"/>
                    </a:lnTo>
                    <a:cubicBezTo>
                      <a:pt x="560292" y="443367"/>
                      <a:pt x="339175" y="222250"/>
                      <a:pt x="66413" y="222250"/>
                    </a:cubicBezTo>
                    <a:lnTo>
                      <a:pt x="22693" y="222250"/>
                    </a:lnTo>
                    <a:lnTo>
                      <a:pt x="0" y="224538"/>
                    </a:lnTo>
                    <a:lnTo>
                      <a:pt x="3686" y="217747"/>
                    </a:lnTo>
                    <a:cubicBezTo>
                      <a:pt x="92439" y="86374"/>
                      <a:pt x="242742" y="0"/>
                      <a:pt x="413218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96" name="四角形: 角を丸くする 795">
                <a:extLst>
                  <a:ext uri="{FF2B5EF4-FFF2-40B4-BE49-F238E27FC236}">
                    <a16:creationId xmlns:a16="http://schemas.microsoft.com/office/drawing/2014/main" id="{4A0DD4B8-5D6B-46CA-B2F0-441236099FD6}"/>
                  </a:ext>
                </a:extLst>
              </p:cNvPr>
              <p:cNvSpPr/>
              <p:nvPr/>
            </p:nvSpPr>
            <p:spPr>
              <a:xfrm rot="19800000">
                <a:off x="4291123" y="4667810"/>
                <a:ext cx="162255" cy="72563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7" name="円/楕円 189">
                <a:extLst>
                  <a:ext uri="{FF2B5EF4-FFF2-40B4-BE49-F238E27FC236}">
                    <a16:creationId xmlns:a16="http://schemas.microsoft.com/office/drawing/2014/main" id="{C6E49B62-3D08-45D5-8388-781FE0B0A728}"/>
                  </a:ext>
                </a:extLst>
              </p:cNvPr>
              <p:cNvSpPr/>
              <p:nvPr/>
            </p:nvSpPr>
            <p:spPr>
              <a:xfrm>
                <a:off x="4093698" y="4986208"/>
                <a:ext cx="118865" cy="64499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75" name="フリーフォーム: 図形 174">
              <a:extLst>
                <a:ext uri="{FF2B5EF4-FFF2-40B4-BE49-F238E27FC236}">
                  <a16:creationId xmlns:a16="http://schemas.microsoft.com/office/drawing/2014/main" id="{E81FFD13-9F34-4A8F-8BF0-704E7EEE86AF}"/>
                </a:ext>
              </a:extLst>
            </p:cNvPr>
            <p:cNvSpPr/>
            <p:nvPr/>
          </p:nvSpPr>
          <p:spPr>
            <a:xfrm>
              <a:off x="4607262" y="4804233"/>
              <a:ext cx="693716" cy="534032"/>
            </a:xfrm>
            <a:custGeom>
              <a:avLst/>
              <a:gdLst>
                <a:gd name="connsiteX0" fmla="*/ 641674 w 784670"/>
                <a:gd name="connsiteY0" fmla="*/ 46610 h 536532"/>
                <a:gd name="connsiteX1" fmla="*/ 525440 w 784670"/>
                <a:gd name="connsiteY1" fmla="*/ 102201 h 536532"/>
                <a:gd name="connsiteX2" fmla="*/ 456677 w 784670"/>
                <a:gd name="connsiteY2" fmla="*/ 296677 h 536532"/>
                <a:gd name="connsiteX3" fmla="*/ 660665 w 784670"/>
                <a:gd name="connsiteY3" fmla="*/ 266048 h 536532"/>
                <a:gd name="connsiteX4" fmla="*/ 729427 w 784670"/>
                <a:gd name="connsiteY4" fmla="*/ 71573 h 536532"/>
                <a:gd name="connsiteX5" fmla="*/ 641674 w 784670"/>
                <a:gd name="connsiteY5" fmla="*/ 46610 h 536532"/>
                <a:gd name="connsiteX6" fmla="*/ 653192 w 784670"/>
                <a:gd name="connsiteY6" fmla="*/ 0 h 536532"/>
                <a:gd name="connsiteX7" fmla="*/ 766368 w 784670"/>
                <a:gd name="connsiteY7" fmla="*/ 47759 h 536532"/>
                <a:gd name="connsiteX8" fmla="*/ 564326 w 784670"/>
                <a:gd name="connsiteY8" fmla="*/ 419297 h 536532"/>
                <a:gd name="connsiteX9" fmla="*/ 435258 w 784670"/>
                <a:gd name="connsiteY9" fmla="*/ 492634 h 536532"/>
                <a:gd name="connsiteX10" fmla="*/ 381545 w 784670"/>
                <a:gd name="connsiteY10" fmla="*/ 512535 h 536532"/>
                <a:gd name="connsiteX11" fmla="*/ 377952 w 784670"/>
                <a:gd name="connsiteY11" fmla="*/ 514355 h 536532"/>
                <a:gd name="connsiteX12" fmla="*/ 60614 w 784670"/>
                <a:gd name="connsiteY12" fmla="*/ 439008 h 536532"/>
                <a:gd name="connsiteX13" fmla="*/ 26011 w 784670"/>
                <a:gd name="connsiteY13" fmla="*/ 219043 h 536532"/>
                <a:gd name="connsiteX14" fmla="*/ 82517 w 784670"/>
                <a:gd name="connsiteY14" fmla="*/ 91502 h 536532"/>
                <a:gd name="connsiteX15" fmla="*/ 96592 w 784670"/>
                <a:gd name="connsiteY15" fmla="*/ 97730 h 536532"/>
                <a:gd name="connsiteX16" fmla="*/ 373719 w 784670"/>
                <a:gd name="connsiteY16" fmla="*/ 136153 h 536532"/>
                <a:gd name="connsiteX17" fmla="*/ 653192 w 784670"/>
                <a:gd name="connsiteY17" fmla="*/ 0 h 536532"/>
                <a:gd name="connsiteX0" fmla="*/ 641674 w 784670"/>
                <a:gd name="connsiteY0" fmla="*/ 46610 h 536532"/>
                <a:gd name="connsiteX1" fmla="*/ 525440 w 784670"/>
                <a:gd name="connsiteY1" fmla="*/ 102201 h 536532"/>
                <a:gd name="connsiteX2" fmla="*/ 456677 w 784670"/>
                <a:gd name="connsiteY2" fmla="*/ 296677 h 536532"/>
                <a:gd name="connsiteX3" fmla="*/ 660665 w 784670"/>
                <a:gd name="connsiteY3" fmla="*/ 266048 h 536532"/>
                <a:gd name="connsiteX4" fmla="*/ 729427 w 784670"/>
                <a:gd name="connsiteY4" fmla="*/ 71573 h 536532"/>
                <a:gd name="connsiteX5" fmla="*/ 641674 w 784670"/>
                <a:gd name="connsiteY5" fmla="*/ 46610 h 536532"/>
                <a:gd name="connsiteX6" fmla="*/ 653192 w 784670"/>
                <a:gd name="connsiteY6" fmla="*/ 0 h 536532"/>
                <a:gd name="connsiteX7" fmla="*/ 766368 w 784670"/>
                <a:gd name="connsiteY7" fmla="*/ 47759 h 536532"/>
                <a:gd name="connsiteX8" fmla="*/ 564326 w 784670"/>
                <a:gd name="connsiteY8" fmla="*/ 419297 h 536532"/>
                <a:gd name="connsiteX9" fmla="*/ 435258 w 784670"/>
                <a:gd name="connsiteY9" fmla="*/ 492634 h 536532"/>
                <a:gd name="connsiteX10" fmla="*/ 381545 w 784670"/>
                <a:gd name="connsiteY10" fmla="*/ 512535 h 536532"/>
                <a:gd name="connsiteX11" fmla="*/ 377952 w 784670"/>
                <a:gd name="connsiteY11" fmla="*/ 514355 h 536532"/>
                <a:gd name="connsiteX12" fmla="*/ 60614 w 784670"/>
                <a:gd name="connsiteY12" fmla="*/ 439008 h 536532"/>
                <a:gd name="connsiteX13" fmla="*/ 26011 w 784670"/>
                <a:gd name="connsiteY13" fmla="*/ 219043 h 536532"/>
                <a:gd name="connsiteX14" fmla="*/ 82517 w 784670"/>
                <a:gd name="connsiteY14" fmla="*/ 91502 h 536532"/>
                <a:gd name="connsiteX15" fmla="*/ 106646 w 784670"/>
                <a:gd name="connsiteY15" fmla="*/ 126131 h 536532"/>
                <a:gd name="connsiteX16" fmla="*/ 373719 w 784670"/>
                <a:gd name="connsiteY16" fmla="*/ 136153 h 536532"/>
                <a:gd name="connsiteX17" fmla="*/ 653192 w 784670"/>
                <a:gd name="connsiteY17" fmla="*/ 0 h 536532"/>
                <a:gd name="connsiteX0" fmla="*/ 639840 w 782836"/>
                <a:gd name="connsiteY0" fmla="*/ 46610 h 535951"/>
                <a:gd name="connsiteX1" fmla="*/ 523606 w 782836"/>
                <a:gd name="connsiteY1" fmla="*/ 102201 h 535951"/>
                <a:gd name="connsiteX2" fmla="*/ 454843 w 782836"/>
                <a:gd name="connsiteY2" fmla="*/ 296677 h 535951"/>
                <a:gd name="connsiteX3" fmla="*/ 658831 w 782836"/>
                <a:gd name="connsiteY3" fmla="*/ 266048 h 535951"/>
                <a:gd name="connsiteX4" fmla="*/ 727593 w 782836"/>
                <a:gd name="connsiteY4" fmla="*/ 71573 h 535951"/>
                <a:gd name="connsiteX5" fmla="*/ 639840 w 782836"/>
                <a:gd name="connsiteY5" fmla="*/ 46610 h 535951"/>
                <a:gd name="connsiteX6" fmla="*/ 651358 w 782836"/>
                <a:gd name="connsiteY6" fmla="*/ 0 h 535951"/>
                <a:gd name="connsiteX7" fmla="*/ 764534 w 782836"/>
                <a:gd name="connsiteY7" fmla="*/ 47759 h 535951"/>
                <a:gd name="connsiteX8" fmla="*/ 562492 w 782836"/>
                <a:gd name="connsiteY8" fmla="*/ 419297 h 535951"/>
                <a:gd name="connsiteX9" fmla="*/ 433424 w 782836"/>
                <a:gd name="connsiteY9" fmla="*/ 492634 h 535951"/>
                <a:gd name="connsiteX10" fmla="*/ 379711 w 782836"/>
                <a:gd name="connsiteY10" fmla="*/ 512535 h 535951"/>
                <a:gd name="connsiteX11" fmla="*/ 376118 w 782836"/>
                <a:gd name="connsiteY11" fmla="*/ 514355 h 535951"/>
                <a:gd name="connsiteX12" fmla="*/ 58780 w 782836"/>
                <a:gd name="connsiteY12" fmla="*/ 439008 h 535951"/>
                <a:gd name="connsiteX13" fmla="*/ 26691 w 782836"/>
                <a:gd name="connsiteY13" fmla="*/ 245078 h 535951"/>
                <a:gd name="connsiteX14" fmla="*/ 80683 w 782836"/>
                <a:gd name="connsiteY14" fmla="*/ 91502 h 535951"/>
                <a:gd name="connsiteX15" fmla="*/ 104812 w 782836"/>
                <a:gd name="connsiteY15" fmla="*/ 126131 h 535951"/>
                <a:gd name="connsiteX16" fmla="*/ 371885 w 782836"/>
                <a:gd name="connsiteY16" fmla="*/ 136153 h 535951"/>
                <a:gd name="connsiteX17" fmla="*/ 651358 w 782836"/>
                <a:gd name="connsiteY17" fmla="*/ 0 h 535951"/>
                <a:gd name="connsiteX0" fmla="*/ 639839 w 782835"/>
                <a:gd name="connsiteY0" fmla="*/ 46610 h 535951"/>
                <a:gd name="connsiteX1" fmla="*/ 523605 w 782835"/>
                <a:gd name="connsiteY1" fmla="*/ 102201 h 535951"/>
                <a:gd name="connsiteX2" fmla="*/ 454842 w 782835"/>
                <a:gd name="connsiteY2" fmla="*/ 296677 h 535951"/>
                <a:gd name="connsiteX3" fmla="*/ 658830 w 782835"/>
                <a:gd name="connsiteY3" fmla="*/ 266048 h 535951"/>
                <a:gd name="connsiteX4" fmla="*/ 727592 w 782835"/>
                <a:gd name="connsiteY4" fmla="*/ 71573 h 535951"/>
                <a:gd name="connsiteX5" fmla="*/ 639839 w 782835"/>
                <a:gd name="connsiteY5" fmla="*/ 46610 h 535951"/>
                <a:gd name="connsiteX6" fmla="*/ 651357 w 782835"/>
                <a:gd name="connsiteY6" fmla="*/ 0 h 535951"/>
                <a:gd name="connsiteX7" fmla="*/ 764533 w 782835"/>
                <a:gd name="connsiteY7" fmla="*/ 47759 h 535951"/>
                <a:gd name="connsiteX8" fmla="*/ 562491 w 782835"/>
                <a:gd name="connsiteY8" fmla="*/ 419297 h 535951"/>
                <a:gd name="connsiteX9" fmla="*/ 433423 w 782835"/>
                <a:gd name="connsiteY9" fmla="*/ 492634 h 535951"/>
                <a:gd name="connsiteX10" fmla="*/ 379710 w 782835"/>
                <a:gd name="connsiteY10" fmla="*/ 512535 h 535951"/>
                <a:gd name="connsiteX11" fmla="*/ 376117 w 782835"/>
                <a:gd name="connsiteY11" fmla="*/ 514355 h 535951"/>
                <a:gd name="connsiteX12" fmla="*/ 58779 w 782835"/>
                <a:gd name="connsiteY12" fmla="*/ 439008 h 535951"/>
                <a:gd name="connsiteX13" fmla="*/ 26690 w 782835"/>
                <a:gd name="connsiteY13" fmla="*/ 245078 h 535951"/>
                <a:gd name="connsiteX14" fmla="*/ 80682 w 782835"/>
                <a:gd name="connsiteY14" fmla="*/ 91502 h 535951"/>
                <a:gd name="connsiteX15" fmla="*/ 104811 w 782835"/>
                <a:gd name="connsiteY15" fmla="*/ 126131 h 535951"/>
                <a:gd name="connsiteX16" fmla="*/ 371884 w 782835"/>
                <a:gd name="connsiteY16" fmla="*/ 136153 h 535951"/>
                <a:gd name="connsiteX17" fmla="*/ 651357 w 782835"/>
                <a:gd name="connsiteY17" fmla="*/ 0 h 535951"/>
                <a:gd name="connsiteX0" fmla="*/ 620290 w 763286"/>
                <a:gd name="connsiteY0" fmla="*/ 46610 h 535951"/>
                <a:gd name="connsiteX1" fmla="*/ 504056 w 763286"/>
                <a:gd name="connsiteY1" fmla="*/ 102201 h 535951"/>
                <a:gd name="connsiteX2" fmla="*/ 435293 w 763286"/>
                <a:gd name="connsiteY2" fmla="*/ 296677 h 535951"/>
                <a:gd name="connsiteX3" fmla="*/ 639281 w 763286"/>
                <a:gd name="connsiteY3" fmla="*/ 266048 h 535951"/>
                <a:gd name="connsiteX4" fmla="*/ 708043 w 763286"/>
                <a:gd name="connsiteY4" fmla="*/ 71573 h 535951"/>
                <a:gd name="connsiteX5" fmla="*/ 620290 w 763286"/>
                <a:gd name="connsiteY5" fmla="*/ 46610 h 535951"/>
                <a:gd name="connsiteX6" fmla="*/ 631808 w 763286"/>
                <a:gd name="connsiteY6" fmla="*/ 0 h 535951"/>
                <a:gd name="connsiteX7" fmla="*/ 744984 w 763286"/>
                <a:gd name="connsiteY7" fmla="*/ 47759 h 535951"/>
                <a:gd name="connsiteX8" fmla="*/ 542942 w 763286"/>
                <a:gd name="connsiteY8" fmla="*/ 419297 h 535951"/>
                <a:gd name="connsiteX9" fmla="*/ 413874 w 763286"/>
                <a:gd name="connsiteY9" fmla="*/ 492634 h 535951"/>
                <a:gd name="connsiteX10" fmla="*/ 360161 w 763286"/>
                <a:gd name="connsiteY10" fmla="*/ 512535 h 535951"/>
                <a:gd name="connsiteX11" fmla="*/ 356568 w 763286"/>
                <a:gd name="connsiteY11" fmla="*/ 514355 h 535951"/>
                <a:gd name="connsiteX12" fmla="*/ 39230 w 763286"/>
                <a:gd name="connsiteY12" fmla="*/ 439008 h 535951"/>
                <a:gd name="connsiteX13" fmla="*/ 7141 w 763286"/>
                <a:gd name="connsiteY13" fmla="*/ 245078 h 535951"/>
                <a:gd name="connsiteX14" fmla="*/ 58620 w 763286"/>
                <a:gd name="connsiteY14" fmla="*/ 122270 h 535951"/>
                <a:gd name="connsiteX15" fmla="*/ 85262 w 763286"/>
                <a:gd name="connsiteY15" fmla="*/ 126131 h 535951"/>
                <a:gd name="connsiteX16" fmla="*/ 352335 w 763286"/>
                <a:gd name="connsiteY16" fmla="*/ 136153 h 535951"/>
                <a:gd name="connsiteX17" fmla="*/ 631808 w 763286"/>
                <a:gd name="connsiteY17" fmla="*/ 0 h 535951"/>
                <a:gd name="connsiteX0" fmla="*/ 631970 w 774966"/>
                <a:gd name="connsiteY0" fmla="*/ 46610 h 535951"/>
                <a:gd name="connsiteX1" fmla="*/ 515736 w 774966"/>
                <a:gd name="connsiteY1" fmla="*/ 102201 h 535951"/>
                <a:gd name="connsiteX2" fmla="*/ 446973 w 774966"/>
                <a:gd name="connsiteY2" fmla="*/ 296677 h 535951"/>
                <a:gd name="connsiteX3" fmla="*/ 650961 w 774966"/>
                <a:gd name="connsiteY3" fmla="*/ 266048 h 535951"/>
                <a:gd name="connsiteX4" fmla="*/ 719723 w 774966"/>
                <a:gd name="connsiteY4" fmla="*/ 71573 h 535951"/>
                <a:gd name="connsiteX5" fmla="*/ 631970 w 774966"/>
                <a:gd name="connsiteY5" fmla="*/ 46610 h 535951"/>
                <a:gd name="connsiteX6" fmla="*/ 643488 w 774966"/>
                <a:gd name="connsiteY6" fmla="*/ 0 h 535951"/>
                <a:gd name="connsiteX7" fmla="*/ 756664 w 774966"/>
                <a:gd name="connsiteY7" fmla="*/ 47759 h 535951"/>
                <a:gd name="connsiteX8" fmla="*/ 554622 w 774966"/>
                <a:gd name="connsiteY8" fmla="*/ 419297 h 535951"/>
                <a:gd name="connsiteX9" fmla="*/ 425554 w 774966"/>
                <a:gd name="connsiteY9" fmla="*/ 492634 h 535951"/>
                <a:gd name="connsiteX10" fmla="*/ 371841 w 774966"/>
                <a:gd name="connsiteY10" fmla="*/ 512535 h 535951"/>
                <a:gd name="connsiteX11" fmla="*/ 368248 w 774966"/>
                <a:gd name="connsiteY11" fmla="*/ 514355 h 535951"/>
                <a:gd name="connsiteX12" fmla="*/ 50910 w 774966"/>
                <a:gd name="connsiteY12" fmla="*/ 439008 h 535951"/>
                <a:gd name="connsiteX13" fmla="*/ 18821 w 774966"/>
                <a:gd name="connsiteY13" fmla="*/ 245078 h 535951"/>
                <a:gd name="connsiteX14" fmla="*/ 70300 w 774966"/>
                <a:gd name="connsiteY14" fmla="*/ 122270 h 535951"/>
                <a:gd name="connsiteX15" fmla="*/ 96942 w 774966"/>
                <a:gd name="connsiteY15" fmla="*/ 126131 h 535951"/>
                <a:gd name="connsiteX16" fmla="*/ 364015 w 774966"/>
                <a:gd name="connsiteY16" fmla="*/ 136153 h 535951"/>
                <a:gd name="connsiteX17" fmla="*/ 643488 w 774966"/>
                <a:gd name="connsiteY17" fmla="*/ 0 h 535951"/>
                <a:gd name="connsiteX0" fmla="*/ 625495 w 768491"/>
                <a:gd name="connsiteY0" fmla="*/ 46610 h 535951"/>
                <a:gd name="connsiteX1" fmla="*/ 509261 w 768491"/>
                <a:gd name="connsiteY1" fmla="*/ 102201 h 535951"/>
                <a:gd name="connsiteX2" fmla="*/ 440498 w 768491"/>
                <a:gd name="connsiteY2" fmla="*/ 296677 h 535951"/>
                <a:gd name="connsiteX3" fmla="*/ 644486 w 768491"/>
                <a:gd name="connsiteY3" fmla="*/ 266048 h 535951"/>
                <a:gd name="connsiteX4" fmla="*/ 713248 w 768491"/>
                <a:gd name="connsiteY4" fmla="*/ 71573 h 535951"/>
                <a:gd name="connsiteX5" fmla="*/ 625495 w 768491"/>
                <a:gd name="connsiteY5" fmla="*/ 46610 h 535951"/>
                <a:gd name="connsiteX6" fmla="*/ 637013 w 768491"/>
                <a:gd name="connsiteY6" fmla="*/ 0 h 535951"/>
                <a:gd name="connsiteX7" fmla="*/ 750189 w 768491"/>
                <a:gd name="connsiteY7" fmla="*/ 47759 h 535951"/>
                <a:gd name="connsiteX8" fmla="*/ 548147 w 768491"/>
                <a:gd name="connsiteY8" fmla="*/ 419297 h 535951"/>
                <a:gd name="connsiteX9" fmla="*/ 419079 w 768491"/>
                <a:gd name="connsiteY9" fmla="*/ 492634 h 535951"/>
                <a:gd name="connsiteX10" fmla="*/ 365366 w 768491"/>
                <a:gd name="connsiteY10" fmla="*/ 512535 h 535951"/>
                <a:gd name="connsiteX11" fmla="*/ 361773 w 768491"/>
                <a:gd name="connsiteY11" fmla="*/ 514355 h 535951"/>
                <a:gd name="connsiteX12" fmla="*/ 44435 w 768491"/>
                <a:gd name="connsiteY12" fmla="*/ 439008 h 535951"/>
                <a:gd name="connsiteX13" fmla="*/ 12346 w 768491"/>
                <a:gd name="connsiteY13" fmla="*/ 245078 h 535951"/>
                <a:gd name="connsiteX14" fmla="*/ 63825 w 768491"/>
                <a:gd name="connsiteY14" fmla="*/ 122270 h 535951"/>
                <a:gd name="connsiteX15" fmla="*/ 90467 w 768491"/>
                <a:gd name="connsiteY15" fmla="*/ 126131 h 535951"/>
                <a:gd name="connsiteX16" fmla="*/ 357540 w 768491"/>
                <a:gd name="connsiteY16" fmla="*/ 136153 h 535951"/>
                <a:gd name="connsiteX17" fmla="*/ 637013 w 768491"/>
                <a:gd name="connsiteY17" fmla="*/ 0 h 535951"/>
                <a:gd name="connsiteX0" fmla="*/ 622098 w 765094"/>
                <a:gd name="connsiteY0" fmla="*/ 46610 h 535951"/>
                <a:gd name="connsiteX1" fmla="*/ 505864 w 765094"/>
                <a:gd name="connsiteY1" fmla="*/ 102201 h 535951"/>
                <a:gd name="connsiteX2" fmla="*/ 437101 w 765094"/>
                <a:gd name="connsiteY2" fmla="*/ 296677 h 535951"/>
                <a:gd name="connsiteX3" fmla="*/ 641089 w 765094"/>
                <a:gd name="connsiteY3" fmla="*/ 266048 h 535951"/>
                <a:gd name="connsiteX4" fmla="*/ 709851 w 765094"/>
                <a:gd name="connsiteY4" fmla="*/ 71573 h 535951"/>
                <a:gd name="connsiteX5" fmla="*/ 622098 w 765094"/>
                <a:gd name="connsiteY5" fmla="*/ 46610 h 535951"/>
                <a:gd name="connsiteX6" fmla="*/ 633616 w 765094"/>
                <a:gd name="connsiteY6" fmla="*/ 0 h 535951"/>
                <a:gd name="connsiteX7" fmla="*/ 746792 w 765094"/>
                <a:gd name="connsiteY7" fmla="*/ 47759 h 535951"/>
                <a:gd name="connsiteX8" fmla="*/ 544750 w 765094"/>
                <a:gd name="connsiteY8" fmla="*/ 419297 h 535951"/>
                <a:gd name="connsiteX9" fmla="*/ 415682 w 765094"/>
                <a:gd name="connsiteY9" fmla="*/ 492634 h 535951"/>
                <a:gd name="connsiteX10" fmla="*/ 361969 w 765094"/>
                <a:gd name="connsiteY10" fmla="*/ 512535 h 535951"/>
                <a:gd name="connsiteX11" fmla="*/ 358376 w 765094"/>
                <a:gd name="connsiteY11" fmla="*/ 514355 h 535951"/>
                <a:gd name="connsiteX12" fmla="*/ 41038 w 765094"/>
                <a:gd name="connsiteY12" fmla="*/ 439008 h 535951"/>
                <a:gd name="connsiteX13" fmla="*/ 8949 w 765094"/>
                <a:gd name="connsiteY13" fmla="*/ 245078 h 535951"/>
                <a:gd name="connsiteX14" fmla="*/ 87070 w 765094"/>
                <a:gd name="connsiteY14" fmla="*/ 126131 h 535951"/>
                <a:gd name="connsiteX15" fmla="*/ 354143 w 765094"/>
                <a:gd name="connsiteY15" fmla="*/ 136153 h 535951"/>
                <a:gd name="connsiteX16" fmla="*/ 633616 w 765094"/>
                <a:gd name="connsiteY16" fmla="*/ 0 h 535951"/>
                <a:gd name="connsiteX0" fmla="*/ 633900 w 776896"/>
                <a:gd name="connsiteY0" fmla="*/ 46610 h 535951"/>
                <a:gd name="connsiteX1" fmla="*/ 517666 w 776896"/>
                <a:gd name="connsiteY1" fmla="*/ 102201 h 535951"/>
                <a:gd name="connsiteX2" fmla="*/ 448903 w 776896"/>
                <a:gd name="connsiteY2" fmla="*/ 296677 h 535951"/>
                <a:gd name="connsiteX3" fmla="*/ 652891 w 776896"/>
                <a:gd name="connsiteY3" fmla="*/ 266048 h 535951"/>
                <a:gd name="connsiteX4" fmla="*/ 721653 w 776896"/>
                <a:gd name="connsiteY4" fmla="*/ 71573 h 535951"/>
                <a:gd name="connsiteX5" fmla="*/ 633900 w 776896"/>
                <a:gd name="connsiteY5" fmla="*/ 46610 h 535951"/>
                <a:gd name="connsiteX6" fmla="*/ 645418 w 776896"/>
                <a:gd name="connsiteY6" fmla="*/ 0 h 535951"/>
                <a:gd name="connsiteX7" fmla="*/ 758594 w 776896"/>
                <a:gd name="connsiteY7" fmla="*/ 47759 h 535951"/>
                <a:gd name="connsiteX8" fmla="*/ 556552 w 776896"/>
                <a:gd name="connsiteY8" fmla="*/ 419297 h 535951"/>
                <a:gd name="connsiteX9" fmla="*/ 427484 w 776896"/>
                <a:gd name="connsiteY9" fmla="*/ 492634 h 535951"/>
                <a:gd name="connsiteX10" fmla="*/ 373771 w 776896"/>
                <a:gd name="connsiteY10" fmla="*/ 512535 h 535951"/>
                <a:gd name="connsiteX11" fmla="*/ 370178 w 776896"/>
                <a:gd name="connsiteY11" fmla="*/ 514355 h 535951"/>
                <a:gd name="connsiteX12" fmla="*/ 52840 w 776896"/>
                <a:gd name="connsiteY12" fmla="*/ 439008 h 535951"/>
                <a:gd name="connsiteX13" fmla="*/ 20751 w 776896"/>
                <a:gd name="connsiteY13" fmla="*/ 245078 h 535951"/>
                <a:gd name="connsiteX14" fmla="*/ 98872 w 776896"/>
                <a:gd name="connsiteY14" fmla="*/ 126131 h 535951"/>
                <a:gd name="connsiteX15" fmla="*/ 365945 w 776896"/>
                <a:gd name="connsiteY15" fmla="*/ 136153 h 535951"/>
                <a:gd name="connsiteX16" fmla="*/ 645418 w 776896"/>
                <a:gd name="connsiteY16" fmla="*/ 0 h 535951"/>
                <a:gd name="connsiteX0" fmla="*/ 633900 w 776896"/>
                <a:gd name="connsiteY0" fmla="*/ 46610 h 535951"/>
                <a:gd name="connsiteX1" fmla="*/ 517666 w 776896"/>
                <a:gd name="connsiteY1" fmla="*/ 102201 h 535951"/>
                <a:gd name="connsiteX2" fmla="*/ 448903 w 776896"/>
                <a:gd name="connsiteY2" fmla="*/ 296677 h 535951"/>
                <a:gd name="connsiteX3" fmla="*/ 652891 w 776896"/>
                <a:gd name="connsiteY3" fmla="*/ 266048 h 535951"/>
                <a:gd name="connsiteX4" fmla="*/ 721653 w 776896"/>
                <a:gd name="connsiteY4" fmla="*/ 71573 h 535951"/>
                <a:gd name="connsiteX5" fmla="*/ 633900 w 776896"/>
                <a:gd name="connsiteY5" fmla="*/ 46610 h 535951"/>
                <a:gd name="connsiteX6" fmla="*/ 645418 w 776896"/>
                <a:gd name="connsiteY6" fmla="*/ 0 h 535951"/>
                <a:gd name="connsiteX7" fmla="*/ 758594 w 776896"/>
                <a:gd name="connsiteY7" fmla="*/ 47759 h 535951"/>
                <a:gd name="connsiteX8" fmla="*/ 556552 w 776896"/>
                <a:gd name="connsiteY8" fmla="*/ 419297 h 535951"/>
                <a:gd name="connsiteX9" fmla="*/ 427484 w 776896"/>
                <a:gd name="connsiteY9" fmla="*/ 492634 h 535951"/>
                <a:gd name="connsiteX10" fmla="*/ 373771 w 776896"/>
                <a:gd name="connsiteY10" fmla="*/ 512535 h 535951"/>
                <a:gd name="connsiteX11" fmla="*/ 370178 w 776896"/>
                <a:gd name="connsiteY11" fmla="*/ 514355 h 535951"/>
                <a:gd name="connsiteX12" fmla="*/ 52840 w 776896"/>
                <a:gd name="connsiteY12" fmla="*/ 439008 h 535951"/>
                <a:gd name="connsiteX13" fmla="*/ 20751 w 776896"/>
                <a:gd name="connsiteY13" fmla="*/ 245078 h 535951"/>
                <a:gd name="connsiteX14" fmla="*/ 98872 w 776896"/>
                <a:gd name="connsiteY14" fmla="*/ 126131 h 535951"/>
                <a:gd name="connsiteX15" fmla="*/ 365945 w 776896"/>
                <a:gd name="connsiteY15" fmla="*/ 136153 h 535951"/>
                <a:gd name="connsiteX16" fmla="*/ 645418 w 776896"/>
                <a:gd name="connsiteY16" fmla="*/ 0 h 535951"/>
                <a:gd name="connsiteX0" fmla="*/ 621754 w 764750"/>
                <a:gd name="connsiteY0" fmla="*/ 46610 h 535951"/>
                <a:gd name="connsiteX1" fmla="*/ 505520 w 764750"/>
                <a:gd name="connsiteY1" fmla="*/ 102201 h 535951"/>
                <a:gd name="connsiteX2" fmla="*/ 436757 w 764750"/>
                <a:gd name="connsiteY2" fmla="*/ 296677 h 535951"/>
                <a:gd name="connsiteX3" fmla="*/ 640745 w 764750"/>
                <a:gd name="connsiteY3" fmla="*/ 266048 h 535951"/>
                <a:gd name="connsiteX4" fmla="*/ 709507 w 764750"/>
                <a:gd name="connsiteY4" fmla="*/ 71573 h 535951"/>
                <a:gd name="connsiteX5" fmla="*/ 621754 w 764750"/>
                <a:gd name="connsiteY5" fmla="*/ 46610 h 535951"/>
                <a:gd name="connsiteX6" fmla="*/ 633272 w 764750"/>
                <a:gd name="connsiteY6" fmla="*/ 0 h 535951"/>
                <a:gd name="connsiteX7" fmla="*/ 746448 w 764750"/>
                <a:gd name="connsiteY7" fmla="*/ 47759 h 535951"/>
                <a:gd name="connsiteX8" fmla="*/ 544406 w 764750"/>
                <a:gd name="connsiteY8" fmla="*/ 419297 h 535951"/>
                <a:gd name="connsiteX9" fmla="*/ 415338 w 764750"/>
                <a:gd name="connsiteY9" fmla="*/ 492634 h 535951"/>
                <a:gd name="connsiteX10" fmla="*/ 361625 w 764750"/>
                <a:gd name="connsiteY10" fmla="*/ 512535 h 535951"/>
                <a:gd name="connsiteX11" fmla="*/ 358032 w 764750"/>
                <a:gd name="connsiteY11" fmla="*/ 514355 h 535951"/>
                <a:gd name="connsiteX12" fmla="*/ 40694 w 764750"/>
                <a:gd name="connsiteY12" fmla="*/ 439008 h 535951"/>
                <a:gd name="connsiteX13" fmla="*/ 8605 w 764750"/>
                <a:gd name="connsiteY13" fmla="*/ 245078 h 535951"/>
                <a:gd name="connsiteX14" fmla="*/ 81698 w 764750"/>
                <a:gd name="connsiteY14" fmla="*/ 128498 h 535951"/>
                <a:gd name="connsiteX15" fmla="*/ 353799 w 764750"/>
                <a:gd name="connsiteY15" fmla="*/ 136153 h 535951"/>
                <a:gd name="connsiteX16" fmla="*/ 633272 w 764750"/>
                <a:gd name="connsiteY16" fmla="*/ 0 h 535951"/>
                <a:gd name="connsiteX0" fmla="*/ 635727 w 778723"/>
                <a:gd name="connsiteY0" fmla="*/ 46610 h 535951"/>
                <a:gd name="connsiteX1" fmla="*/ 519493 w 778723"/>
                <a:gd name="connsiteY1" fmla="*/ 102201 h 535951"/>
                <a:gd name="connsiteX2" fmla="*/ 450730 w 778723"/>
                <a:gd name="connsiteY2" fmla="*/ 296677 h 535951"/>
                <a:gd name="connsiteX3" fmla="*/ 654718 w 778723"/>
                <a:gd name="connsiteY3" fmla="*/ 266048 h 535951"/>
                <a:gd name="connsiteX4" fmla="*/ 723480 w 778723"/>
                <a:gd name="connsiteY4" fmla="*/ 71573 h 535951"/>
                <a:gd name="connsiteX5" fmla="*/ 635727 w 778723"/>
                <a:gd name="connsiteY5" fmla="*/ 46610 h 535951"/>
                <a:gd name="connsiteX6" fmla="*/ 647245 w 778723"/>
                <a:gd name="connsiteY6" fmla="*/ 0 h 535951"/>
                <a:gd name="connsiteX7" fmla="*/ 760421 w 778723"/>
                <a:gd name="connsiteY7" fmla="*/ 47759 h 535951"/>
                <a:gd name="connsiteX8" fmla="*/ 558379 w 778723"/>
                <a:gd name="connsiteY8" fmla="*/ 419297 h 535951"/>
                <a:gd name="connsiteX9" fmla="*/ 429311 w 778723"/>
                <a:gd name="connsiteY9" fmla="*/ 492634 h 535951"/>
                <a:gd name="connsiteX10" fmla="*/ 375598 w 778723"/>
                <a:gd name="connsiteY10" fmla="*/ 512535 h 535951"/>
                <a:gd name="connsiteX11" fmla="*/ 372005 w 778723"/>
                <a:gd name="connsiteY11" fmla="*/ 514355 h 535951"/>
                <a:gd name="connsiteX12" fmla="*/ 54667 w 778723"/>
                <a:gd name="connsiteY12" fmla="*/ 439008 h 535951"/>
                <a:gd name="connsiteX13" fmla="*/ 22578 w 778723"/>
                <a:gd name="connsiteY13" fmla="*/ 245078 h 535951"/>
                <a:gd name="connsiteX14" fmla="*/ 95671 w 778723"/>
                <a:gd name="connsiteY14" fmla="*/ 128498 h 535951"/>
                <a:gd name="connsiteX15" fmla="*/ 367772 w 778723"/>
                <a:gd name="connsiteY15" fmla="*/ 136153 h 535951"/>
                <a:gd name="connsiteX16" fmla="*/ 647245 w 778723"/>
                <a:gd name="connsiteY16" fmla="*/ 0 h 535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78723" h="535951">
                  <a:moveTo>
                    <a:pt x="635727" y="46610"/>
                  </a:moveTo>
                  <a:cubicBezTo>
                    <a:pt x="598813" y="52153"/>
                    <a:pt x="557152" y="71121"/>
                    <a:pt x="519493" y="102201"/>
                  </a:cubicBezTo>
                  <a:cubicBezTo>
                    <a:pt x="444175" y="164362"/>
                    <a:pt x="413389" y="251432"/>
                    <a:pt x="450730" y="296677"/>
                  </a:cubicBezTo>
                  <a:cubicBezTo>
                    <a:pt x="488072" y="341922"/>
                    <a:pt x="579400" y="328209"/>
                    <a:pt x="654718" y="266048"/>
                  </a:cubicBezTo>
                  <a:cubicBezTo>
                    <a:pt x="730035" y="203887"/>
                    <a:pt x="760821" y="116818"/>
                    <a:pt x="723480" y="71573"/>
                  </a:cubicBezTo>
                  <a:cubicBezTo>
                    <a:pt x="704809" y="48950"/>
                    <a:pt x="672642" y="41067"/>
                    <a:pt x="635727" y="46610"/>
                  </a:cubicBezTo>
                  <a:close/>
                  <a:moveTo>
                    <a:pt x="647245" y="0"/>
                  </a:moveTo>
                  <a:cubicBezTo>
                    <a:pt x="697854" y="687"/>
                    <a:pt x="738098" y="16203"/>
                    <a:pt x="760421" y="47759"/>
                  </a:cubicBezTo>
                  <a:cubicBezTo>
                    <a:pt x="819949" y="131909"/>
                    <a:pt x="729492" y="298252"/>
                    <a:pt x="558379" y="419297"/>
                  </a:cubicBezTo>
                  <a:cubicBezTo>
                    <a:pt x="515601" y="449558"/>
                    <a:pt x="471832" y="474123"/>
                    <a:pt x="429311" y="492634"/>
                  </a:cubicBezTo>
                  <a:lnTo>
                    <a:pt x="375598" y="512535"/>
                  </a:lnTo>
                  <a:lnTo>
                    <a:pt x="372005" y="514355"/>
                  </a:lnTo>
                  <a:cubicBezTo>
                    <a:pt x="197068" y="578411"/>
                    <a:pt x="112905" y="483887"/>
                    <a:pt x="54667" y="439008"/>
                  </a:cubicBezTo>
                  <a:cubicBezTo>
                    <a:pt x="-3571" y="394129"/>
                    <a:pt x="-16930" y="296830"/>
                    <a:pt x="22578" y="245078"/>
                  </a:cubicBezTo>
                  <a:cubicBezTo>
                    <a:pt x="62086" y="193326"/>
                    <a:pt x="53220" y="191621"/>
                    <a:pt x="95671" y="128498"/>
                  </a:cubicBezTo>
                  <a:cubicBezTo>
                    <a:pt x="149364" y="134352"/>
                    <a:pt x="314972" y="140193"/>
                    <a:pt x="367772" y="136153"/>
                  </a:cubicBezTo>
                  <a:cubicBezTo>
                    <a:pt x="458158" y="55571"/>
                    <a:pt x="586963" y="13145"/>
                    <a:pt x="647245" y="0"/>
                  </a:cubicBezTo>
                  <a:close/>
                </a:path>
              </a:pathLst>
            </a:custGeom>
            <a:solidFill>
              <a:srgbClr val="FFCCFF"/>
            </a:solidFill>
            <a:ln>
              <a:solidFill>
                <a:srgbClr val="FF66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0" name="フリーフォーム: 図形 189">
              <a:extLst>
                <a:ext uri="{FF2B5EF4-FFF2-40B4-BE49-F238E27FC236}">
                  <a16:creationId xmlns:a16="http://schemas.microsoft.com/office/drawing/2014/main" id="{0E4DDAD6-203F-45E7-8495-E048E16DA4EC}"/>
                </a:ext>
              </a:extLst>
            </p:cNvPr>
            <p:cNvSpPr/>
            <p:nvPr/>
          </p:nvSpPr>
          <p:spPr>
            <a:xfrm rot="900000" flipH="1">
              <a:off x="5095133" y="4810646"/>
              <a:ext cx="213882" cy="331853"/>
            </a:xfrm>
            <a:custGeom>
              <a:avLst/>
              <a:gdLst>
                <a:gd name="connsiteX0" fmla="*/ 109805 w 188990"/>
                <a:gd name="connsiteY0" fmla="*/ 0 h 342286"/>
                <a:gd name="connsiteX1" fmla="*/ 0 w 188990"/>
                <a:gd name="connsiteY1" fmla="*/ 171143 h 342286"/>
                <a:gd name="connsiteX2" fmla="*/ 109805 w 188990"/>
                <a:gd name="connsiteY2" fmla="*/ 342286 h 342286"/>
                <a:gd name="connsiteX3" fmla="*/ 111831 w 188990"/>
                <a:gd name="connsiteY3" fmla="*/ 341648 h 342286"/>
                <a:gd name="connsiteX4" fmla="*/ 188990 w 188990"/>
                <a:gd name="connsiteY4" fmla="*/ 53688 h 342286"/>
                <a:gd name="connsiteX5" fmla="*/ 187449 w 188990"/>
                <a:gd name="connsiteY5" fmla="*/ 50126 h 342286"/>
                <a:gd name="connsiteX6" fmla="*/ 109805 w 188990"/>
                <a:gd name="connsiteY6" fmla="*/ 0 h 342286"/>
                <a:gd name="connsiteX0" fmla="*/ 109805 w 188990"/>
                <a:gd name="connsiteY0" fmla="*/ 0 h 342286"/>
                <a:gd name="connsiteX1" fmla="*/ 0 w 188990"/>
                <a:gd name="connsiteY1" fmla="*/ 171143 h 342286"/>
                <a:gd name="connsiteX2" fmla="*/ 109805 w 188990"/>
                <a:gd name="connsiteY2" fmla="*/ 342286 h 342286"/>
                <a:gd name="connsiteX3" fmla="*/ 111831 w 188990"/>
                <a:gd name="connsiteY3" fmla="*/ 341648 h 342286"/>
                <a:gd name="connsiteX4" fmla="*/ 178321 w 188990"/>
                <a:gd name="connsiteY4" fmla="*/ 93383 h 342286"/>
                <a:gd name="connsiteX5" fmla="*/ 188990 w 188990"/>
                <a:gd name="connsiteY5" fmla="*/ 53688 h 342286"/>
                <a:gd name="connsiteX6" fmla="*/ 187449 w 188990"/>
                <a:gd name="connsiteY6" fmla="*/ 50126 h 342286"/>
                <a:gd name="connsiteX7" fmla="*/ 109805 w 188990"/>
                <a:gd name="connsiteY7" fmla="*/ 0 h 342286"/>
                <a:gd name="connsiteX0" fmla="*/ 178321 w 269761"/>
                <a:gd name="connsiteY0" fmla="*/ 93383 h 342286"/>
                <a:gd name="connsiteX1" fmla="*/ 188990 w 269761"/>
                <a:gd name="connsiteY1" fmla="*/ 53688 h 342286"/>
                <a:gd name="connsiteX2" fmla="*/ 187449 w 269761"/>
                <a:gd name="connsiteY2" fmla="*/ 50126 h 342286"/>
                <a:gd name="connsiteX3" fmla="*/ 109805 w 269761"/>
                <a:gd name="connsiteY3" fmla="*/ 0 h 342286"/>
                <a:gd name="connsiteX4" fmla="*/ 0 w 269761"/>
                <a:gd name="connsiteY4" fmla="*/ 171143 h 342286"/>
                <a:gd name="connsiteX5" fmla="*/ 109805 w 269761"/>
                <a:gd name="connsiteY5" fmla="*/ 342286 h 342286"/>
                <a:gd name="connsiteX6" fmla="*/ 111831 w 269761"/>
                <a:gd name="connsiteY6" fmla="*/ 341648 h 342286"/>
                <a:gd name="connsiteX7" fmla="*/ 269761 w 269761"/>
                <a:gd name="connsiteY7" fmla="*/ 184823 h 342286"/>
                <a:gd name="connsiteX0" fmla="*/ 188990 w 269761"/>
                <a:gd name="connsiteY0" fmla="*/ 53688 h 342286"/>
                <a:gd name="connsiteX1" fmla="*/ 187449 w 269761"/>
                <a:gd name="connsiteY1" fmla="*/ 50126 h 342286"/>
                <a:gd name="connsiteX2" fmla="*/ 109805 w 269761"/>
                <a:gd name="connsiteY2" fmla="*/ 0 h 342286"/>
                <a:gd name="connsiteX3" fmla="*/ 0 w 269761"/>
                <a:gd name="connsiteY3" fmla="*/ 171143 h 342286"/>
                <a:gd name="connsiteX4" fmla="*/ 109805 w 269761"/>
                <a:gd name="connsiteY4" fmla="*/ 342286 h 342286"/>
                <a:gd name="connsiteX5" fmla="*/ 111831 w 269761"/>
                <a:gd name="connsiteY5" fmla="*/ 341648 h 342286"/>
                <a:gd name="connsiteX6" fmla="*/ 269761 w 269761"/>
                <a:gd name="connsiteY6" fmla="*/ 184823 h 342286"/>
                <a:gd name="connsiteX0" fmla="*/ 188990 w 188990"/>
                <a:gd name="connsiteY0" fmla="*/ 53688 h 342286"/>
                <a:gd name="connsiteX1" fmla="*/ 187449 w 188990"/>
                <a:gd name="connsiteY1" fmla="*/ 50126 h 342286"/>
                <a:gd name="connsiteX2" fmla="*/ 109805 w 188990"/>
                <a:gd name="connsiteY2" fmla="*/ 0 h 342286"/>
                <a:gd name="connsiteX3" fmla="*/ 0 w 188990"/>
                <a:gd name="connsiteY3" fmla="*/ 171143 h 342286"/>
                <a:gd name="connsiteX4" fmla="*/ 109805 w 188990"/>
                <a:gd name="connsiteY4" fmla="*/ 342286 h 342286"/>
                <a:gd name="connsiteX5" fmla="*/ 111831 w 188990"/>
                <a:gd name="connsiteY5" fmla="*/ 341648 h 342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8990" h="342286">
                  <a:moveTo>
                    <a:pt x="188990" y="53688"/>
                  </a:moveTo>
                  <a:lnTo>
                    <a:pt x="187449" y="50126"/>
                  </a:lnTo>
                  <a:cubicBezTo>
                    <a:pt x="167578" y="19156"/>
                    <a:pt x="140127" y="0"/>
                    <a:pt x="109805" y="0"/>
                  </a:cubicBezTo>
                  <a:cubicBezTo>
                    <a:pt x="49161" y="0"/>
                    <a:pt x="0" y="76623"/>
                    <a:pt x="0" y="171143"/>
                  </a:cubicBezTo>
                  <a:cubicBezTo>
                    <a:pt x="0" y="265663"/>
                    <a:pt x="49161" y="342286"/>
                    <a:pt x="109805" y="342286"/>
                  </a:cubicBezTo>
                  <a:lnTo>
                    <a:pt x="111831" y="341648"/>
                  </a:lnTo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91" name="フリーフォーム: 図形 190">
              <a:extLst>
                <a:ext uri="{FF2B5EF4-FFF2-40B4-BE49-F238E27FC236}">
                  <a16:creationId xmlns:a16="http://schemas.microsoft.com/office/drawing/2014/main" id="{436591AD-155C-4561-8898-1A787CD97503}"/>
                </a:ext>
              </a:extLst>
            </p:cNvPr>
            <p:cNvSpPr/>
            <p:nvPr/>
          </p:nvSpPr>
          <p:spPr>
            <a:xfrm rot="900000" flipH="1">
              <a:off x="5115732" y="4865745"/>
              <a:ext cx="148711" cy="216151"/>
            </a:xfrm>
            <a:custGeom>
              <a:avLst/>
              <a:gdLst>
                <a:gd name="connsiteX0" fmla="*/ 70049 w 131404"/>
                <a:gd name="connsiteY0" fmla="*/ 0 h 222946"/>
                <a:gd name="connsiteX1" fmla="*/ 0 w 131404"/>
                <a:gd name="connsiteY1" fmla="*/ 111473 h 222946"/>
                <a:gd name="connsiteX2" fmla="*/ 70049 w 131404"/>
                <a:gd name="connsiteY2" fmla="*/ 222946 h 222946"/>
                <a:gd name="connsiteX3" fmla="*/ 89572 w 131404"/>
                <a:gd name="connsiteY3" fmla="*/ 216674 h 222946"/>
                <a:gd name="connsiteX4" fmla="*/ 131404 w 131404"/>
                <a:gd name="connsiteY4" fmla="*/ 60555 h 222946"/>
                <a:gd name="connsiteX5" fmla="*/ 119581 w 131404"/>
                <a:gd name="connsiteY5" fmla="*/ 32650 h 222946"/>
                <a:gd name="connsiteX6" fmla="*/ 70049 w 131404"/>
                <a:gd name="connsiteY6" fmla="*/ 0 h 222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1404" h="222946">
                  <a:moveTo>
                    <a:pt x="70049" y="0"/>
                  </a:moveTo>
                  <a:cubicBezTo>
                    <a:pt x="31362" y="0"/>
                    <a:pt x="0" y="49908"/>
                    <a:pt x="0" y="111473"/>
                  </a:cubicBezTo>
                  <a:cubicBezTo>
                    <a:pt x="0" y="173038"/>
                    <a:pt x="31362" y="222946"/>
                    <a:pt x="70049" y="222946"/>
                  </a:cubicBezTo>
                  <a:lnTo>
                    <a:pt x="89572" y="216674"/>
                  </a:lnTo>
                  <a:lnTo>
                    <a:pt x="131404" y="60555"/>
                  </a:lnTo>
                  <a:lnTo>
                    <a:pt x="119581" y="32650"/>
                  </a:lnTo>
                  <a:cubicBezTo>
                    <a:pt x="106905" y="12477"/>
                    <a:pt x="89392" y="0"/>
                    <a:pt x="70049" y="0"/>
                  </a:cubicBezTo>
                  <a:close/>
                </a:path>
              </a:pathLst>
            </a:custGeom>
            <a:solidFill>
              <a:srgbClr val="FF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E862D048-B994-4B0B-A9DD-D8F241251160}"/>
              </a:ext>
            </a:extLst>
          </p:cNvPr>
          <p:cNvGrpSpPr/>
          <p:nvPr/>
        </p:nvGrpSpPr>
        <p:grpSpPr>
          <a:xfrm>
            <a:off x="7443273" y="4217933"/>
            <a:ext cx="1080521" cy="2224050"/>
            <a:chOff x="7443273" y="4217933"/>
            <a:chExt cx="1080521" cy="2224050"/>
          </a:xfrm>
        </p:grpSpPr>
        <p:grpSp>
          <p:nvGrpSpPr>
            <p:cNvPr id="131" name="グループ化 130">
              <a:extLst>
                <a:ext uri="{FF2B5EF4-FFF2-40B4-BE49-F238E27FC236}">
                  <a16:creationId xmlns:a16="http://schemas.microsoft.com/office/drawing/2014/main" id="{2802ED6E-3756-4B0D-8C42-65A219D77379}"/>
                </a:ext>
              </a:extLst>
            </p:cNvPr>
            <p:cNvGrpSpPr/>
            <p:nvPr/>
          </p:nvGrpSpPr>
          <p:grpSpPr>
            <a:xfrm>
              <a:off x="7443273" y="4217933"/>
              <a:ext cx="1080521" cy="2224050"/>
              <a:chOff x="6649643" y="4217933"/>
              <a:chExt cx="1080521" cy="2224050"/>
            </a:xfrm>
          </p:grpSpPr>
          <p:sp>
            <p:nvSpPr>
              <p:cNvPr id="831" name="フリーフォーム: 図形 830">
                <a:extLst>
                  <a:ext uri="{FF2B5EF4-FFF2-40B4-BE49-F238E27FC236}">
                    <a16:creationId xmlns:a16="http://schemas.microsoft.com/office/drawing/2014/main" id="{EDEDF127-FB6A-4A9C-8CC0-39C50490936F}"/>
                  </a:ext>
                </a:extLst>
              </p:cNvPr>
              <p:cNvSpPr/>
              <p:nvPr/>
            </p:nvSpPr>
            <p:spPr>
              <a:xfrm>
                <a:off x="6649643" y="4252694"/>
                <a:ext cx="1080521" cy="1715623"/>
              </a:xfrm>
              <a:custGeom>
                <a:avLst/>
                <a:gdLst>
                  <a:gd name="connsiteX0" fmla="*/ 425344 w 1080521"/>
                  <a:gd name="connsiteY0" fmla="*/ 0 h 1715623"/>
                  <a:gd name="connsiteX1" fmla="*/ 511737 w 1080521"/>
                  <a:gd name="connsiteY1" fmla="*/ 9937 h 1715623"/>
                  <a:gd name="connsiteX2" fmla="*/ 538598 w 1080521"/>
                  <a:gd name="connsiteY2" fmla="*/ 19450 h 1715623"/>
                  <a:gd name="connsiteX3" fmla="*/ 565460 w 1080521"/>
                  <a:gd name="connsiteY3" fmla="*/ 9937 h 1715623"/>
                  <a:gd name="connsiteX4" fmla="*/ 651851 w 1080521"/>
                  <a:gd name="connsiteY4" fmla="*/ 0 h 1715623"/>
                  <a:gd name="connsiteX5" fmla="*/ 738243 w 1080521"/>
                  <a:gd name="connsiteY5" fmla="*/ 9937 h 1715623"/>
                  <a:gd name="connsiteX6" fmla="*/ 779823 w 1080521"/>
                  <a:gd name="connsiteY6" fmla="*/ 24663 h 1715623"/>
                  <a:gd name="connsiteX7" fmla="*/ 827416 w 1080521"/>
                  <a:gd name="connsiteY7" fmla="*/ 45369 h 1715623"/>
                  <a:gd name="connsiteX8" fmla="*/ 906343 w 1080521"/>
                  <a:gd name="connsiteY8" fmla="*/ 97567 h 1715623"/>
                  <a:gd name="connsiteX9" fmla="*/ 927382 w 1080521"/>
                  <a:gd name="connsiteY9" fmla="*/ 118005 h 1715623"/>
                  <a:gd name="connsiteX10" fmla="*/ 928424 w 1080521"/>
                  <a:gd name="connsiteY10" fmla="*/ 118265 h 1715623"/>
                  <a:gd name="connsiteX11" fmla="*/ 954967 w 1080521"/>
                  <a:gd name="connsiteY11" fmla="*/ 143251 h 1715623"/>
                  <a:gd name="connsiteX12" fmla="*/ 1080521 w 1080521"/>
                  <a:gd name="connsiteY12" fmla="*/ 489087 h 1715623"/>
                  <a:gd name="connsiteX13" fmla="*/ 1007311 w 1080521"/>
                  <a:gd name="connsiteY13" fmla="*/ 762540 h 1715623"/>
                  <a:gd name="connsiteX14" fmla="*/ 974109 w 1080521"/>
                  <a:gd name="connsiteY14" fmla="*/ 808453 h 1715623"/>
                  <a:gd name="connsiteX15" fmla="*/ 940494 w 1080521"/>
                  <a:gd name="connsiteY15" fmla="*/ 904758 h 1715623"/>
                  <a:gd name="connsiteX16" fmla="*/ 979044 w 1080521"/>
                  <a:gd name="connsiteY16" fmla="*/ 1702751 h 1715623"/>
                  <a:gd name="connsiteX17" fmla="*/ 979044 w 1080521"/>
                  <a:gd name="connsiteY17" fmla="*/ 1702752 h 1715623"/>
                  <a:gd name="connsiteX18" fmla="*/ 737923 w 1080521"/>
                  <a:gd name="connsiteY18" fmla="*/ 1625179 h 1715623"/>
                  <a:gd name="connsiteX19" fmla="*/ 725407 w 1080521"/>
                  <a:gd name="connsiteY19" fmla="*/ 1614302 h 1715623"/>
                  <a:gd name="connsiteX20" fmla="*/ 698304 w 1080521"/>
                  <a:gd name="connsiteY20" fmla="*/ 1660570 h 1715623"/>
                  <a:gd name="connsiteX21" fmla="*/ 659547 w 1080521"/>
                  <a:gd name="connsiteY21" fmla="*/ 1706662 h 1715623"/>
                  <a:gd name="connsiteX22" fmla="*/ 648555 w 1080521"/>
                  <a:gd name="connsiteY22" fmla="*/ 1715623 h 1715623"/>
                  <a:gd name="connsiteX23" fmla="*/ 648555 w 1080521"/>
                  <a:gd name="connsiteY23" fmla="*/ 781880 h 1715623"/>
                  <a:gd name="connsiteX24" fmla="*/ 239142 w 1080521"/>
                  <a:gd name="connsiteY24" fmla="*/ 781880 h 1715623"/>
                  <a:gd name="connsiteX25" fmla="*/ 241723 w 1080521"/>
                  <a:gd name="connsiteY25" fmla="*/ 761359 h 1715623"/>
                  <a:gd name="connsiteX26" fmla="*/ 242526 w 1080521"/>
                  <a:gd name="connsiteY26" fmla="*/ 759286 h 1715623"/>
                  <a:gd name="connsiteX27" fmla="*/ 231066 w 1080521"/>
                  <a:gd name="connsiteY27" fmla="*/ 754301 h 1715623"/>
                  <a:gd name="connsiteX28" fmla="*/ 223 w 1080521"/>
                  <a:gd name="connsiteY28" fmla="*/ 454280 h 1715623"/>
                  <a:gd name="connsiteX29" fmla="*/ 0 w 1080521"/>
                  <a:gd name="connsiteY29" fmla="*/ 451447 h 1715623"/>
                  <a:gd name="connsiteX30" fmla="*/ 5383 w 1080521"/>
                  <a:gd name="connsiteY30" fmla="*/ 390519 h 1715623"/>
                  <a:gd name="connsiteX31" fmla="*/ 425344 w 1080521"/>
                  <a:gd name="connsiteY31" fmla="*/ 0 h 17156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80521" h="1715623">
                    <a:moveTo>
                      <a:pt x="425344" y="0"/>
                    </a:moveTo>
                    <a:cubicBezTo>
                      <a:pt x="454938" y="0"/>
                      <a:pt x="483831" y="3422"/>
                      <a:pt x="511737" y="9937"/>
                    </a:cubicBezTo>
                    <a:lnTo>
                      <a:pt x="538598" y="19450"/>
                    </a:lnTo>
                    <a:lnTo>
                      <a:pt x="565460" y="9937"/>
                    </a:lnTo>
                    <a:cubicBezTo>
                      <a:pt x="593364" y="3422"/>
                      <a:pt x="622257" y="0"/>
                      <a:pt x="651851" y="0"/>
                    </a:cubicBezTo>
                    <a:cubicBezTo>
                      <a:pt x="681445" y="0"/>
                      <a:pt x="710338" y="3422"/>
                      <a:pt x="738243" y="9937"/>
                    </a:cubicBezTo>
                    <a:lnTo>
                      <a:pt x="779823" y="24663"/>
                    </a:lnTo>
                    <a:lnTo>
                      <a:pt x="827416" y="45369"/>
                    </a:lnTo>
                    <a:cubicBezTo>
                      <a:pt x="855788" y="60733"/>
                      <a:pt x="882216" y="78228"/>
                      <a:pt x="906343" y="97567"/>
                    </a:cubicBezTo>
                    <a:lnTo>
                      <a:pt x="927382" y="118005"/>
                    </a:lnTo>
                    <a:lnTo>
                      <a:pt x="928424" y="118265"/>
                    </a:lnTo>
                    <a:lnTo>
                      <a:pt x="954967" y="143251"/>
                    </a:lnTo>
                    <a:cubicBezTo>
                      <a:pt x="1032541" y="231758"/>
                      <a:pt x="1080521" y="354030"/>
                      <a:pt x="1080521" y="489087"/>
                    </a:cubicBezTo>
                    <a:cubicBezTo>
                      <a:pt x="1080521" y="590380"/>
                      <a:pt x="1053532" y="684481"/>
                      <a:pt x="1007311" y="762540"/>
                    </a:cubicBezTo>
                    <a:lnTo>
                      <a:pt x="974109" y="808453"/>
                    </a:lnTo>
                    <a:lnTo>
                      <a:pt x="940494" y="904758"/>
                    </a:lnTo>
                    <a:cubicBezTo>
                      <a:pt x="863394" y="1165916"/>
                      <a:pt x="876244" y="1448852"/>
                      <a:pt x="979044" y="1702751"/>
                    </a:cubicBezTo>
                    <a:lnTo>
                      <a:pt x="979044" y="1702752"/>
                    </a:lnTo>
                    <a:cubicBezTo>
                      <a:pt x="889727" y="1702752"/>
                      <a:pt x="806752" y="1674155"/>
                      <a:pt x="737923" y="1625179"/>
                    </a:cubicBezTo>
                    <a:lnTo>
                      <a:pt x="725407" y="1614302"/>
                    </a:lnTo>
                    <a:lnTo>
                      <a:pt x="698304" y="1660570"/>
                    </a:lnTo>
                    <a:cubicBezTo>
                      <a:pt x="685989" y="1677785"/>
                      <a:pt x="673041" y="1693209"/>
                      <a:pt x="659547" y="1706662"/>
                    </a:cubicBezTo>
                    <a:lnTo>
                      <a:pt x="648555" y="1715623"/>
                    </a:lnTo>
                    <a:lnTo>
                      <a:pt x="648555" y="781880"/>
                    </a:lnTo>
                    <a:lnTo>
                      <a:pt x="239142" y="781880"/>
                    </a:lnTo>
                    <a:lnTo>
                      <a:pt x="241723" y="761359"/>
                    </a:lnTo>
                    <a:lnTo>
                      <a:pt x="242526" y="759286"/>
                    </a:lnTo>
                    <a:lnTo>
                      <a:pt x="231066" y="754301"/>
                    </a:lnTo>
                    <a:cubicBezTo>
                      <a:pt x="106940" y="687084"/>
                      <a:pt x="20015" y="579080"/>
                      <a:pt x="223" y="454280"/>
                    </a:cubicBezTo>
                    <a:lnTo>
                      <a:pt x="0" y="451447"/>
                    </a:lnTo>
                    <a:lnTo>
                      <a:pt x="5383" y="390519"/>
                    </a:lnTo>
                    <a:cubicBezTo>
                      <a:pt x="45355" y="167651"/>
                      <a:pt x="218190" y="0"/>
                      <a:pt x="42534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08" name="フリーフォーム: 図形 707">
                <a:extLst>
                  <a:ext uri="{FF2B5EF4-FFF2-40B4-BE49-F238E27FC236}">
                    <a16:creationId xmlns:a16="http://schemas.microsoft.com/office/drawing/2014/main" id="{ADE82947-6E6B-4493-8837-17102488292C}"/>
                  </a:ext>
                </a:extLst>
              </p:cNvPr>
              <p:cNvSpPr/>
              <p:nvPr/>
            </p:nvSpPr>
            <p:spPr>
              <a:xfrm>
                <a:off x="7161853" y="5098406"/>
                <a:ext cx="177070" cy="395121"/>
              </a:xfrm>
              <a:custGeom>
                <a:avLst/>
                <a:gdLst>
                  <a:gd name="connsiteX0" fmla="*/ 22650 w 248020"/>
                  <a:gd name="connsiteY0" fmla="*/ 0 h 258102"/>
                  <a:gd name="connsiteX1" fmla="*/ 225369 w 248020"/>
                  <a:gd name="connsiteY1" fmla="*/ 0 h 258102"/>
                  <a:gd name="connsiteX2" fmla="*/ 248020 w 248020"/>
                  <a:gd name="connsiteY2" fmla="*/ 258102 h 258102"/>
                  <a:gd name="connsiteX3" fmla="*/ 0 w 248020"/>
                  <a:gd name="connsiteY3" fmla="*/ 258102 h 258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020" h="258102">
                    <a:moveTo>
                      <a:pt x="22650" y="0"/>
                    </a:moveTo>
                    <a:lnTo>
                      <a:pt x="225369" y="0"/>
                    </a:lnTo>
                    <a:lnTo>
                      <a:pt x="248020" y="258102"/>
                    </a:lnTo>
                    <a:lnTo>
                      <a:pt x="0" y="258102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09" name="フリーフォーム: 図形 708">
                <a:extLst>
                  <a:ext uri="{FF2B5EF4-FFF2-40B4-BE49-F238E27FC236}">
                    <a16:creationId xmlns:a16="http://schemas.microsoft.com/office/drawing/2014/main" id="{B66F1A6A-821A-4A49-8632-A04545E534F1}"/>
                  </a:ext>
                </a:extLst>
              </p:cNvPr>
              <p:cNvSpPr/>
              <p:nvPr/>
            </p:nvSpPr>
            <p:spPr>
              <a:xfrm>
                <a:off x="7174617" y="5129117"/>
                <a:ext cx="81882" cy="195549"/>
              </a:xfrm>
              <a:custGeom>
                <a:avLst/>
                <a:gdLst>
                  <a:gd name="connsiteX0" fmla="*/ 152408 w 161003"/>
                  <a:gd name="connsiteY0" fmla="*/ 0 h 223973"/>
                  <a:gd name="connsiteX1" fmla="*/ 9452 w 161003"/>
                  <a:gd name="connsiteY1" fmla="*/ 219737 h 223973"/>
                  <a:gd name="connsiteX2" fmla="*/ 0 w 161003"/>
                  <a:gd name="connsiteY2" fmla="*/ 223973 h 223973"/>
                  <a:gd name="connsiteX3" fmla="*/ 4657 w 161003"/>
                  <a:gd name="connsiteY3" fmla="*/ 149621 h 223973"/>
                  <a:gd name="connsiteX4" fmla="*/ 85033 w 161003"/>
                  <a:gd name="connsiteY4" fmla="*/ 89394 h 223973"/>
                  <a:gd name="connsiteX5" fmla="*/ 152408 w 161003"/>
                  <a:gd name="connsiteY5" fmla="*/ 0 h 223973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5033 w 161003"/>
                  <a:gd name="connsiteY4" fmla="*/ 75107 h 209686"/>
                  <a:gd name="connsiteX5" fmla="*/ 152408 w 161003"/>
                  <a:gd name="connsiteY5" fmla="*/ 0 h 209686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7857 w 161003"/>
                  <a:gd name="connsiteY4" fmla="*/ 82251 h 209686"/>
                  <a:gd name="connsiteX5" fmla="*/ 152408 w 161003"/>
                  <a:gd name="connsiteY5" fmla="*/ 0 h 209686"/>
                  <a:gd name="connsiteX0" fmla="*/ 147751 w 156346"/>
                  <a:gd name="connsiteY0" fmla="*/ 0 h 205450"/>
                  <a:gd name="connsiteX1" fmla="*/ 4795 w 156346"/>
                  <a:gd name="connsiteY1" fmla="*/ 205450 h 205450"/>
                  <a:gd name="connsiteX2" fmla="*/ 0 w 156346"/>
                  <a:gd name="connsiteY2" fmla="*/ 135334 h 205450"/>
                  <a:gd name="connsiteX3" fmla="*/ 83200 w 156346"/>
                  <a:gd name="connsiteY3" fmla="*/ 82251 h 205450"/>
                  <a:gd name="connsiteX4" fmla="*/ 147751 w 156346"/>
                  <a:gd name="connsiteY4" fmla="*/ 0 h 205450"/>
                  <a:gd name="connsiteX0" fmla="*/ 148605 w 156752"/>
                  <a:gd name="connsiteY0" fmla="*/ 0 h 188781"/>
                  <a:gd name="connsiteX1" fmla="*/ 0 w 156752"/>
                  <a:gd name="connsiteY1" fmla="*/ 188781 h 188781"/>
                  <a:gd name="connsiteX2" fmla="*/ 854 w 156752"/>
                  <a:gd name="connsiteY2" fmla="*/ 135334 h 188781"/>
                  <a:gd name="connsiteX3" fmla="*/ 84054 w 156752"/>
                  <a:gd name="connsiteY3" fmla="*/ 82251 h 188781"/>
                  <a:gd name="connsiteX4" fmla="*/ 148605 w 156752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51429 w 151429"/>
                  <a:gd name="connsiteY0" fmla="*/ 0 h 186400"/>
                  <a:gd name="connsiteX1" fmla="*/ 0 w 151429"/>
                  <a:gd name="connsiteY1" fmla="*/ 186400 h 186400"/>
                  <a:gd name="connsiteX2" fmla="*/ 854 w 151429"/>
                  <a:gd name="connsiteY2" fmla="*/ 132953 h 186400"/>
                  <a:gd name="connsiteX3" fmla="*/ 84054 w 151429"/>
                  <a:gd name="connsiteY3" fmla="*/ 79870 h 186400"/>
                  <a:gd name="connsiteX4" fmla="*/ 151429 w 151429"/>
                  <a:gd name="connsiteY4" fmla="*/ 0 h 18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429" h="186400">
                    <a:moveTo>
                      <a:pt x="151429" y="0"/>
                    </a:moveTo>
                    <a:cubicBezTo>
                      <a:pt x="150345" y="78261"/>
                      <a:pt x="89168" y="133779"/>
                      <a:pt x="0" y="186400"/>
                    </a:cubicBezTo>
                    <a:cubicBezTo>
                      <a:pt x="285" y="168584"/>
                      <a:pt x="569" y="150769"/>
                      <a:pt x="854" y="132953"/>
                    </a:cubicBezTo>
                    <a:lnTo>
                      <a:pt x="84054" y="79870"/>
                    </a:lnTo>
                    <a:cubicBezTo>
                      <a:pt x="113633" y="51040"/>
                      <a:pt x="136893" y="29985"/>
                      <a:pt x="151429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710" name="四角形: 上の 2 つの角を丸める 709">
                <a:extLst>
                  <a:ext uri="{FF2B5EF4-FFF2-40B4-BE49-F238E27FC236}">
                    <a16:creationId xmlns:a16="http://schemas.microsoft.com/office/drawing/2014/main" id="{EFA5E43A-CA3D-4FCE-BA05-CCFF557A214A}"/>
                  </a:ext>
                </a:extLst>
              </p:cNvPr>
              <p:cNvSpPr/>
              <p:nvPr/>
            </p:nvSpPr>
            <p:spPr>
              <a:xfrm>
                <a:off x="7008152" y="5430206"/>
                <a:ext cx="495078" cy="1011777"/>
              </a:xfrm>
              <a:prstGeom prst="round2SameRect">
                <a:avLst>
                  <a:gd name="adj1" fmla="val 39323"/>
                  <a:gd name="adj2" fmla="val 0"/>
                </a:avLst>
              </a:prstGeom>
              <a:solidFill>
                <a:srgbClr val="FF0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1" name="フリーフォーム: 図形 710">
                <a:extLst>
                  <a:ext uri="{FF2B5EF4-FFF2-40B4-BE49-F238E27FC236}">
                    <a16:creationId xmlns:a16="http://schemas.microsoft.com/office/drawing/2014/main" id="{16CE41CB-11D4-430D-BEC4-71E16209EE07}"/>
                  </a:ext>
                </a:extLst>
              </p:cNvPr>
              <p:cNvSpPr/>
              <p:nvPr/>
            </p:nvSpPr>
            <p:spPr>
              <a:xfrm>
                <a:off x="6776932" y="4407077"/>
                <a:ext cx="821661" cy="921045"/>
              </a:xfrm>
              <a:custGeom>
                <a:avLst/>
                <a:gdLst>
                  <a:gd name="connsiteX0" fmla="*/ 444504 w 821661"/>
                  <a:gd name="connsiteY0" fmla="*/ 27 h 921045"/>
                  <a:gd name="connsiteX1" fmla="*/ 821479 w 821661"/>
                  <a:gd name="connsiteY1" fmla="*/ 445103 h 921045"/>
                  <a:gd name="connsiteX2" fmla="*/ 552319 w 821661"/>
                  <a:gd name="connsiteY2" fmla="*/ 898660 h 921045"/>
                  <a:gd name="connsiteX3" fmla="*/ 480846 w 821661"/>
                  <a:gd name="connsiteY3" fmla="*/ 747863 h 921045"/>
                  <a:gd name="connsiteX4" fmla="*/ 232191 w 821661"/>
                  <a:gd name="connsiteY4" fmla="*/ 919950 h 921045"/>
                  <a:gd name="connsiteX5" fmla="*/ 75343 w 821661"/>
                  <a:gd name="connsiteY5" fmla="*/ 842202 h 921045"/>
                  <a:gd name="connsiteX6" fmla="*/ 67533 w 821661"/>
                  <a:gd name="connsiteY6" fmla="*/ 822288 h 921045"/>
                  <a:gd name="connsiteX7" fmla="*/ 70485 w 821661"/>
                  <a:gd name="connsiteY7" fmla="*/ 821185 h 921045"/>
                  <a:gd name="connsiteX8" fmla="*/ 100514 w 821661"/>
                  <a:gd name="connsiteY8" fmla="*/ 795321 h 921045"/>
                  <a:gd name="connsiteX9" fmla="*/ 70485 w 821661"/>
                  <a:gd name="connsiteY9" fmla="*/ 800742 h 921045"/>
                  <a:gd name="connsiteX10" fmla="*/ 60233 w 821661"/>
                  <a:gd name="connsiteY10" fmla="*/ 803677 h 921045"/>
                  <a:gd name="connsiteX11" fmla="*/ 59765 w 821661"/>
                  <a:gd name="connsiteY11" fmla="*/ 802483 h 921045"/>
                  <a:gd name="connsiteX12" fmla="*/ 48103 w 821661"/>
                  <a:gd name="connsiteY12" fmla="*/ 752360 h 921045"/>
                  <a:gd name="connsiteX13" fmla="*/ 0 w 821661"/>
                  <a:gd name="connsiteY13" fmla="*/ 713901 h 921045"/>
                  <a:gd name="connsiteX14" fmla="*/ 41934 w 821661"/>
                  <a:gd name="connsiteY14" fmla="*/ 572226 h 921045"/>
                  <a:gd name="connsiteX15" fmla="*/ 12918 w 821661"/>
                  <a:gd name="connsiteY15" fmla="*/ 401454 h 921045"/>
                  <a:gd name="connsiteX16" fmla="*/ 11316 w 821661"/>
                  <a:gd name="connsiteY16" fmla="*/ 339903 h 921045"/>
                  <a:gd name="connsiteX17" fmla="*/ 444504 w 821661"/>
                  <a:gd name="connsiteY17" fmla="*/ 27 h 921045"/>
                  <a:gd name="connsiteX0" fmla="*/ 480846 w 821661"/>
                  <a:gd name="connsiteY0" fmla="*/ 747863 h 921045"/>
                  <a:gd name="connsiteX1" fmla="*/ 232191 w 821661"/>
                  <a:gd name="connsiteY1" fmla="*/ 919950 h 921045"/>
                  <a:gd name="connsiteX2" fmla="*/ 75343 w 821661"/>
                  <a:gd name="connsiteY2" fmla="*/ 842202 h 921045"/>
                  <a:gd name="connsiteX3" fmla="*/ 67533 w 821661"/>
                  <a:gd name="connsiteY3" fmla="*/ 822288 h 921045"/>
                  <a:gd name="connsiteX4" fmla="*/ 70485 w 821661"/>
                  <a:gd name="connsiteY4" fmla="*/ 821185 h 921045"/>
                  <a:gd name="connsiteX5" fmla="*/ 100514 w 821661"/>
                  <a:gd name="connsiteY5" fmla="*/ 795321 h 921045"/>
                  <a:gd name="connsiteX6" fmla="*/ 70485 w 821661"/>
                  <a:gd name="connsiteY6" fmla="*/ 800742 h 921045"/>
                  <a:gd name="connsiteX7" fmla="*/ 60233 w 821661"/>
                  <a:gd name="connsiteY7" fmla="*/ 803677 h 921045"/>
                  <a:gd name="connsiteX8" fmla="*/ 59765 w 821661"/>
                  <a:gd name="connsiteY8" fmla="*/ 802483 h 921045"/>
                  <a:gd name="connsiteX9" fmla="*/ 48103 w 821661"/>
                  <a:gd name="connsiteY9" fmla="*/ 752360 h 921045"/>
                  <a:gd name="connsiteX10" fmla="*/ 0 w 821661"/>
                  <a:gd name="connsiteY10" fmla="*/ 713901 h 921045"/>
                  <a:gd name="connsiteX11" fmla="*/ 41934 w 821661"/>
                  <a:gd name="connsiteY11" fmla="*/ 572226 h 921045"/>
                  <a:gd name="connsiteX12" fmla="*/ 12918 w 821661"/>
                  <a:gd name="connsiteY12" fmla="*/ 401454 h 921045"/>
                  <a:gd name="connsiteX13" fmla="*/ 11316 w 821661"/>
                  <a:gd name="connsiteY13" fmla="*/ 339903 h 921045"/>
                  <a:gd name="connsiteX14" fmla="*/ 444504 w 821661"/>
                  <a:gd name="connsiteY14" fmla="*/ 27 h 921045"/>
                  <a:gd name="connsiteX15" fmla="*/ 821479 w 821661"/>
                  <a:gd name="connsiteY15" fmla="*/ 445103 h 921045"/>
                  <a:gd name="connsiteX16" fmla="*/ 552319 w 821661"/>
                  <a:gd name="connsiteY16" fmla="*/ 898660 h 921045"/>
                  <a:gd name="connsiteX17" fmla="*/ 572286 w 821661"/>
                  <a:gd name="connsiteY17" fmla="*/ 839303 h 921045"/>
                  <a:gd name="connsiteX0" fmla="*/ 480846 w 821661"/>
                  <a:gd name="connsiteY0" fmla="*/ 747863 h 921045"/>
                  <a:gd name="connsiteX1" fmla="*/ 232191 w 821661"/>
                  <a:gd name="connsiteY1" fmla="*/ 919950 h 921045"/>
                  <a:gd name="connsiteX2" fmla="*/ 75343 w 821661"/>
                  <a:gd name="connsiteY2" fmla="*/ 842202 h 921045"/>
                  <a:gd name="connsiteX3" fmla="*/ 67533 w 821661"/>
                  <a:gd name="connsiteY3" fmla="*/ 822288 h 921045"/>
                  <a:gd name="connsiteX4" fmla="*/ 70485 w 821661"/>
                  <a:gd name="connsiteY4" fmla="*/ 821185 h 921045"/>
                  <a:gd name="connsiteX5" fmla="*/ 100514 w 821661"/>
                  <a:gd name="connsiteY5" fmla="*/ 795321 h 921045"/>
                  <a:gd name="connsiteX6" fmla="*/ 70485 w 821661"/>
                  <a:gd name="connsiteY6" fmla="*/ 800742 h 921045"/>
                  <a:gd name="connsiteX7" fmla="*/ 60233 w 821661"/>
                  <a:gd name="connsiteY7" fmla="*/ 803677 h 921045"/>
                  <a:gd name="connsiteX8" fmla="*/ 59765 w 821661"/>
                  <a:gd name="connsiteY8" fmla="*/ 802483 h 921045"/>
                  <a:gd name="connsiteX9" fmla="*/ 48103 w 821661"/>
                  <a:gd name="connsiteY9" fmla="*/ 752360 h 921045"/>
                  <a:gd name="connsiteX10" fmla="*/ 0 w 821661"/>
                  <a:gd name="connsiteY10" fmla="*/ 713901 h 921045"/>
                  <a:gd name="connsiteX11" fmla="*/ 41934 w 821661"/>
                  <a:gd name="connsiteY11" fmla="*/ 572226 h 921045"/>
                  <a:gd name="connsiteX12" fmla="*/ 12918 w 821661"/>
                  <a:gd name="connsiteY12" fmla="*/ 401454 h 921045"/>
                  <a:gd name="connsiteX13" fmla="*/ 11316 w 821661"/>
                  <a:gd name="connsiteY13" fmla="*/ 339903 h 921045"/>
                  <a:gd name="connsiteX14" fmla="*/ 444504 w 821661"/>
                  <a:gd name="connsiteY14" fmla="*/ 27 h 921045"/>
                  <a:gd name="connsiteX15" fmla="*/ 821479 w 821661"/>
                  <a:gd name="connsiteY15" fmla="*/ 445103 h 921045"/>
                  <a:gd name="connsiteX16" fmla="*/ 552319 w 821661"/>
                  <a:gd name="connsiteY16" fmla="*/ 898660 h 92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21661" h="921045">
                    <a:moveTo>
                      <a:pt x="480846" y="747863"/>
                    </a:moveTo>
                    <a:cubicBezTo>
                      <a:pt x="407966" y="885439"/>
                      <a:pt x="319752" y="912632"/>
                      <a:pt x="232191" y="919950"/>
                    </a:cubicBezTo>
                    <a:cubicBezTo>
                      <a:pt x="166521" y="925439"/>
                      <a:pt x="110192" y="911928"/>
                      <a:pt x="75343" y="842202"/>
                    </a:cubicBezTo>
                    <a:lnTo>
                      <a:pt x="67533" y="822288"/>
                    </a:lnTo>
                    <a:lnTo>
                      <a:pt x="70485" y="821185"/>
                    </a:lnTo>
                    <a:cubicBezTo>
                      <a:pt x="89038" y="811809"/>
                      <a:pt x="100514" y="801011"/>
                      <a:pt x="100514" y="795321"/>
                    </a:cubicBezTo>
                    <a:cubicBezTo>
                      <a:pt x="100514" y="789630"/>
                      <a:pt x="89038" y="794475"/>
                      <a:pt x="70485" y="800742"/>
                    </a:cubicBezTo>
                    <a:lnTo>
                      <a:pt x="60233" y="803677"/>
                    </a:lnTo>
                    <a:lnTo>
                      <a:pt x="59765" y="802483"/>
                    </a:lnTo>
                    <a:cubicBezTo>
                      <a:pt x="55206" y="787566"/>
                      <a:pt x="51300" y="770916"/>
                      <a:pt x="48103" y="752360"/>
                    </a:cubicBezTo>
                    <a:cubicBezTo>
                      <a:pt x="24863" y="746959"/>
                      <a:pt x="10963" y="740651"/>
                      <a:pt x="0" y="713901"/>
                    </a:cubicBezTo>
                    <a:cubicBezTo>
                      <a:pt x="2401" y="672024"/>
                      <a:pt x="39781" y="624301"/>
                      <a:pt x="41934" y="572226"/>
                    </a:cubicBezTo>
                    <a:cubicBezTo>
                      <a:pt x="44087" y="520152"/>
                      <a:pt x="16321" y="429053"/>
                      <a:pt x="12918" y="401454"/>
                    </a:cubicBezTo>
                    <a:cubicBezTo>
                      <a:pt x="7929" y="376649"/>
                      <a:pt x="11851" y="360420"/>
                      <a:pt x="11316" y="339903"/>
                    </a:cubicBezTo>
                    <a:cubicBezTo>
                      <a:pt x="16912" y="137360"/>
                      <a:pt x="164719" y="-2260"/>
                      <a:pt x="444504" y="27"/>
                    </a:cubicBezTo>
                    <a:cubicBezTo>
                      <a:pt x="724289" y="2314"/>
                      <a:pt x="826612" y="192373"/>
                      <a:pt x="821479" y="445103"/>
                    </a:cubicBezTo>
                    <a:cubicBezTo>
                      <a:pt x="816346" y="697833"/>
                      <a:pt x="553566" y="761080"/>
                      <a:pt x="552319" y="898660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5" name="四角形: 上の 2 つの角を丸める 714">
                <a:extLst>
                  <a:ext uri="{FF2B5EF4-FFF2-40B4-BE49-F238E27FC236}">
                    <a16:creationId xmlns:a16="http://schemas.microsoft.com/office/drawing/2014/main" id="{E9BCC33F-271F-4F2B-B2C9-651DEC1BF5FB}"/>
                  </a:ext>
                </a:extLst>
              </p:cNvPr>
              <p:cNvSpPr/>
              <p:nvPr/>
            </p:nvSpPr>
            <p:spPr>
              <a:xfrm>
                <a:off x="7143319" y="5540474"/>
                <a:ext cx="150180" cy="900900"/>
              </a:xfrm>
              <a:prstGeom prst="round2SameRect">
                <a:avLst>
                  <a:gd name="adj1" fmla="val 40288"/>
                  <a:gd name="adj2" fmla="val 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1" name="フリーフォーム: 図形 730">
                <a:extLst>
                  <a:ext uri="{FF2B5EF4-FFF2-40B4-BE49-F238E27FC236}">
                    <a16:creationId xmlns:a16="http://schemas.microsoft.com/office/drawing/2014/main" id="{27A10143-EC68-4724-8C07-023C3CBDEE88}"/>
                  </a:ext>
                </a:extLst>
              </p:cNvPr>
              <p:cNvSpPr/>
              <p:nvPr/>
            </p:nvSpPr>
            <p:spPr>
              <a:xfrm>
                <a:off x="7171363" y="5603795"/>
                <a:ext cx="183230" cy="837399"/>
              </a:xfrm>
              <a:custGeom>
                <a:avLst/>
                <a:gdLst>
                  <a:gd name="connsiteX0" fmla="*/ 58241 w 183230"/>
                  <a:gd name="connsiteY0" fmla="*/ 0 h 837399"/>
                  <a:gd name="connsiteX1" fmla="*/ 183230 w 183230"/>
                  <a:gd name="connsiteY1" fmla="*/ 0 h 837399"/>
                  <a:gd name="connsiteX2" fmla="*/ 183230 w 183230"/>
                  <a:gd name="connsiteY2" fmla="*/ 837399 h 837399"/>
                  <a:gd name="connsiteX3" fmla="*/ 0 w 183230"/>
                  <a:gd name="connsiteY3" fmla="*/ 837399 h 837399"/>
                  <a:gd name="connsiteX4" fmla="*/ 0 w 183230"/>
                  <a:gd name="connsiteY4" fmla="*/ 58241 h 837399"/>
                  <a:gd name="connsiteX5" fmla="*/ 58241 w 183230"/>
                  <a:gd name="connsiteY5" fmla="*/ 0 h 8373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3230" h="837399">
                    <a:moveTo>
                      <a:pt x="58241" y="0"/>
                    </a:moveTo>
                    <a:lnTo>
                      <a:pt x="183230" y="0"/>
                    </a:lnTo>
                    <a:lnTo>
                      <a:pt x="183230" y="837399"/>
                    </a:lnTo>
                    <a:lnTo>
                      <a:pt x="0" y="837399"/>
                    </a:lnTo>
                    <a:lnTo>
                      <a:pt x="0" y="58241"/>
                    </a:lnTo>
                    <a:cubicBezTo>
                      <a:pt x="0" y="26075"/>
                      <a:pt x="26075" y="0"/>
                      <a:pt x="5824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32" name="グループ化 731">
                <a:extLst>
                  <a:ext uri="{FF2B5EF4-FFF2-40B4-BE49-F238E27FC236}">
                    <a16:creationId xmlns:a16="http://schemas.microsoft.com/office/drawing/2014/main" id="{4FF321EA-FD43-461C-AF30-F91748B9CBEB}"/>
                  </a:ext>
                </a:extLst>
              </p:cNvPr>
              <p:cNvGrpSpPr/>
              <p:nvPr/>
            </p:nvGrpSpPr>
            <p:grpSpPr>
              <a:xfrm>
                <a:off x="7041055" y="5401404"/>
                <a:ext cx="426294" cy="515952"/>
                <a:chOff x="7041055" y="5401404"/>
                <a:chExt cx="426294" cy="515952"/>
              </a:xfrm>
            </p:grpSpPr>
            <p:grpSp>
              <p:nvGrpSpPr>
                <p:cNvPr id="733" name="グループ化 732">
                  <a:extLst>
                    <a:ext uri="{FF2B5EF4-FFF2-40B4-BE49-F238E27FC236}">
                      <a16:creationId xmlns:a16="http://schemas.microsoft.com/office/drawing/2014/main" id="{4A951C0A-C59A-43B4-9656-0F8C01BC9024}"/>
                    </a:ext>
                  </a:extLst>
                </p:cNvPr>
                <p:cNvGrpSpPr/>
                <p:nvPr/>
              </p:nvGrpSpPr>
              <p:grpSpPr>
                <a:xfrm rot="900000">
                  <a:off x="7129611" y="5736264"/>
                  <a:ext cx="256111" cy="181092"/>
                  <a:chOff x="7986968" y="5736264"/>
                  <a:chExt cx="256111" cy="181092"/>
                </a:xfrm>
              </p:grpSpPr>
              <p:sp>
                <p:nvSpPr>
                  <p:cNvPr id="735" name="台形 734">
                    <a:extLst>
                      <a:ext uri="{FF2B5EF4-FFF2-40B4-BE49-F238E27FC236}">
                        <a16:creationId xmlns:a16="http://schemas.microsoft.com/office/drawing/2014/main" id="{B0031B94-3B59-4C64-A981-6E224CB40DC7}"/>
                      </a:ext>
                    </a:extLst>
                  </p:cNvPr>
                  <p:cNvSpPr/>
                  <p:nvPr/>
                </p:nvSpPr>
                <p:spPr>
                  <a:xfrm rot="20700000" flipH="1">
                    <a:off x="7986968" y="5736264"/>
                    <a:ext cx="256111" cy="154327"/>
                  </a:xfrm>
                  <a:prstGeom prst="trapezoid">
                    <a:avLst/>
                  </a:prstGeom>
                  <a:solidFill>
                    <a:srgbClr val="FF505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36" name="台形 735">
                    <a:extLst>
                      <a:ext uri="{FF2B5EF4-FFF2-40B4-BE49-F238E27FC236}">
                        <a16:creationId xmlns:a16="http://schemas.microsoft.com/office/drawing/2014/main" id="{312CF520-20C1-4AFF-9ED4-9BAB17415E34}"/>
                      </a:ext>
                    </a:extLst>
                  </p:cNvPr>
                  <p:cNvSpPr/>
                  <p:nvPr/>
                </p:nvSpPr>
                <p:spPr>
                  <a:xfrm rot="20700000" flipH="1">
                    <a:off x="8021192" y="5763029"/>
                    <a:ext cx="187662" cy="154327"/>
                  </a:xfrm>
                  <a:prstGeom prst="trapezoid">
                    <a:avLst/>
                  </a:prstGeom>
                  <a:solidFill>
                    <a:srgbClr val="FF505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734" name="楕円 733">
                  <a:extLst>
                    <a:ext uri="{FF2B5EF4-FFF2-40B4-BE49-F238E27FC236}">
                      <a16:creationId xmlns:a16="http://schemas.microsoft.com/office/drawing/2014/main" id="{DB881AE9-1CB9-4EB0-93AF-14283F59DF39}"/>
                    </a:ext>
                  </a:extLst>
                </p:cNvPr>
                <p:cNvSpPr/>
                <p:nvPr/>
              </p:nvSpPr>
              <p:spPr>
                <a:xfrm>
                  <a:off x="7041055" y="5401404"/>
                  <a:ext cx="426294" cy="426294"/>
                </a:xfrm>
                <a:prstGeom prst="ellipse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98" name="楕円 97">
                <a:extLst>
                  <a:ext uri="{FF2B5EF4-FFF2-40B4-BE49-F238E27FC236}">
                    <a16:creationId xmlns:a16="http://schemas.microsoft.com/office/drawing/2014/main" id="{56348E59-B0D4-4B3E-91EF-8844CF0C7AB9}"/>
                  </a:ext>
                </a:extLst>
              </p:cNvPr>
              <p:cNvSpPr/>
              <p:nvPr/>
            </p:nvSpPr>
            <p:spPr>
              <a:xfrm rot="1800000">
                <a:off x="6826108" y="4404696"/>
                <a:ext cx="652513" cy="304624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32" name="フリーフォーム: 図形 831">
                <a:extLst>
                  <a:ext uri="{FF2B5EF4-FFF2-40B4-BE49-F238E27FC236}">
                    <a16:creationId xmlns:a16="http://schemas.microsoft.com/office/drawing/2014/main" id="{8C5BB373-8EA6-4A83-909E-B40D7FBDB60B}"/>
                  </a:ext>
                </a:extLst>
              </p:cNvPr>
              <p:cNvSpPr/>
              <p:nvPr/>
            </p:nvSpPr>
            <p:spPr>
              <a:xfrm rot="9000000">
                <a:off x="7080265" y="4217933"/>
                <a:ext cx="637530" cy="1120617"/>
              </a:xfrm>
              <a:custGeom>
                <a:avLst/>
                <a:gdLst>
                  <a:gd name="connsiteX0" fmla="*/ 234255 w 637530"/>
                  <a:gd name="connsiteY0" fmla="*/ 1039012 h 1120617"/>
                  <a:gd name="connsiteX1" fmla="*/ 0 w 637530"/>
                  <a:gd name="connsiteY1" fmla="*/ 642795 h 1120617"/>
                  <a:gd name="connsiteX2" fmla="*/ 424242 w 637530"/>
                  <a:gd name="connsiteY2" fmla="*/ 174681 h 1120617"/>
                  <a:gd name="connsiteX3" fmla="*/ 525367 w 637530"/>
                  <a:gd name="connsiteY3" fmla="*/ 165513 h 1120617"/>
                  <a:gd name="connsiteX4" fmla="*/ 528677 w 637530"/>
                  <a:gd name="connsiteY4" fmla="*/ 159525 h 1120617"/>
                  <a:gd name="connsiteX5" fmla="*/ 589315 w 637530"/>
                  <a:gd name="connsiteY5" fmla="*/ 2 h 1120617"/>
                  <a:gd name="connsiteX6" fmla="*/ 589316 w 637530"/>
                  <a:gd name="connsiteY6" fmla="*/ 0 h 1120617"/>
                  <a:gd name="connsiteX7" fmla="*/ 544345 w 637530"/>
                  <a:gd name="connsiteY7" fmla="*/ 383961 h 1120617"/>
                  <a:gd name="connsiteX8" fmla="*/ 459951 w 637530"/>
                  <a:gd name="connsiteY8" fmla="*/ 490349 h 1120617"/>
                  <a:gd name="connsiteX9" fmla="*/ 388168 w 637530"/>
                  <a:gd name="connsiteY9" fmla="*/ 548372 h 1120617"/>
                  <a:gd name="connsiteX10" fmla="*/ 381011 w 637530"/>
                  <a:gd name="connsiteY10" fmla="*/ 642795 h 1120617"/>
                  <a:gd name="connsiteX11" fmla="*/ 531322 w 637530"/>
                  <a:gd name="connsiteY11" fmla="*/ 1120616 h 1120617"/>
                  <a:gd name="connsiteX12" fmla="*/ 531322 w 637530"/>
                  <a:gd name="connsiteY12" fmla="*/ 1120617 h 1120617"/>
                  <a:gd name="connsiteX13" fmla="*/ 234255 w 637530"/>
                  <a:gd name="connsiteY13" fmla="*/ 1039012 h 11206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7530" h="1120617">
                    <a:moveTo>
                      <a:pt x="234255" y="1039012"/>
                    </a:moveTo>
                    <a:cubicBezTo>
                      <a:pt x="92922" y="953145"/>
                      <a:pt x="0" y="807729"/>
                      <a:pt x="0" y="642795"/>
                    </a:cubicBezTo>
                    <a:cubicBezTo>
                      <a:pt x="0" y="411888"/>
                      <a:pt x="182128" y="219236"/>
                      <a:pt x="424242" y="174681"/>
                    </a:cubicBezTo>
                    <a:lnTo>
                      <a:pt x="525367" y="165513"/>
                    </a:lnTo>
                    <a:lnTo>
                      <a:pt x="528677" y="159525"/>
                    </a:lnTo>
                    <a:cubicBezTo>
                      <a:pt x="553582" y="106095"/>
                      <a:pt x="574026" y="52425"/>
                      <a:pt x="589315" y="2"/>
                    </a:cubicBezTo>
                    <a:lnTo>
                      <a:pt x="589316" y="0"/>
                    </a:lnTo>
                    <a:cubicBezTo>
                      <a:pt x="668280" y="50842"/>
                      <a:pt x="648146" y="222746"/>
                      <a:pt x="544345" y="383961"/>
                    </a:cubicBezTo>
                    <a:cubicBezTo>
                      <a:pt x="518395" y="424264"/>
                      <a:pt x="489673" y="460084"/>
                      <a:pt x="459951" y="490349"/>
                    </a:cubicBezTo>
                    <a:lnTo>
                      <a:pt x="388168" y="548372"/>
                    </a:lnTo>
                    <a:lnTo>
                      <a:pt x="381011" y="642795"/>
                    </a:lnTo>
                    <a:cubicBezTo>
                      <a:pt x="381011" y="808442"/>
                      <a:pt x="431115" y="974089"/>
                      <a:pt x="531322" y="1120616"/>
                    </a:cubicBezTo>
                    <a:lnTo>
                      <a:pt x="531322" y="1120617"/>
                    </a:lnTo>
                    <a:cubicBezTo>
                      <a:pt x="421282" y="1120617"/>
                      <a:pt x="319055" y="1090533"/>
                      <a:pt x="234255" y="1039012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810" name="グループ化 809">
                <a:extLst>
                  <a:ext uri="{FF2B5EF4-FFF2-40B4-BE49-F238E27FC236}">
                    <a16:creationId xmlns:a16="http://schemas.microsoft.com/office/drawing/2014/main" id="{69F907DB-49FA-41B0-8632-187C8F3540CE}"/>
                  </a:ext>
                </a:extLst>
              </p:cNvPr>
              <p:cNvGrpSpPr/>
              <p:nvPr/>
            </p:nvGrpSpPr>
            <p:grpSpPr>
              <a:xfrm>
                <a:off x="7221188" y="4255033"/>
                <a:ext cx="325519" cy="271429"/>
                <a:chOff x="8797576" y="4250271"/>
                <a:chExt cx="325519" cy="271429"/>
              </a:xfrm>
            </p:grpSpPr>
            <p:sp>
              <p:nvSpPr>
                <p:cNvPr id="811" name="台形 810">
                  <a:extLst>
                    <a:ext uri="{FF2B5EF4-FFF2-40B4-BE49-F238E27FC236}">
                      <a16:creationId xmlns:a16="http://schemas.microsoft.com/office/drawing/2014/main" id="{4927E98F-92D7-4136-BBB0-0C24F6F37DE5}"/>
                    </a:ext>
                  </a:extLst>
                </p:cNvPr>
                <p:cNvSpPr/>
                <p:nvPr/>
              </p:nvSpPr>
              <p:spPr>
                <a:xfrm rot="8100000">
                  <a:off x="8797576" y="4250271"/>
                  <a:ext cx="197711" cy="143620"/>
                </a:xfrm>
                <a:prstGeom prst="trapezoid">
                  <a:avLst>
                    <a:gd name="adj" fmla="val 35145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12" name="台形 811">
                  <a:extLst>
                    <a:ext uri="{FF2B5EF4-FFF2-40B4-BE49-F238E27FC236}">
                      <a16:creationId xmlns:a16="http://schemas.microsoft.com/office/drawing/2014/main" id="{949DA91A-23EC-4194-B0EF-1BD251796FD4}"/>
                    </a:ext>
                  </a:extLst>
                </p:cNvPr>
                <p:cNvSpPr/>
                <p:nvPr/>
              </p:nvSpPr>
              <p:spPr>
                <a:xfrm rot="18900000" flipH="1">
                  <a:off x="8925384" y="4378080"/>
                  <a:ext cx="197711" cy="143620"/>
                </a:xfrm>
                <a:prstGeom prst="trapezoid">
                  <a:avLst>
                    <a:gd name="adj" fmla="val 35145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13" name="楕円 812">
                  <a:extLst>
                    <a:ext uri="{FF2B5EF4-FFF2-40B4-BE49-F238E27FC236}">
                      <a16:creationId xmlns:a16="http://schemas.microsoft.com/office/drawing/2014/main" id="{72E04F6D-AFED-49BE-91DC-88EA1AB3CEE1}"/>
                    </a:ext>
                  </a:extLst>
                </p:cNvPr>
                <p:cNvSpPr/>
                <p:nvPr/>
              </p:nvSpPr>
              <p:spPr>
                <a:xfrm rot="2700000">
                  <a:off x="8909960" y="4324820"/>
                  <a:ext cx="100752" cy="122330"/>
                </a:xfrm>
                <a:prstGeom prst="ellipse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814" name="円/楕円 190">
                <a:extLst>
                  <a:ext uri="{FF2B5EF4-FFF2-40B4-BE49-F238E27FC236}">
                    <a16:creationId xmlns:a16="http://schemas.microsoft.com/office/drawing/2014/main" id="{1988737D-2A75-473F-834B-B8A7A84DFC8E}"/>
                  </a:ext>
                </a:extLst>
              </p:cNvPr>
              <p:cNvSpPr/>
              <p:nvPr/>
            </p:nvSpPr>
            <p:spPr>
              <a:xfrm>
                <a:off x="7042988" y="4969420"/>
                <a:ext cx="118865" cy="64499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02" name="グループ化 101">
                <a:extLst>
                  <a:ext uri="{FF2B5EF4-FFF2-40B4-BE49-F238E27FC236}">
                    <a16:creationId xmlns:a16="http://schemas.microsoft.com/office/drawing/2014/main" id="{E98B123F-781D-431D-99A2-DAB655224F76}"/>
                  </a:ext>
                </a:extLst>
              </p:cNvPr>
              <p:cNvGrpSpPr/>
              <p:nvPr/>
            </p:nvGrpSpPr>
            <p:grpSpPr>
              <a:xfrm>
                <a:off x="6832809" y="4639533"/>
                <a:ext cx="170350" cy="286536"/>
                <a:chOff x="6798404" y="4620438"/>
                <a:chExt cx="224590" cy="286536"/>
              </a:xfrm>
            </p:grpSpPr>
            <p:sp>
              <p:nvSpPr>
                <p:cNvPr id="820" name="円/楕円 27">
                  <a:extLst>
                    <a:ext uri="{FF2B5EF4-FFF2-40B4-BE49-F238E27FC236}">
                      <a16:creationId xmlns:a16="http://schemas.microsoft.com/office/drawing/2014/main" id="{B291FACA-5C62-4CBE-904B-41BA4A6C75E4}"/>
                    </a:ext>
                  </a:extLst>
                </p:cNvPr>
                <p:cNvSpPr/>
                <p:nvPr/>
              </p:nvSpPr>
              <p:spPr>
                <a:xfrm rot="10800000">
                  <a:off x="6807508" y="4620438"/>
                  <a:ext cx="215486" cy="3819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21" name="二等辺三角形 820">
                  <a:extLst>
                    <a:ext uri="{FF2B5EF4-FFF2-40B4-BE49-F238E27FC236}">
                      <a16:creationId xmlns:a16="http://schemas.microsoft.com/office/drawing/2014/main" id="{D33CCF9B-A94D-42B0-8AE1-2259F0F0A3BF}"/>
                    </a:ext>
                  </a:extLst>
                </p:cNvPr>
                <p:cNvSpPr/>
                <p:nvPr/>
              </p:nvSpPr>
              <p:spPr>
                <a:xfrm rot="18911150">
                  <a:off x="6798404" y="4676250"/>
                  <a:ext cx="60276" cy="111532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2" name="円/楕円 195">
                  <a:extLst>
                    <a:ext uri="{FF2B5EF4-FFF2-40B4-BE49-F238E27FC236}">
                      <a16:creationId xmlns:a16="http://schemas.microsoft.com/office/drawing/2014/main" id="{85379626-5D59-41D2-B314-54304431988B}"/>
                    </a:ext>
                  </a:extLst>
                </p:cNvPr>
                <p:cNvSpPr/>
                <p:nvPr/>
              </p:nvSpPr>
              <p:spPr>
                <a:xfrm>
                  <a:off x="6840723" y="4700434"/>
                  <a:ext cx="158216" cy="18238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23" name="円/楕円 196">
                  <a:extLst>
                    <a:ext uri="{FF2B5EF4-FFF2-40B4-BE49-F238E27FC236}">
                      <a16:creationId xmlns:a16="http://schemas.microsoft.com/office/drawing/2014/main" id="{552A4B30-D815-49CA-8CF6-800DF900E25F}"/>
                    </a:ext>
                  </a:extLst>
                </p:cNvPr>
                <p:cNvSpPr/>
                <p:nvPr/>
              </p:nvSpPr>
              <p:spPr>
                <a:xfrm>
                  <a:off x="6840713" y="4724588"/>
                  <a:ext cx="158216" cy="182386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24" name="円/楕円 197">
                  <a:extLst>
                    <a:ext uri="{FF2B5EF4-FFF2-40B4-BE49-F238E27FC236}">
                      <a16:creationId xmlns:a16="http://schemas.microsoft.com/office/drawing/2014/main" id="{30E5581F-7A39-4AFB-91EE-4CAE04115838}"/>
                    </a:ext>
                  </a:extLst>
                </p:cNvPr>
                <p:cNvSpPr/>
                <p:nvPr/>
              </p:nvSpPr>
              <p:spPr>
                <a:xfrm>
                  <a:off x="6846219" y="4757406"/>
                  <a:ext cx="86288" cy="117665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25" name="円/楕円 198">
                  <a:extLst>
                    <a:ext uri="{FF2B5EF4-FFF2-40B4-BE49-F238E27FC236}">
                      <a16:creationId xmlns:a16="http://schemas.microsoft.com/office/drawing/2014/main" id="{656FEDD4-538B-4FFE-A57C-E96203D0D5FD}"/>
                    </a:ext>
                  </a:extLst>
                </p:cNvPr>
                <p:cNvSpPr/>
                <p:nvPr/>
              </p:nvSpPr>
              <p:spPr>
                <a:xfrm>
                  <a:off x="6855347" y="4770103"/>
                  <a:ext cx="60276" cy="60424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196" name="円: 塗りつぶしなし 195">
              <a:extLst>
                <a:ext uri="{FF2B5EF4-FFF2-40B4-BE49-F238E27FC236}">
                  <a16:creationId xmlns:a16="http://schemas.microsoft.com/office/drawing/2014/main" id="{352643D9-EE66-44B8-898F-B5AC08E34E9D}"/>
                </a:ext>
              </a:extLst>
            </p:cNvPr>
            <p:cNvSpPr/>
            <p:nvPr/>
          </p:nvSpPr>
          <p:spPr>
            <a:xfrm rot="18230361">
              <a:off x="7714565" y="4871298"/>
              <a:ext cx="574371" cy="273903"/>
            </a:xfrm>
            <a:prstGeom prst="donut">
              <a:avLst>
                <a:gd name="adj" fmla="val 5400"/>
              </a:avLst>
            </a:prstGeom>
            <a:solidFill>
              <a:schemeClr val="bg1"/>
            </a:solidFill>
            <a:ln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97" name="グループ化 196">
              <a:extLst>
                <a:ext uri="{FF2B5EF4-FFF2-40B4-BE49-F238E27FC236}">
                  <a16:creationId xmlns:a16="http://schemas.microsoft.com/office/drawing/2014/main" id="{641D725E-0AED-4106-963F-6DE74DC8F8F9}"/>
                </a:ext>
              </a:extLst>
            </p:cNvPr>
            <p:cNvGrpSpPr/>
            <p:nvPr/>
          </p:nvGrpSpPr>
          <p:grpSpPr>
            <a:xfrm>
              <a:off x="7526560" y="4928576"/>
              <a:ext cx="445028" cy="410052"/>
              <a:chOff x="1413071" y="1923580"/>
              <a:chExt cx="482990" cy="445030"/>
            </a:xfrm>
          </p:grpSpPr>
          <p:sp>
            <p:nvSpPr>
              <p:cNvPr id="198" name="フリーフォーム: 図形 197">
                <a:extLst>
                  <a:ext uri="{FF2B5EF4-FFF2-40B4-BE49-F238E27FC236}">
                    <a16:creationId xmlns:a16="http://schemas.microsoft.com/office/drawing/2014/main" id="{32A495CD-FD93-4987-B35A-C52A49172725}"/>
                  </a:ext>
                </a:extLst>
              </p:cNvPr>
              <p:cNvSpPr/>
              <p:nvPr/>
            </p:nvSpPr>
            <p:spPr>
              <a:xfrm>
                <a:off x="1413071" y="1923580"/>
                <a:ext cx="482990" cy="445030"/>
              </a:xfrm>
              <a:custGeom>
                <a:avLst/>
                <a:gdLst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73241 w 471545"/>
                  <a:gd name="connsiteY2" fmla="*/ 63569 h 432350"/>
                  <a:gd name="connsiteX3" fmla="*/ 368531 w 471545"/>
                  <a:gd name="connsiteY3" fmla="*/ 69022 h 432350"/>
                  <a:gd name="connsiteX4" fmla="*/ 382824 w 471545"/>
                  <a:gd name="connsiteY4" fmla="*/ 264946 h 432350"/>
                  <a:gd name="connsiteX5" fmla="*/ 431247 w 471545"/>
                  <a:gd name="connsiteY5" fmla="*/ 306782 h 432350"/>
                  <a:gd name="connsiteX6" fmla="*/ 471545 w 471545"/>
                  <a:gd name="connsiteY6" fmla="*/ 329502 h 432350"/>
                  <a:gd name="connsiteX7" fmla="*/ 449587 w 471545"/>
                  <a:gd name="connsiteY7" fmla="*/ 347056 h 432350"/>
                  <a:gd name="connsiteX8" fmla="*/ 337931 w 471545"/>
                  <a:gd name="connsiteY8" fmla="*/ 408009 h 432350"/>
                  <a:gd name="connsiteX9" fmla="*/ 68219 w 471545"/>
                  <a:gd name="connsiteY9" fmla="*/ 328783 h 432350"/>
                  <a:gd name="connsiteX10" fmla="*/ 24341 w 471545"/>
                  <a:gd name="connsiteY10" fmla="*/ 248407 h 432350"/>
                  <a:gd name="connsiteX11" fmla="*/ 43141 w 471545"/>
                  <a:gd name="connsiteY11" fmla="*/ 29478 h 432350"/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73241 w 471545"/>
                  <a:gd name="connsiteY2" fmla="*/ 63569 h 432350"/>
                  <a:gd name="connsiteX3" fmla="*/ 359006 w 471545"/>
                  <a:gd name="connsiteY3" fmla="*/ 97597 h 432350"/>
                  <a:gd name="connsiteX4" fmla="*/ 382824 w 471545"/>
                  <a:gd name="connsiteY4" fmla="*/ 264946 h 432350"/>
                  <a:gd name="connsiteX5" fmla="*/ 431247 w 471545"/>
                  <a:gd name="connsiteY5" fmla="*/ 306782 h 432350"/>
                  <a:gd name="connsiteX6" fmla="*/ 471545 w 471545"/>
                  <a:gd name="connsiteY6" fmla="*/ 329502 h 432350"/>
                  <a:gd name="connsiteX7" fmla="*/ 449587 w 471545"/>
                  <a:gd name="connsiteY7" fmla="*/ 347056 h 432350"/>
                  <a:gd name="connsiteX8" fmla="*/ 337931 w 471545"/>
                  <a:gd name="connsiteY8" fmla="*/ 408009 h 432350"/>
                  <a:gd name="connsiteX9" fmla="*/ 68219 w 471545"/>
                  <a:gd name="connsiteY9" fmla="*/ 328783 h 432350"/>
                  <a:gd name="connsiteX10" fmla="*/ 24341 w 471545"/>
                  <a:gd name="connsiteY10" fmla="*/ 248407 h 432350"/>
                  <a:gd name="connsiteX11" fmla="*/ 43141 w 471545"/>
                  <a:gd name="connsiteY11" fmla="*/ 29478 h 432350"/>
                  <a:gd name="connsiteX12" fmla="*/ 78216 w 471545"/>
                  <a:gd name="connsiteY12" fmla="*/ 0 h 432350"/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73241 w 471545"/>
                  <a:gd name="connsiteY2" fmla="*/ 63569 h 432350"/>
                  <a:gd name="connsiteX3" fmla="*/ 359006 w 471545"/>
                  <a:gd name="connsiteY3" fmla="*/ 97597 h 432350"/>
                  <a:gd name="connsiteX4" fmla="*/ 382824 w 471545"/>
                  <a:gd name="connsiteY4" fmla="*/ 264946 h 432350"/>
                  <a:gd name="connsiteX5" fmla="*/ 431247 w 471545"/>
                  <a:gd name="connsiteY5" fmla="*/ 306782 h 432350"/>
                  <a:gd name="connsiteX6" fmla="*/ 471545 w 471545"/>
                  <a:gd name="connsiteY6" fmla="*/ 329502 h 432350"/>
                  <a:gd name="connsiteX7" fmla="*/ 449587 w 471545"/>
                  <a:gd name="connsiteY7" fmla="*/ 347056 h 432350"/>
                  <a:gd name="connsiteX8" fmla="*/ 337931 w 471545"/>
                  <a:gd name="connsiteY8" fmla="*/ 408009 h 432350"/>
                  <a:gd name="connsiteX9" fmla="*/ 68219 w 471545"/>
                  <a:gd name="connsiteY9" fmla="*/ 328783 h 432350"/>
                  <a:gd name="connsiteX10" fmla="*/ 24341 w 471545"/>
                  <a:gd name="connsiteY10" fmla="*/ 248407 h 432350"/>
                  <a:gd name="connsiteX11" fmla="*/ 43141 w 471545"/>
                  <a:gd name="connsiteY11" fmla="*/ 29478 h 432350"/>
                  <a:gd name="connsiteX12" fmla="*/ 78216 w 471545"/>
                  <a:gd name="connsiteY12" fmla="*/ 0 h 432350"/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89910 w 471545"/>
                  <a:gd name="connsiteY2" fmla="*/ 20707 h 432350"/>
                  <a:gd name="connsiteX3" fmla="*/ 359006 w 471545"/>
                  <a:gd name="connsiteY3" fmla="*/ 97597 h 432350"/>
                  <a:gd name="connsiteX4" fmla="*/ 382824 w 471545"/>
                  <a:gd name="connsiteY4" fmla="*/ 264946 h 432350"/>
                  <a:gd name="connsiteX5" fmla="*/ 431247 w 471545"/>
                  <a:gd name="connsiteY5" fmla="*/ 306782 h 432350"/>
                  <a:gd name="connsiteX6" fmla="*/ 471545 w 471545"/>
                  <a:gd name="connsiteY6" fmla="*/ 329502 h 432350"/>
                  <a:gd name="connsiteX7" fmla="*/ 449587 w 471545"/>
                  <a:gd name="connsiteY7" fmla="*/ 347056 h 432350"/>
                  <a:gd name="connsiteX8" fmla="*/ 337931 w 471545"/>
                  <a:gd name="connsiteY8" fmla="*/ 408009 h 432350"/>
                  <a:gd name="connsiteX9" fmla="*/ 68219 w 471545"/>
                  <a:gd name="connsiteY9" fmla="*/ 328783 h 432350"/>
                  <a:gd name="connsiteX10" fmla="*/ 24341 w 471545"/>
                  <a:gd name="connsiteY10" fmla="*/ 248407 h 432350"/>
                  <a:gd name="connsiteX11" fmla="*/ 43141 w 471545"/>
                  <a:gd name="connsiteY11" fmla="*/ 29478 h 432350"/>
                  <a:gd name="connsiteX12" fmla="*/ 78216 w 471545"/>
                  <a:gd name="connsiteY12" fmla="*/ 0 h 432350"/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89910 w 471545"/>
                  <a:gd name="connsiteY2" fmla="*/ 20707 h 432350"/>
                  <a:gd name="connsiteX3" fmla="*/ 359006 w 471545"/>
                  <a:gd name="connsiteY3" fmla="*/ 97597 h 432350"/>
                  <a:gd name="connsiteX4" fmla="*/ 382824 w 471545"/>
                  <a:gd name="connsiteY4" fmla="*/ 264946 h 432350"/>
                  <a:gd name="connsiteX5" fmla="*/ 431247 w 471545"/>
                  <a:gd name="connsiteY5" fmla="*/ 306782 h 432350"/>
                  <a:gd name="connsiteX6" fmla="*/ 471545 w 471545"/>
                  <a:gd name="connsiteY6" fmla="*/ 329502 h 432350"/>
                  <a:gd name="connsiteX7" fmla="*/ 449587 w 471545"/>
                  <a:gd name="connsiteY7" fmla="*/ 347056 h 432350"/>
                  <a:gd name="connsiteX8" fmla="*/ 337931 w 471545"/>
                  <a:gd name="connsiteY8" fmla="*/ 408009 h 432350"/>
                  <a:gd name="connsiteX9" fmla="*/ 68219 w 471545"/>
                  <a:gd name="connsiteY9" fmla="*/ 328783 h 432350"/>
                  <a:gd name="connsiteX10" fmla="*/ 24341 w 471545"/>
                  <a:gd name="connsiteY10" fmla="*/ 248407 h 432350"/>
                  <a:gd name="connsiteX11" fmla="*/ 43141 w 471545"/>
                  <a:gd name="connsiteY11" fmla="*/ 29478 h 432350"/>
                  <a:gd name="connsiteX12" fmla="*/ 78216 w 471545"/>
                  <a:gd name="connsiteY12" fmla="*/ 0 h 432350"/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89910 w 471545"/>
                  <a:gd name="connsiteY2" fmla="*/ 20707 h 432350"/>
                  <a:gd name="connsiteX3" fmla="*/ 359006 w 471545"/>
                  <a:gd name="connsiteY3" fmla="*/ 97597 h 432350"/>
                  <a:gd name="connsiteX4" fmla="*/ 382824 w 471545"/>
                  <a:gd name="connsiteY4" fmla="*/ 264946 h 432350"/>
                  <a:gd name="connsiteX5" fmla="*/ 431247 w 471545"/>
                  <a:gd name="connsiteY5" fmla="*/ 306782 h 432350"/>
                  <a:gd name="connsiteX6" fmla="*/ 471545 w 471545"/>
                  <a:gd name="connsiteY6" fmla="*/ 329502 h 432350"/>
                  <a:gd name="connsiteX7" fmla="*/ 449587 w 471545"/>
                  <a:gd name="connsiteY7" fmla="*/ 347056 h 432350"/>
                  <a:gd name="connsiteX8" fmla="*/ 337931 w 471545"/>
                  <a:gd name="connsiteY8" fmla="*/ 408009 h 432350"/>
                  <a:gd name="connsiteX9" fmla="*/ 68219 w 471545"/>
                  <a:gd name="connsiteY9" fmla="*/ 328783 h 432350"/>
                  <a:gd name="connsiteX10" fmla="*/ 24341 w 471545"/>
                  <a:gd name="connsiteY10" fmla="*/ 248407 h 432350"/>
                  <a:gd name="connsiteX11" fmla="*/ 43141 w 471545"/>
                  <a:gd name="connsiteY11" fmla="*/ 29478 h 432350"/>
                  <a:gd name="connsiteX12" fmla="*/ 78216 w 471545"/>
                  <a:gd name="connsiteY12" fmla="*/ 0 h 432350"/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87529 w 471545"/>
                  <a:gd name="connsiteY2" fmla="*/ 1657 h 432350"/>
                  <a:gd name="connsiteX3" fmla="*/ 359006 w 471545"/>
                  <a:gd name="connsiteY3" fmla="*/ 97597 h 432350"/>
                  <a:gd name="connsiteX4" fmla="*/ 382824 w 471545"/>
                  <a:gd name="connsiteY4" fmla="*/ 264946 h 432350"/>
                  <a:gd name="connsiteX5" fmla="*/ 431247 w 471545"/>
                  <a:gd name="connsiteY5" fmla="*/ 306782 h 432350"/>
                  <a:gd name="connsiteX6" fmla="*/ 471545 w 471545"/>
                  <a:gd name="connsiteY6" fmla="*/ 329502 h 432350"/>
                  <a:gd name="connsiteX7" fmla="*/ 449587 w 471545"/>
                  <a:gd name="connsiteY7" fmla="*/ 347056 h 432350"/>
                  <a:gd name="connsiteX8" fmla="*/ 337931 w 471545"/>
                  <a:gd name="connsiteY8" fmla="*/ 408009 h 432350"/>
                  <a:gd name="connsiteX9" fmla="*/ 68219 w 471545"/>
                  <a:gd name="connsiteY9" fmla="*/ 328783 h 432350"/>
                  <a:gd name="connsiteX10" fmla="*/ 24341 w 471545"/>
                  <a:gd name="connsiteY10" fmla="*/ 248407 h 432350"/>
                  <a:gd name="connsiteX11" fmla="*/ 43141 w 471545"/>
                  <a:gd name="connsiteY11" fmla="*/ 29478 h 432350"/>
                  <a:gd name="connsiteX12" fmla="*/ 78216 w 471545"/>
                  <a:gd name="connsiteY12" fmla="*/ 0 h 432350"/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87529 w 471545"/>
                  <a:gd name="connsiteY2" fmla="*/ 1657 h 432350"/>
                  <a:gd name="connsiteX3" fmla="*/ 382824 w 471545"/>
                  <a:gd name="connsiteY3" fmla="*/ 264946 h 432350"/>
                  <a:gd name="connsiteX4" fmla="*/ 431247 w 471545"/>
                  <a:gd name="connsiteY4" fmla="*/ 306782 h 432350"/>
                  <a:gd name="connsiteX5" fmla="*/ 471545 w 471545"/>
                  <a:gd name="connsiteY5" fmla="*/ 329502 h 432350"/>
                  <a:gd name="connsiteX6" fmla="*/ 449587 w 471545"/>
                  <a:gd name="connsiteY6" fmla="*/ 347056 h 432350"/>
                  <a:gd name="connsiteX7" fmla="*/ 337931 w 471545"/>
                  <a:gd name="connsiteY7" fmla="*/ 408009 h 432350"/>
                  <a:gd name="connsiteX8" fmla="*/ 68219 w 471545"/>
                  <a:gd name="connsiteY8" fmla="*/ 328783 h 432350"/>
                  <a:gd name="connsiteX9" fmla="*/ 24341 w 471545"/>
                  <a:gd name="connsiteY9" fmla="*/ 248407 h 432350"/>
                  <a:gd name="connsiteX10" fmla="*/ 43141 w 471545"/>
                  <a:gd name="connsiteY10" fmla="*/ 29478 h 432350"/>
                  <a:gd name="connsiteX11" fmla="*/ 78216 w 471545"/>
                  <a:gd name="connsiteY11" fmla="*/ 0 h 432350"/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87529 w 471545"/>
                  <a:gd name="connsiteY2" fmla="*/ 1657 h 432350"/>
                  <a:gd name="connsiteX3" fmla="*/ 382824 w 471545"/>
                  <a:gd name="connsiteY3" fmla="*/ 264946 h 432350"/>
                  <a:gd name="connsiteX4" fmla="*/ 431247 w 471545"/>
                  <a:gd name="connsiteY4" fmla="*/ 306782 h 432350"/>
                  <a:gd name="connsiteX5" fmla="*/ 471545 w 471545"/>
                  <a:gd name="connsiteY5" fmla="*/ 329502 h 432350"/>
                  <a:gd name="connsiteX6" fmla="*/ 449587 w 471545"/>
                  <a:gd name="connsiteY6" fmla="*/ 347056 h 432350"/>
                  <a:gd name="connsiteX7" fmla="*/ 337931 w 471545"/>
                  <a:gd name="connsiteY7" fmla="*/ 408009 h 432350"/>
                  <a:gd name="connsiteX8" fmla="*/ 68219 w 471545"/>
                  <a:gd name="connsiteY8" fmla="*/ 328783 h 432350"/>
                  <a:gd name="connsiteX9" fmla="*/ 24341 w 471545"/>
                  <a:gd name="connsiteY9" fmla="*/ 248407 h 432350"/>
                  <a:gd name="connsiteX10" fmla="*/ 43141 w 471545"/>
                  <a:gd name="connsiteY10" fmla="*/ 29478 h 432350"/>
                  <a:gd name="connsiteX11" fmla="*/ 78216 w 471545"/>
                  <a:gd name="connsiteY11" fmla="*/ 0 h 432350"/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87529 w 471545"/>
                  <a:gd name="connsiteY2" fmla="*/ 1657 h 432350"/>
                  <a:gd name="connsiteX3" fmla="*/ 431247 w 471545"/>
                  <a:gd name="connsiteY3" fmla="*/ 306782 h 432350"/>
                  <a:gd name="connsiteX4" fmla="*/ 471545 w 471545"/>
                  <a:gd name="connsiteY4" fmla="*/ 329502 h 432350"/>
                  <a:gd name="connsiteX5" fmla="*/ 449587 w 471545"/>
                  <a:gd name="connsiteY5" fmla="*/ 347056 h 432350"/>
                  <a:gd name="connsiteX6" fmla="*/ 337931 w 471545"/>
                  <a:gd name="connsiteY6" fmla="*/ 408009 h 432350"/>
                  <a:gd name="connsiteX7" fmla="*/ 68219 w 471545"/>
                  <a:gd name="connsiteY7" fmla="*/ 328783 h 432350"/>
                  <a:gd name="connsiteX8" fmla="*/ 24341 w 471545"/>
                  <a:gd name="connsiteY8" fmla="*/ 248407 h 432350"/>
                  <a:gd name="connsiteX9" fmla="*/ 43141 w 471545"/>
                  <a:gd name="connsiteY9" fmla="*/ 29478 h 432350"/>
                  <a:gd name="connsiteX10" fmla="*/ 78216 w 471545"/>
                  <a:gd name="connsiteY10" fmla="*/ 0 h 432350"/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87529 w 471545"/>
                  <a:gd name="connsiteY2" fmla="*/ 1657 h 432350"/>
                  <a:gd name="connsiteX3" fmla="*/ 431247 w 471545"/>
                  <a:gd name="connsiteY3" fmla="*/ 306782 h 432350"/>
                  <a:gd name="connsiteX4" fmla="*/ 471545 w 471545"/>
                  <a:gd name="connsiteY4" fmla="*/ 329502 h 432350"/>
                  <a:gd name="connsiteX5" fmla="*/ 449587 w 471545"/>
                  <a:gd name="connsiteY5" fmla="*/ 347056 h 432350"/>
                  <a:gd name="connsiteX6" fmla="*/ 337931 w 471545"/>
                  <a:gd name="connsiteY6" fmla="*/ 408009 h 432350"/>
                  <a:gd name="connsiteX7" fmla="*/ 68219 w 471545"/>
                  <a:gd name="connsiteY7" fmla="*/ 328783 h 432350"/>
                  <a:gd name="connsiteX8" fmla="*/ 24341 w 471545"/>
                  <a:gd name="connsiteY8" fmla="*/ 248407 h 432350"/>
                  <a:gd name="connsiteX9" fmla="*/ 43141 w 471545"/>
                  <a:gd name="connsiteY9" fmla="*/ 29478 h 432350"/>
                  <a:gd name="connsiteX10" fmla="*/ 78216 w 471545"/>
                  <a:gd name="connsiteY10" fmla="*/ 0 h 432350"/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87529 w 471545"/>
                  <a:gd name="connsiteY2" fmla="*/ 1657 h 432350"/>
                  <a:gd name="connsiteX3" fmla="*/ 471545 w 471545"/>
                  <a:gd name="connsiteY3" fmla="*/ 329502 h 432350"/>
                  <a:gd name="connsiteX4" fmla="*/ 449587 w 471545"/>
                  <a:gd name="connsiteY4" fmla="*/ 347056 h 432350"/>
                  <a:gd name="connsiteX5" fmla="*/ 337931 w 471545"/>
                  <a:gd name="connsiteY5" fmla="*/ 408009 h 432350"/>
                  <a:gd name="connsiteX6" fmla="*/ 68219 w 471545"/>
                  <a:gd name="connsiteY6" fmla="*/ 328783 h 432350"/>
                  <a:gd name="connsiteX7" fmla="*/ 24341 w 471545"/>
                  <a:gd name="connsiteY7" fmla="*/ 248407 h 432350"/>
                  <a:gd name="connsiteX8" fmla="*/ 43141 w 471545"/>
                  <a:gd name="connsiteY8" fmla="*/ 29478 h 432350"/>
                  <a:gd name="connsiteX9" fmla="*/ 78216 w 471545"/>
                  <a:gd name="connsiteY9" fmla="*/ 0 h 432350"/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87529 w 471545"/>
                  <a:gd name="connsiteY2" fmla="*/ 1657 h 432350"/>
                  <a:gd name="connsiteX3" fmla="*/ 471545 w 471545"/>
                  <a:gd name="connsiteY3" fmla="*/ 329502 h 432350"/>
                  <a:gd name="connsiteX4" fmla="*/ 449587 w 471545"/>
                  <a:gd name="connsiteY4" fmla="*/ 347056 h 432350"/>
                  <a:gd name="connsiteX5" fmla="*/ 337931 w 471545"/>
                  <a:gd name="connsiteY5" fmla="*/ 408009 h 432350"/>
                  <a:gd name="connsiteX6" fmla="*/ 68219 w 471545"/>
                  <a:gd name="connsiteY6" fmla="*/ 328783 h 432350"/>
                  <a:gd name="connsiteX7" fmla="*/ 24341 w 471545"/>
                  <a:gd name="connsiteY7" fmla="*/ 248407 h 432350"/>
                  <a:gd name="connsiteX8" fmla="*/ 43141 w 471545"/>
                  <a:gd name="connsiteY8" fmla="*/ 29478 h 432350"/>
                  <a:gd name="connsiteX9" fmla="*/ 78216 w 471545"/>
                  <a:gd name="connsiteY9" fmla="*/ 0 h 432350"/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87529 w 471545"/>
                  <a:gd name="connsiteY2" fmla="*/ 1657 h 432350"/>
                  <a:gd name="connsiteX3" fmla="*/ 471545 w 471545"/>
                  <a:gd name="connsiteY3" fmla="*/ 329502 h 432350"/>
                  <a:gd name="connsiteX4" fmla="*/ 449587 w 471545"/>
                  <a:gd name="connsiteY4" fmla="*/ 347056 h 432350"/>
                  <a:gd name="connsiteX5" fmla="*/ 337931 w 471545"/>
                  <a:gd name="connsiteY5" fmla="*/ 408009 h 432350"/>
                  <a:gd name="connsiteX6" fmla="*/ 68219 w 471545"/>
                  <a:gd name="connsiteY6" fmla="*/ 328783 h 432350"/>
                  <a:gd name="connsiteX7" fmla="*/ 24341 w 471545"/>
                  <a:gd name="connsiteY7" fmla="*/ 248407 h 432350"/>
                  <a:gd name="connsiteX8" fmla="*/ 43141 w 471545"/>
                  <a:gd name="connsiteY8" fmla="*/ 29478 h 432350"/>
                  <a:gd name="connsiteX9" fmla="*/ 78216 w 471545"/>
                  <a:gd name="connsiteY9" fmla="*/ 0 h 432350"/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87529 w 471545"/>
                  <a:gd name="connsiteY2" fmla="*/ 1657 h 432350"/>
                  <a:gd name="connsiteX3" fmla="*/ 471545 w 471545"/>
                  <a:gd name="connsiteY3" fmla="*/ 329502 h 432350"/>
                  <a:gd name="connsiteX4" fmla="*/ 337931 w 471545"/>
                  <a:gd name="connsiteY4" fmla="*/ 408009 h 432350"/>
                  <a:gd name="connsiteX5" fmla="*/ 68219 w 471545"/>
                  <a:gd name="connsiteY5" fmla="*/ 328783 h 432350"/>
                  <a:gd name="connsiteX6" fmla="*/ 24341 w 471545"/>
                  <a:gd name="connsiteY6" fmla="*/ 248407 h 432350"/>
                  <a:gd name="connsiteX7" fmla="*/ 43141 w 471545"/>
                  <a:gd name="connsiteY7" fmla="*/ 29478 h 432350"/>
                  <a:gd name="connsiteX8" fmla="*/ 78216 w 471545"/>
                  <a:gd name="connsiteY8" fmla="*/ 0 h 432350"/>
                  <a:gd name="connsiteX0" fmla="*/ 78216 w 471545"/>
                  <a:gd name="connsiteY0" fmla="*/ 0 h 426968"/>
                  <a:gd name="connsiteX1" fmla="*/ 92291 w 471545"/>
                  <a:gd name="connsiteY1" fmla="*/ 5974 h 426968"/>
                  <a:gd name="connsiteX2" fmla="*/ 387529 w 471545"/>
                  <a:gd name="connsiteY2" fmla="*/ 1657 h 426968"/>
                  <a:gd name="connsiteX3" fmla="*/ 471545 w 471545"/>
                  <a:gd name="connsiteY3" fmla="*/ 329502 h 426968"/>
                  <a:gd name="connsiteX4" fmla="*/ 371269 w 471545"/>
                  <a:gd name="connsiteY4" fmla="*/ 400866 h 426968"/>
                  <a:gd name="connsiteX5" fmla="*/ 68219 w 471545"/>
                  <a:gd name="connsiteY5" fmla="*/ 328783 h 426968"/>
                  <a:gd name="connsiteX6" fmla="*/ 24341 w 471545"/>
                  <a:gd name="connsiteY6" fmla="*/ 248407 h 426968"/>
                  <a:gd name="connsiteX7" fmla="*/ 43141 w 471545"/>
                  <a:gd name="connsiteY7" fmla="*/ 29478 h 426968"/>
                  <a:gd name="connsiteX8" fmla="*/ 78216 w 471545"/>
                  <a:gd name="connsiteY8" fmla="*/ 0 h 426968"/>
                  <a:gd name="connsiteX0" fmla="*/ 78216 w 471545"/>
                  <a:gd name="connsiteY0" fmla="*/ 0 h 423793"/>
                  <a:gd name="connsiteX1" fmla="*/ 92291 w 471545"/>
                  <a:gd name="connsiteY1" fmla="*/ 5974 h 423793"/>
                  <a:gd name="connsiteX2" fmla="*/ 387529 w 471545"/>
                  <a:gd name="connsiteY2" fmla="*/ 1657 h 423793"/>
                  <a:gd name="connsiteX3" fmla="*/ 471545 w 471545"/>
                  <a:gd name="connsiteY3" fmla="*/ 329502 h 423793"/>
                  <a:gd name="connsiteX4" fmla="*/ 371269 w 471545"/>
                  <a:gd name="connsiteY4" fmla="*/ 400866 h 423793"/>
                  <a:gd name="connsiteX5" fmla="*/ 68219 w 471545"/>
                  <a:gd name="connsiteY5" fmla="*/ 328783 h 423793"/>
                  <a:gd name="connsiteX6" fmla="*/ 24341 w 471545"/>
                  <a:gd name="connsiteY6" fmla="*/ 248407 h 423793"/>
                  <a:gd name="connsiteX7" fmla="*/ 43141 w 471545"/>
                  <a:gd name="connsiteY7" fmla="*/ 29478 h 423793"/>
                  <a:gd name="connsiteX8" fmla="*/ 78216 w 471545"/>
                  <a:gd name="connsiteY8" fmla="*/ 0 h 423793"/>
                  <a:gd name="connsiteX0" fmla="*/ 78216 w 471545"/>
                  <a:gd name="connsiteY0" fmla="*/ 0 h 427365"/>
                  <a:gd name="connsiteX1" fmla="*/ 92291 w 471545"/>
                  <a:gd name="connsiteY1" fmla="*/ 5974 h 427365"/>
                  <a:gd name="connsiteX2" fmla="*/ 387529 w 471545"/>
                  <a:gd name="connsiteY2" fmla="*/ 1657 h 427365"/>
                  <a:gd name="connsiteX3" fmla="*/ 471545 w 471545"/>
                  <a:gd name="connsiteY3" fmla="*/ 329502 h 427365"/>
                  <a:gd name="connsiteX4" fmla="*/ 373651 w 471545"/>
                  <a:gd name="connsiteY4" fmla="*/ 405629 h 427365"/>
                  <a:gd name="connsiteX5" fmla="*/ 68219 w 471545"/>
                  <a:gd name="connsiteY5" fmla="*/ 328783 h 427365"/>
                  <a:gd name="connsiteX6" fmla="*/ 24341 w 471545"/>
                  <a:gd name="connsiteY6" fmla="*/ 248407 h 427365"/>
                  <a:gd name="connsiteX7" fmla="*/ 43141 w 471545"/>
                  <a:gd name="connsiteY7" fmla="*/ 29478 h 427365"/>
                  <a:gd name="connsiteX8" fmla="*/ 78216 w 471545"/>
                  <a:gd name="connsiteY8" fmla="*/ 0 h 427365"/>
                  <a:gd name="connsiteX0" fmla="*/ 78216 w 471545"/>
                  <a:gd name="connsiteY0" fmla="*/ 0 h 427365"/>
                  <a:gd name="connsiteX1" fmla="*/ 92291 w 471545"/>
                  <a:gd name="connsiteY1" fmla="*/ 5974 h 427365"/>
                  <a:gd name="connsiteX2" fmla="*/ 387529 w 471545"/>
                  <a:gd name="connsiteY2" fmla="*/ 1657 h 427365"/>
                  <a:gd name="connsiteX3" fmla="*/ 471545 w 471545"/>
                  <a:gd name="connsiteY3" fmla="*/ 329502 h 427365"/>
                  <a:gd name="connsiteX4" fmla="*/ 373651 w 471545"/>
                  <a:gd name="connsiteY4" fmla="*/ 405629 h 427365"/>
                  <a:gd name="connsiteX5" fmla="*/ 68219 w 471545"/>
                  <a:gd name="connsiteY5" fmla="*/ 328783 h 427365"/>
                  <a:gd name="connsiteX6" fmla="*/ 24341 w 471545"/>
                  <a:gd name="connsiteY6" fmla="*/ 248407 h 427365"/>
                  <a:gd name="connsiteX7" fmla="*/ 43141 w 471545"/>
                  <a:gd name="connsiteY7" fmla="*/ 29478 h 427365"/>
                  <a:gd name="connsiteX8" fmla="*/ 78216 w 471545"/>
                  <a:gd name="connsiteY8" fmla="*/ 0 h 427365"/>
                  <a:gd name="connsiteX0" fmla="*/ 78216 w 471545"/>
                  <a:gd name="connsiteY0" fmla="*/ 0 h 425939"/>
                  <a:gd name="connsiteX1" fmla="*/ 92291 w 471545"/>
                  <a:gd name="connsiteY1" fmla="*/ 5974 h 425939"/>
                  <a:gd name="connsiteX2" fmla="*/ 387529 w 471545"/>
                  <a:gd name="connsiteY2" fmla="*/ 1657 h 425939"/>
                  <a:gd name="connsiteX3" fmla="*/ 471545 w 471545"/>
                  <a:gd name="connsiteY3" fmla="*/ 329502 h 425939"/>
                  <a:gd name="connsiteX4" fmla="*/ 373651 w 471545"/>
                  <a:gd name="connsiteY4" fmla="*/ 405629 h 425939"/>
                  <a:gd name="connsiteX5" fmla="*/ 68219 w 471545"/>
                  <a:gd name="connsiteY5" fmla="*/ 328783 h 425939"/>
                  <a:gd name="connsiteX6" fmla="*/ 24341 w 471545"/>
                  <a:gd name="connsiteY6" fmla="*/ 248407 h 425939"/>
                  <a:gd name="connsiteX7" fmla="*/ 43141 w 471545"/>
                  <a:gd name="connsiteY7" fmla="*/ 29478 h 425939"/>
                  <a:gd name="connsiteX8" fmla="*/ 78216 w 471545"/>
                  <a:gd name="connsiteY8" fmla="*/ 0 h 425939"/>
                  <a:gd name="connsiteX0" fmla="*/ 78216 w 471545"/>
                  <a:gd name="connsiteY0" fmla="*/ 0 h 425939"/>
                  <a:gd name="connsiteX1" fmla="*/ 92291 w 471545"/>
                  <a:gd name="connsiteY1" fmla="*/ 5974 h 425939"/>
                  <a:gd name="connsiteX2" fmla="*/ 387529 w 471545"/>
                  <a:gd name="connsiteY2" fmla="*/ 1657 h 425939"/>
                  <a:gd name="connsiteX3" fmla="*/ 471545 w 471545"/>
                  <a:gd name="connsiteY3" fmla="*/ 329502 h 425939"/>
                  <a:gd name="connsiteX4" fmla="*/ 373651 w 471545"/>
                  <a:gd name="connsiteY4" fmla="*/ 405629 h 425939"/>
                  <a:gd name="connsiteX5" fmla="*/ 68219 w 471545"/>
                  <a:gd name="connsiteY5" fmla="*/ 328783 h 425939"/>
                  <a:gd name="connsiteX6" fmla="*/ 24341 w 471545"/>
                  <a:gd name="connsiteY6" fmla="*/ 248407 h 425939"/>
                  <a:gd name="connsiteX7" fmla="*/ 43141 w 471545"/>
                  <a:gd name="connsiteY7" fmla="*/ 62815 h 425939"/>
                  <a:gd name="connsiteX8" fmla="*/ 78216 w 471545"/>
                  <a:gd name="connsiteY8" fmla="*/ 0 h 425939"/>
                  <a:gd name="connsiteX0" fmla="*/ 83715 w 477044"/>
                  <a:gd name="connsiteY0" fmla="*/ 0 h 425939"/>
                  <a:gd name="connsiteX1" fmla="*/ 97790 w 477044"/>
                  <a:gd name="connsiteY1" fmla="*/ 5974 h 425939"/>
                  <a:gd name="connsiteX2" fmla="*/ 393028 w 477044"/>
                  <a:gd name="connsiteY2" fmla="*/ 1657 h 425939"/>
                  <a:gd name="connsiteX3" fmla="*/ 477044 w 477044"/>
                  <a:gd name="connsiteY3" fmla="*/ 329502 h 425939"/>
                  <a:gd name="connsiteX4" fmla="*/ 379150 w 477044"/>
                  <a:gd name="connsiteY4" fmla="*/ 405629 h 425939"/>
                  <a:gd name="connsiteX5" fmla="*/ 73718 w 477044"/>
                  <a:gd name="connsiteY5" fmla="*/ 328783 h 425939"/>
                  <a:gd name="connsiteX6" fmla="*/ 29840 w 477044"/>
                  <a:gd name="connsiteY6" fmla="*/ 248407 h 425939"/>
                  <a:gd name="connsiteX7" fmla="*/ 48640 w 477044"/>
                  <a:gd name="connsiteY7" fmla="*/ 62815 h 425939"/>
                  <a:gd name="connsiteX8" fmla="*/ 83715 w 477044"/>
                  <a:gd name="connsiteY8" fmla="*/ 0 h 425939"/>
                  <a:gd name="connsiteX0" fmla="*/ 43835 w 437164"/>
                  <a:gd name="connsiteY0" fmla="*/ 0 h 420888"/>
                  <a:gd name="connsiteX1" fmla="*/ 57910 w 437164"/>
                  <a:gd name="connsiteY1" fmla="*/ 5974 h 420888"/>
                  <a:gd name="connsiteX2" fmla="*/ 353148 w 437164"/>
                  <a:gd name="connsiteY2" fmla="*/ 1657 h 420888"/>
                  <a:gd name="connsiteX3" fmla="*/ 437164 w 437164"/>
                  <a:gd name="connsiteY3" fmla="*/ 329502 h 420888"/>
                  <a:gd name="connsiteX4" fmla="*/ 339270 w 437164"/>
                  <a:gd name="connsiteY4" fmla="*/ 405629 h 420888"/>
                  <a:gd name="connsiteX5" fmla="*/ 33838 w 437164"/>
                  <a:gd name="connsiteY5" fmla="*/ 328783 h 420888"/>
                  <a:gd name="connsiteX6" fmla="*/ 8760 w 437164"/>
                  <a:gd name="connsiteY6" fmla="*/ 62815 h 420888"/>
                  <a:gd name="connsiteX7" fmla="*/ 43835 w 437164"/>
                  <a:gd name="connsiteY7" fmla="*/ 0 h 420888"/>
                  <a:gd name="connsiteX0" fmla="*/ 56373 w 449702"/>
                  <a:gd name="connsiteY0" fmla="*/ 0 h 419978"/>
                  <a:gd name="connsiteX1" fmla="*/ 70448 w 449702"/>
                  <a:gd name="connsiteY1" fmla="*/ 5974 h 419978"/>
                  <a:gd name="connsiteX2" fmla="*/ 365686 w 449702"/>
                  <a:gd name="connsiteY2" fmla="*/ 1657 h 419978"/>
                  <a:gd name="connsiteX3" fmla="*/ 449702 w 449702"/>
                  <a:gd name="connsiteY3" fmla="*/ 329502 h 419978"/>
                  <a:gd name="connsiteX4" fmla="*/ 351808 w 449702"/>
                  <a:gd name="connsiteY4" fmla="*/ 405629 h 419978"/>
                  <a:gd name="connsiteX5" fmla="*/ 46376 w 449702"/>
                  <a:gd name="connsiteY5" fmla="*/ 328783 h 419978"/>
                  <a:gd name="connsiteX6" fmla="*/ 2248 w 449702"/>
                  <a:gd name="connsiteY6" fmla="*/ 108059 h 419978"/>
                  <a:gd name="connsiteX7" fmla="*/ 56373 w 449702"/>
                  <a:gd name="connsiteY7" fmla="*/ 0 h 419978"/>
                  <a:gd name="connsiteX0" fmla="*/ 73305 w 466634"/>
                  <a:gd name="connsiteY0" fmla="*/ 0 h 419978"/>
                  <a:gd name="connsiteX1" fmla="*/ 87380 w 466634"/>
                  <a:gd name="connsiteY1" fmla="*/ 5974 h 419978"/>
                  <a:gd name="connsiteX2" fmla="*/ 382618 w 466634"/>
                  <a:gd name="connsiteY2" fmla="*/ 1657 h 419978"/>
                  <a:gd name="connsiteX3" fmla="*/ 466634 w 466634"/>
                  <a:gd name="connsiteY3" fmla="*/ 329502 h 419978"/>
                  <a:gd name="connsiteX4" fmla="*/ 368740 w 466634"/>
                  <a:gd name="connsiteY4" fmla="*/ 405629 h 419978"/>
                  <a:gd name="connsiteX5" fmla="*/ 63308 w 466634"/>
                  <a:gd name="connsiteY5" fmla="*/ 328783 h 419978"/>
                  <a:gd name="connsiteX6" fmla="*/ 19180 w 466634"/>
                  <a:gd name="connsiteY6" fmla="*/ 108059 h 419978"/>
                  <a:gd name="connsiteX7" fmla="*/ 73305 w 466634"/>
                  <a:gd name="connsiteY7" fmla="*/ 0 h 419978"/>
                  <a:gd name="connsiteX0" fmla="*/ 83888 w 477217"/>
                  <a:gd name="connsiteY0" fmla="*/ 0 h 419978"/>
                  <a:gd name="connsiteX1" fmla="*/ 97963 w 477217"/>
                  <a:gd name="connsiteY1" fmla="*/ 5974 h 419978"/>
                  <a:gd name="connsiteX2" fmla="*/ 393201 w 477217"/>
                  <a:gd name="connsiteY2" fmla="*/ 1657 h 419978"/>
                  <a:gd name="connsiteX3" fmla="*/ 477217 w 477217"/>
                  <a:gd name="connsiteY3" fmla="*/ 329502 h 419978"/>
                  <a:gd name="connsiteX4" fmla="*/ 379323 w 477217"/>
                  <a:gd name="connsiteY4" fmla="*/ 405629 h 419978"/>
                  <a:gd name="connsiteX5" fmla="*/ 73891 w 477217"/>
                  <a:gd name="connsiteY5" fmla="*/ 328783 h 419978"/>
                  <a:gd name="connsiteX6" fmla="*/ 29763 w 477217"/>
                  <a:gd name="connsiteY6" fmla="*/ 108059 h 419978"/>
                  <a:gd name="connsiteX7" fmla="*/ 83888 w 477217"/>
                  <a:gd name="connsiteY7" fmla="*/ 0 h 419978"/>
                  <a:gd name="connsiteX0" fmla="*/ 85751 w 479080"/>
                  <a:gd name="connsiteY0" fmla="*/ 0 h 419709"/>
                  <a:gd name="connsiteX1" fmla="*/ 99826 w 479080"/>
                  <a:gd name="connsiteY1" fmla="*/ 5974 h 419709"/>
                  <a:gd name="connsiteX2" fmla="*/ 395064 w 479080"/>
                  <a:gd name="connsiteY2" fmla="*/ 1657 h 419709"/>
                  <a:gd name="connsiteX3" fmla="*/ 479080 w 479080"/>
                  <a:gd name="connsiteY3" fmla="*/ 329502 h 419709"/>
                  <a:gd name="connsiteX4" fmla="*/ 381186 w 479080"/>
                  <a:gd name="connsiteY4" fmla="*/ 405629 h 419709"/>
                  <a:gd name="connsiteX5" fmla="*/ 75754 w 479080"/>
                  <a:gd name="connsiteY5" fmla="*/ 328783 h 419709"/>
                  <a:gd name="connsiteX6" fmla="*/ 29245 w 479080"/>
                  <a:gd name="connsiteY6" fmla="*/ 122346 h 419709"/>
                  <a:gd name="connsiteX7" fmla="*/ 85751 w 479080"/>
                  <a:gd name="connsiteY7" fmla="*/ 0 h 419709"/>
                  <a:gd name="connsiteX0" fmla="*/ 77289 w 470618"/>
                  <a:gd name="connsiteY0" fmla="*/ 0 h 419709"/>
                  <a:gd name="connsiteX1" fmla="*/ 91364 w 470618"/>
                  <a:gd name="connsiteY1" fmla="*/ 5974 h 419709"/>
                  <a:gd name="connsiteX2" fmla="*/ 386602 w 470618"/>
                  <a:gd name="connsiteY2" fmla="*/ 1657 h 419709"/>
                  <a:gd name="connsiteX3" fmla="*/ 470618 w 470618"/>
                  <a:gd name="connsiteY3" fmla="*/ 329502 h 419709"/>
                  <a:gd name="connsiteX4" fmla="*/ 372724 w 470618"/>
                  <a:gd name="connsiteY4" fmla="*/ 405629 h 419709"/>
                  <a:gd name="connsiteX5" fmla="*/ 67292 w 470618"/>
                  <a:gd name="connsiteY5" fmla="*/ 328783 h 419709"/>
                  <a:gd name="connsiteX6" fmla="*/ 20783 w 470618"/>
                  <a:gd name="connsiteY6" fmla="*/ 122346 h 419709"/>
                  <a:gd name="connsiteX7" fmla="*/ 77289 w 470618"/>
                  <a:gd name="connsiteY7" fmla="*/ 0 h 419709"/>
                  <a:gd name="connsiteX0" fmla="*/ 77289 w 470618"/>
                  <a:gd name="connsiteY0" fmla="*/ 0 h 426230"/>
                  <a:gd name="connsiteX1" fmla="*/ 91364 w 470618"/>
                  <a:gd name="connsiteY1" fmla="*/ 5974 h 426230"/>
                  <a:gd name="connsiteX2" fmla="*/ 386602 w 470618"/>
                  <a:gd name="connsiteY2" fmla="*/ 1657 h 426230"/>
                  <a:gd name="connsiteX3" fmla="*/ 470618 w 470618"/>
                  <a:gd name="connsiteY3" fmla="*/ 329502 h 426230"/>
                  <a:gd name="connsiteX4" fmla="*/ 372724 w 470618"/>
                  <a:gd name="connsiteY4" fmla="*/ 405629 h 426230"/>
                  <a:gd name="connsiteX5" fmla="*/ 67292 w 470618"/>
                  <a:gd name="connsiteY5" fmla="*/ 328783 h 426230"/>
                  <a:gd name="connsiteX6" fmla="*/ 20783 w 470618"/>
                  <a:gd name="connsiteY6" fmla="*/ 122346 h 426230"/>
                  <a:gd name="connsiteX7" fmla="*/ 77289 w 470618"/>
                  <a:gd name="connsiteY7" fmla="*/ 0 h 426230"/>
                  <a:gd name="connsiteX0" fmla="*/ 62894 w 456223"/>
                  <a:gd name="connsiteY0" fmla="*/ 0 h 426903"/>
                  <a:gd name="connsiteX1" fmla="*/ 76969 w 456223"/>
                  <a:gd name="connsiteY1" fmla="*/ 5974 h 426903"/>
                  <a:gd name="connsiteX2" fmla="*/ 372207 w 456223"/>
                  <a:gd name="connsiteY2" fmla="*/ 1657 h 426903"/>
                  <a:gd name="connsiteX3" fmla="*/ 456223 w 456223"/>
                  <a:gd name="connsiteY3" fmla="*/ 329502 h 426903"/>
                  <a:gd name="connsiteX4" fmla="*/ 358329 w 456223"/>
                  <a:gd name="connsiteY4" fmla="*/ 405629 h 426903"/>
                  <a:gd name="connsiteX5" fmla="*/ 40991 w 456223"/>
                  <a:gd name="connsiteY5" fmla="*/ 333351 h 426903"/>
                  <a:gd name="connsiteX6" fmla="*/ 6388 w 456223"/>
                  <a:gd name="connsiteY6" fmla="*/ 122346 h 426903"/>
                  <a:gd name="connsiteX7" fmla="*/ 62894 w 456223"/>
                  <a:gd name="connsiteY7" fmla="*/ 0 h 426903"/>
                  <a:gd name="connsiteX0" fmla="*/ 82517 w 475846"/>
                  <a:gd name="connsiteY0" fmla="*/ 0 h 426903"/>
                  <a:gd name="connsiteX1" fmla="*/ 96592 w 475846"/>
                  <a:gd name="connsiteY1" fmla="*/ 5974 h 426903"/>
                  <a:gd name="connsiteX2" fmla="*/ 391830 w 475846"/>
                  <a:gd name="connsiteY2" fmla="*/ 1657 h 426903"/>
                  <a:gd name="connsiteX3" fmla="*/ 475846 w 475846"/>
                  <a:gd name="connsiteY3" fmla="*/ 329502 h 426903"/>
                  <a:gd name="connsiteX4" fmla="*/ 377952 w 475846"/>
                  <a:gd name="connsiteY4" fmla="*/ 405629 h 426903"/>
                  <a:gd name="connsiteX5" fmla="*/ 60614 w 475846"/>
                  <a:gd name="connsiteY5" fmla="*/ 333351 h 426903"/>
                  <a:gd name="connsiteX6" fmla="*/ 26011 w 475846"/>
                  <a:gd name="connsiteY6" fmla="*/ 122346 h 426903"/>
                  <a:gd name="connsiteX7" fmla="*/ 82517 w 475846"/>
                  <a:gd name="connsiteY7" fmla="*/ 0 h 426903"/>
                  <a:gd name="connsiteX0" fmla="*/ 82517 w 482990"/>
                  <a:gd name="connsiteY0" fmla="*/ 0 h 426903"/>
                  <a:gd name="connsiteX1" fmla="*/ 96592 w 482990"/>
                  <a:gd name="connsiteY1" fmla="*/ 5974 h 426903"/>
                  <a:gd name="connsiteX2" fmla="*/ 391830 w 482990"/>
                  <a:gd name="connsiteY2" fmla="*/ 1657 h 426903"/>
                  <a:gd name="connsiteX3" fmla="*/ 482990 w 482990"/>
                  <a:gd name="connsiteY3" fmla="*/ 336355 h 426903"/>
                  <a:gd name="connsiteX4" fmla="*/ 377952 w 482990"/>
                  <a:gd name="connsiteY4" fmla="*/ 405629 h 426903"/>
                  <a:gd name="connsiteX5" fmla="*/ 60614 w 482990"/>
                  <a:gd name="connsiteY5" fmla="*/ 333351 h 426903"/>
                  <a:gd name="connsiteX6" fmla="*/ 26011 w 482990"/>
                  <a:gd name="connsiteY6" fmla="*/ 122346 h 426903"/>
                  <a:gd name="connsiteX7" fmla="*/ 82517 w 482990"/>
                  <a:gd name="connsiteY7" fmla="*/ 0 h 4269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82990" h="426903">
                    <a:moveTo>
                      <a:pt x="82517" y="0"/>
                    </a:moveTo>
                    <a:lnTo>
                      <a:pt x="96592" y="5974"/>
                    </a:lnTo>
                    <a:cubicBezTo>
                      <a:pt x="193416" y="41841"/>
                      <a:pt x="256905" y="25321"/>
                      <a:pt x="391830" y="1657"/>
                    </a:cubicBezTo>
                    <a:cubicBezTo>
                      <a:pt x="378839" y="98441"/>
                      <a:pt x="384541" y="233545"/>
                      <a:pt x="482990" y="336355"/>
                    </a:cubicBezTo>
                    <a:cubicBezTo>
                      <a:pt x="450359" y="361731"/>
                      <a:pt x="474308" y="360172"/>
                      <a:pt x="377952" y="405629"/>
                    </a:cubicBezTo>
                    <a:cubicBezTo>
                      <a:pt x="203015" y="467076"/>
                      <a:pt x="119271" y="380565"/>
                      <a:pt x="60614" y="333351"/>
                    </a:cubicBezTo>
                    <a:cubicBezTo>
                      <a:pt x="1957" y="286137"/>
                      <a:pt x="-22882" y="187041"/>
                      <a:pt x="26011" y="122346"/>
                    </a:cubicBezTo>
                    <a:cubicBezTo>
                      <a:pt x="74904" y="57651"/>
                      <a:pt x="64475" y="36020"/>
                      <a:pt x="8251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" name="フリーフォーム: 図形 198">
                <a:extLst>
                  <a:ext uri="{FF2B5EF4-FFF2-40B4-BE49-F238E27FC236}">
                    <a16:creationId xmlns:a16="http://schemas.microsoft.com/office/drawing/2014/main" id="{00275B82-617D-4623-A64D-9391BFDABC1C}"/>
                  </a:ext>
                </a:extLst>
              </p:cNvPr>
              <p:cNvSpPr/>
              <p:nvPr/>
            </p:nvSpPr>
            <p:spPr>
              <a:xfrm>
                <a:off x="1484987" y="1970287"/>
                <a:ext cx="360488" cy="368102"/>
              </a:xfrm>
              <a:custGeom>
                <a:avLst/>
                <a:gdLst>
                  <a:gd name="connsiteX0" fmla="*/ 346588 w 437748"/>
                  <a:gd name="connsiteY0" fmla="*/ 0 h 375245"/>
                  <a:gd name="connsiteX1" fmla="*/ 437748 w 437748"/>
                  <a:gd name="connsiteY1" fmla="*/ 295344 h 375245"/>
                  <a:gd name="connsiteX2" fmla="*/ 332710 w 437748"/>
                  <a:gd name="connsiteY2" fmla="*/ 356473 h 375245"/>
                  <a:gd name="connsiteX3" fmla="*/ 170892 w 437748"/>
                  <a:gd name="connsiteY3" fmla="*/ 371106 h 375245"/>
                  <a:gd name="connsiteX4" fmla="*/ 149611 w 437748"/>
                  <a:gd name="connsiteY4" fmla="*/ 365548 h 375245"/>
                  <a:gd name="connsiteX5" fmla="*/ 110345 w 437748"/>
                  <a:gd name="connsiteY5" fmla="*/ 342345 h 375245"/>
                  <a:gd name="connsiteX6" fmla="*/ 60615 w 437748"/>
                  <a:gd name="connsiteY6" fmla="*/ 300800 h 375245"/>
                  <a:gd name="connsiteX7" fmla="*/ 26012 w 437748"/>
                  <a:gd name="connsiteY7" fmla="*/ 80835 h 375245"/>
                  <a:gd name="connsiteX8" fmla="*/ 52931 w 437748"/>
                  <a:gd name="connsiteY8" fmla="*/ 37735 h 375245"/>
                  <a:gd name="connsiteX9" fmla="*/ 65354 w 437748"/>
                  <a:gd name="connsiteY9" fmla="*/ 7041 h 375245"/>
                  <a:gd name="connsiteX10" fmla="*/ 119355 w 437748"/>
                  <a:gd name="connsiteY10" fmla="*/ 19503 h 375245"/>
                  <a:gd name="connsiteX11" fmla="*/ 346588 w 437748"/>
                  <a:gd name="connsiteY11" fmla="*/ 0 h 375245"/>
                  <a:gd name="connsiteX0" fmla="*/ 294155 w 385315"/>
                  <a:gd name="connsiteY0" fmla="*/ 0 h 375245"/>
                  <a:gd name="connsiteX1" fmla="*/ 385315 w 385315"/>
                  <a:gd name="connsiteY1" fmla="*/ 295344 h 375245"/>
                  <a:gd name="connsiteX2" fmla="*/ 280277 w 385315"/>
                  <a:gd name="connsiteY2" fmla="*/ 356473 h 375245"/>
                  <a:gd name="connsiteX3" fmla="*/ 118459 w 385315"/>
                  <a:gd name="connsiteY3" fmla="*/ 371106 h 375245"/>
                  <a:gd name="connsiteX4" fmla="*/ 97178 w 385315"/>
                  <a:gd name="connsiteY4" fmla="*/ 365548 h 375245"/>
                  <a:gd name="connsiteX5" fmla="*/ 57912 w 385315"/>
                  <a:gd name="connsiteY5" fmla="*/ 342345 h 375245"/>
                  <a:gd name="connsiteX6" fmla="*/ 8182 w 385315"/>
                  <a:gd name="connsiteY6" fmla="*/ 300800 h 375245"/>
                  <a:gd name="connsiteX7" fmla="*/ 498 w 385315"/>
                  <a:gd name="connsiteY7" fmla="*/ 37735 h 375245"/>
                  <a:gd name="connsiteX8" fmla="*/ 12921 w 385315"/>
                  <a:gd name="connsiteY8" fmla="*/ 7041 h 375245"/>
                  <a:gd name="connsiteX9" fmla="*/ 66922 w 385315"/>
                  <a:gd name="connsiteY9" fmla="*/ 19503 h 375245"/>
                  <a:gd name="connsiteX10" fmla="*/ 294155 w 385315"/>
                  <a:gd name="connsiteY10" fmla="*/ 0 h 375245"/>
                  <a:gd name="connsiteX0" fmla="*/ 0 w 384817"/>
                  <a:gd name="connsiteY0" fmla="*/ 37735 h 375245"/>
                  <a:gd name="connsiteX1" fmla="*/ 12423 w 384817"/>
                  <a:gd name="connsiteY1" fmla="*/ 7041 h 375245"/>
                  <a:gd name="connsiteX2" fmla="*/ 66424 w 384817"/>
                  <a:gd name="connsiteY2" fmla="*/ 19503 h 375245"/>
                  <a:gd name="connsiteX3" fmla="*/ 293657 w 384817"/>
                  <a:gd name="connsiteY3" fmla="*/ 0 h 375245"/>
                  <a:gd name="connsiteX4" fmla="*/ 384817 w 384817"/>
                  <a:gd name="connsiteY4" fmla="*/ 295344 h 375245"/>
                  <a:gd name="connsiteX5" fmla="*/ 279779 w 384817"/>
                  <a:gd name="connsiteY5" fmla="*/ 356473 h 375245"/>
                  <a:gd name="connsiteX6" fmla="*/ 117961 w 384817"/>
                  <a:gd name="connsiteY6" fmla="*/ 371106 h 375245"/>
                  <a:gd name="connsiteX7" fmla="*/ 96680 w 384817"/>
                  <a:gd name="connsiteY7" fmla="*/ 365548 h 375245"/>
                  <a:gd name="connsiteX8" fmla="*/ 57414 w 384817"/>
                  <a:gd name="connsiteY8" fmla="*/ 342345 h 375245"/>
                  <a:gd name="connsiteX9" fmla="*/ 7684 w 384817"/>
                  <a:gd name="connsiteY9" fmla="*/ 300800 h 375245"/>
                  <a:gd name="connsiteX10" fmla="*/ 91440 w 384817"/>
                  <a:gd name="connsiteY10" fmla="*/ 129175 h 375245"/>
                  <a:gd name="connsiteX0" fmla="*/ 0 w 384817"/>
                  <a:gd name="connsiteY0" fmla="*/ 37735 h 375245"/>
                  <a:gd name="connsiteX1" fmla="*/ 12423 w 384817"/>
                  <a:gd name="connsiteY1" fmla="*/ 7041 h 375245"/>
                  <a:gd name="connsiteX2" fmla="*/ 66424 w 384817"/>
                  <a:gd name="connsiteY2" fmla="*/ 19503 h 375245"/>
                  <a:gd name="connsiteX3" fmla="*/ 293657 w 384817"/>
                  <a:gd name="connsiteY3" fmla="*/ 0 h 375245"/>
                  <a:gd name="connsiteX4" fmla="*/ 384817 w 384817"/>
                  <a:gd name="connsiteY4" fmla="*/ 295344 h 375245"/>
                  <a:gd name="connsiteX5" fmla="*/ 279779 w 384817"/>
                  <a:gd name="connsiteY5" fmla="*/ 356473 h 375245"/>
                  <a:gd name="connsiteX6" fmla="*/ 117961 w 384817"/>
                  <a:gd name="connsiteY6" fmla="*/ 371106 h 375245"/>
                  <a:gd name="connsiteX7" fmla="*/ 96680 w 384817"/>
                  <a:gd name="connsiteY7" fmla="*/ 365548 h 375245"/>
                  <a:gd name="connsiteX8" fmla="*/ 57414 w 384817"/>
                  <a:gd name="connsiteY8" fmla="*/ 342345 h 375245"/>
                  <a:gd name="connsiteX9" fmla="*/ 7684 w 384817"/>
                  <a:gd name="connsiteY9" fmla="*/ 300800 h 375245"/>
                  <a:gd name="connsiteX0" fmla="*/ 4739 w 377133"/>
                  <a:gd name="connsiteY0" fmla="*/ 7041 h 375245"/>
                  <a:gd name="connsiteX1" fmla="*/ 58740 w 377133"/>
                  <a:gd name="connsiteY1" fmla="*/ 19503 h 375245"/>
                  <a:gd name="connsiteX2" fmla="*/ 285973 w 377133"/>
                  <a:gd name="connsiteY2" fmla="*/ 0 h 375245"/>
                  <a:gd name="connsiteX3" fmla="*/ 377133 w 377133"/>
                  <a:gd name="connsiteY3" fmla="*/ 295344 h 375245"/>
                  <a:gd name="connsiteX4" fmla="*/ 272095 w 377133"/>
                  <a:gd name="connsiteY4" fmla="*/ 356473 h 375245"/>
                  <a:gd name="connsiteX5" fmla="*/ 110277 w 377133"/>
                  <a:gd name="connsiteY5" fmla="*/ 371106 h 375245"/>
                  <a:gd name="connsiteX6" fmla="*/ 88996 w 377133"/>
                  <a:gd name="connsiteY6" fmla="*/ 365548 h 375245"/>
                  <a:gd name="connsiteX7" fmla="*/ 49730 w 377133"/>
                  <a:gd name="connsiteY7" fmla="*/ 342345 h 375245"/>
                  <a:gd name="connsiteX8" fmla="*/ 0 w 377133"/>
                  <a:gd name="connsiteY8" fmla="*/ 300800 h 375245"/>
                  <a:gd name="connsiteX0" fmla="*/ 0 w 372394"/>
                  <a:gd name="connsiteY0" fmla="*/ 7041 h 375245"/>
                  <a:gd name="connsiteX1" fmla="*/ 54001 w 372394"/>
                  <a:gd name="connsiteY1" fmla="*/ 19503 h 375245"/>
                  <a:gd name="connsiteX2" fmla="*/ 281234 w 372394"/>
                  <a:gd name="connsiteY2" fmla="*/ 0 h 375245"/>
                  <a:gd name="connsiteX3" fmla="*/ 372394 w 372394"/>
                  <a:gd name="connsiteY3" fmla="*/ 295344 h 375245"/>
                  <a:gd name="connsiteX4" fmla="*/ 267356 w 372394"/>
                  <a:gd name="connsiteY4" fmla="*/ 356473 h 375245"/>
                  <a:gd name="connsiteX5" fmla="*/ 105538 w 372394"/>
                  <a:gd name="connsiteY5" fmla="*/ 371106 h 375245"/>
                  <a:gd name="connsiteX6" fmla="*/ 84257 w 372394"/>
                  <a:gd name="connsiteY6" fmla="*/ 365548 h 375245"/>
                  <a:gd name="connsiteX7" fmla="*/ 44991 w 372394"/>
                  <a:gd name="connsiteY7" fmla="*/ 342345 h 375245"/>
                  <a:gd name="connsiteX0" fmla="*/ 0 w 372394"/>
                  <a:gd name="connsiteY0" fmla="*/ 7041 h 375245"/>
                  <a:gd name="connsiteX1" fmla="*/ 54001 w 372394"/>
                  <a:gd name="connsiteY1" fmla="*/ 19503 h 375245"/>
                  <a:gd name="connsiteX2" fmla="*/ 281234 w 372394"/>
                  <a:gd name="connsiteY2" fmla="*/ 0 h 375245"/>
                  <a:gd name="connsiteX3" fmla="*/ 372394 w 372394"/>
                  <a:gd name="connsiteY3" fmla="*/ 295344 h 375245"/>
                  <a:gd name="connsiteX4" fmla="*/ 267356 w 372394"/>
                  <a:gd name="connsiteY4" fmla="*/ 356473 h 375245"/>
                  <a:gd name="connsiteX5" fmla="*/ 105538 w 372394"/>
                  <a:gd name="connsiteY5" fmla="*/ 371106 h 375245"/>
                  <a:gd name="connsiteX6" fmla="*/ 84257 w 372394"/>
                  <a:gd name="connsiteY6" fmla="*/ 365548 h 375245"/>
                  <a:gd name="connsiteX0" fmla="*/ 0 w 360488"/>
                  <a:gd name="connsiteY0" fmla="*/ 7041 h 375245"/>
                  <a:gd name="connsiteX1" fmla="*/ 54001 w 360488"/>
                  <a:gd name="connsiteY1" fmla="*/ 19503 h 375245"/>
                  <a:gd name="connsiteX2" fmla="*/ 281234 w 360488"/>
                  <a:gd name="connsiteY2" fmla="*/ 0 h 375245"/>
                  <a:gd name="connsiteX3" fmla="*/ 360488 w 360488"/>
                  <a:gd name="connsiteY3" fmla="*/ 300198 h 375245"/>
                  <a:gd name="connsiteX4" fmla="*/ 267356 w 360488"/>
                  <a:gd name="connsiteY4" fmla="*/ 356473 h 375245"/>
                  <a:gd name="connsiteX5" fmla="*/ 105538 w 360488"/>
                  <a:gd name="connsiteY5" fmla="*/ 371106 h 375245"/>
                  <a:gd name="connsiteX6" fmla="*/ 84257 w 360488"/>
                  <a:gd name="connsiteY6" fmla="*/ 365548 h 375245"/>
                  <a:gd name="connsiteX0" fmla="*/ 0 w 360488"/>
                  <a:gd name="connsiteY0" fmla="*/ 7041 h 375245"/>
                  <a:gd name="connsiteX1" fmla="*/ 54001 w 360488"/>
                  <a:gd name="connsiteY1" fmla="*/ 19503 h 375245"/>
                  <a:gd name="connsiteX2" fmla="*/ 281234 w 360488"/>
                  <a:gd name="connsiteY2" fmla="*/ 0 h 375245"/>
                  <a:gd name="connsiteX3" fmla="*/ 360488 w 360488"/>
                  <a:gd name="connsiteY3" fmla="*/ 300198 h 375245"/>
                  <a:gd name="connsiteX4" fmla="*/ 267356 w 360488"/>
                  <a:gd name="connsiteY4" fmla="*/ 356473 h 375245"/>
                  <a:gd name="connsiteX5" fmla="*/ 105538 w 360488"/>
                  <a:gd name="connsiteY5" fmla="*/ 371106 h 375245"/>
                  <a:gd name="connsiteX6" fmla="*/ 84257 w 360488"/>
                  <a:gd name="connsiteY6" fmla="*/ 365548 h 3752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488" h="375245">
                    <a:moveTo>
                      <a:pt x="0" y="7041"/>
                    </a:moveTo>
                    <a:lnTo>
                      <a:pt x="54001" y="19503"/>
                    </a:lnTo>
                    <a:cubicBezTo>
                      <a:pt x="119029" y="27777"/>
                      <a:pt x="180040" y="15661"/>
                      <a:pt x="281234" y="0"/>
                    </a:cubicBezTo>
                    <a:cubicBezTo>
                      <a:pt x="268243" y="85404"/>
                      <a:pt x="269182" y="192485"/>
                      <a:pt x="360488" y="300198"/>
                    </a:cubicBezTo>
                    <a:cubicBezTo>
                      <a:pt x="327857" y="322590"/>
                      <a:pt x="363712" y="316360"/>
                      <a:pt x="267356" y="356473"/>
                    </a:cubicBezTo>
                    <a:cubicBezTo>
                      <a:pt x="201755" y="376806"/>
                      <a:pt x="148977" y="378779"/>
                      <a:pt x="105538" y="371106"/>
                    </a:cubicBezTo>
                    <a:lnTo>
                      <a:pt x="84257" y="365548"/>
                    </a:lnTo>
                  </a:path>
                </a:pathLst>
              </a:custGeom>
              <a:noFill/>
              <a:ln>
                <a:solidFill>
                  <a:schemeClr val="accent1">
                    <a:lumMod val="20000"/>
                    <a:lumOff val="80000"/>
                  </a:schemeClr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" name="フリーフォーム: 図形 199">
                <a:extLst>
                  <a:ext uri="{FF2B5EF4-FFF2-40B4-BE49-F238E27FC236}">
                    <a16:creationId xmlns:a16="http://schemas.microsoft.com/office/drawing/2014/main" id="{4775623C-BD36-4757-A980-21103F0DD343}"/>
                  </a:ext>
                </a:extLst>
              </p:cNvPr>
              <p:cNvSpPr/>
              <p:nvPr/>
            </p:nvSpPr>
            <p:spPr>
              <a:xfrm rot="4790864">
                <a:off x="1614261" y="2127223"/>
                <a:ext cx="54676" cy="259829"/>
              </a:xfrm>
              <a:custGeom>
                <a:avLst/>
                <a:gdLst>
                  <a:gd name="connsiteX0" fmla="*/ 40431 w 85860"/>
                  <a:gd name="connsiteY0" fmla="*/ 0 h 288131"/>
                  <a:gd name="connsiteX1" fmla="*/ 45429 w 85860"/>
                  <a:gd name="connsiteY1" fmla="*/ 0 h 288131"/>
                  <a:gd name="connsiteX2" fmla="*/ 85860 w 85860"/>
                  <a:gd name="connsiteY2" fmla="*/ 288131 h 288131"/>
                  <a:gd name="connsiteX3" fmla="*/ 0 w 85860"/>
                  <a:gd name="connsiteY3" fmla="*/ 288131 h 288131"/>
                  <a:gd name="connsiteX0" fmla="*/ 85860 w 177300"/>
                  <a:gd name="connsiteY0" fmla="*/ 288131 h 379571"/>
                  <a:gd name="connsiteX1" fmla="*/ 0 w 177300"/>
                  <a:gd name="connsiteY1" fmla="*/ 288131 h 379571"/>
                  <a:gd name="connsiteX2" fmla="*/ 40431 w 177300"/>
                  <a:gd name="connsiteY2" fmla="*/ 0 h 379571"/>
                  <a:gd name="connsiteX3" fmla="*/ 45429 w 177300"/>
                  <a:gd name="connsiteY3" fmla="*/ 0 h 379571"/>
                  <a:gd name="connsiteX4" fmla="*/ 177300 w 177300"/>
                  <a:gd name="connsiteY4" fmla="*/ 379571 h 379571"/>
                  <a:gd name="connsiteX0" fmla="*/ 0 w 177300"/>
                  <a:gd name="connsiteY0" fmla="*/ 288131 h 379571"/>
                  <a:gd name="connsiteX1" fmla="*/ 40431 w 177300"/>
                  <a:gd name="connsiteY1" fmla="*/ 0 h 379571"/>
                  <a:gd name="connsiteX2" fmla="*/ 45429 w 177300"/>
                  <a:gd name="connsiteY2" fmla="*/ 0 h 379571"/>
                  <a:gd name="connsiteX3" fmla="*/ 177300 w 177300"/>
                  <a:gd name="connsiteY3" fmla="*/ 379571 h 379571"/>
                  <a:gd name="connsiteX0" fmla="*/ 0 w 63000"/>
                  <a:gd name="connsiteY0" fmla="*/ 288131 h 289084"/>
                  <a:gd name="connsiteX1" fmla="*/ 40431 w 63000"/>
                  <a:gd name="connsiteY1" fmla="*/ 0 h 289084"/>
                  <a:gd name="connsiteX2" fmla="*/ 45429 w 63000"/>
                  <a:gd name="connsiteY2" fmla="*/ 0 h 289084"/>
                  <a:gd name="connsiteX3" fmla="*/ 63000 w 63000"/>
                  <a:gd name="connsiteY3" fmla="*/ 289084 h 289084"/>
                  <a:gd name="connsiteX0" fmla="*/ 0 w 53369"/>
                  <a:gd name="connsiteY0" fmla="*/ 320113 h 320114"/>
                  <a:gd name="connsiteX1" fmla="*/ 30800 w 53369"/>
                  <a:gd name="connsiteY1" fmla="*/ 0 h 320114"/>
                  <a:gd name="connsiteX2" fmla="*/ 35798 w 53369"/>
                  <a:gd name="connsiteY2" fmla="*/ 0 h 320114"/>
                  <a:gd name="connsiteX3" fmla="*/ 53369 w 53369"/>
                  <a:gd name="connsiteY3" fmla="*/ 289084 h 3201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3369" h="320114">
                    <a:moveTo>
                      <a:pt x="0" y="320113"/>
                    </a:moveTo>
                    <a:lnTo>
                      <a:pt x="30800" y="0"/>
                    </a:lnTo>
                    <a:lnTo>
                      <a:pt x="35798" y="0"/>
                    </a:lnTo>
                    <a:cubicBezTo>
                      <a:pt x="49275" y="96044"/>
                      <a:pt x="53369" y="289084"/>
                      <a:pt x="53369" y="289084"/>
                    </a:cubicBezTo>
                  </a:path>
                </a:pathLst>
              </a:custGeom>
              <a:noFill/>
              <a:ln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" name="フリーフォーム: 図形 200">
                <a:extLst>
                  <a:ext uri="{FF2B5EF4-FFF2-40B4-BE49-F238E27FC236}">
                    <a16:creationId xmlns:a16="http://schemas.microsoft.com/office/drawing/2014/main" id="{D28E8DFC-618B-423D-968D-278A627FAA51}"/>
                  </a:ext>
                </a:extLst>
              </p:cNvPr>
              <p:cNvSpPr/>
              <p:nvPr/>
            </p:nvSpPr>
            <p:spPr>
              <a:xfrm rot="16019154" flipV="1">
                <a:off x="1557111" y="1924817"/>
                <a:ext cx="54676" cy="259829"/>
              </a:xfrm>
              <a:custGeom>
                <a:avLst/>
                <a:gdLst>
                  <a:gd name="connsiteX0" fmla="*/ 40431 w 85860"/>
                  <a:gd name="connsiteY0" fmla="*/ 0 h 288131"/>
                  <a:gd name="connsiteX1" fmla="*/ 45429 w 85860"/>
                  <a:gd name="connsiteY1" fmla="*/ 0 h 288131"/>
                  <a:gd name="connsiteX2" fmla="*/ 85860 w 85860"/>
                  <a:gd name="connsiteY2" fmla="*/ 288131 h 288131"/>
                  <a:gd name="connsiteX3" fmla="*/ 0 w 85860"/>
                  <a:gd name="connsiteY3" fmla="*/ 288131 h 288131"/>
                  <a:gd name="connsiteX0" fmla="*/ 85860 w 177300"/>
                  <a:gd name="connsiteY0" fmla="*/ 288131 h 379571"/>
                  <a:gd name="connsiteX1" fmla="*/ 0 w 177300"/>
                  <a:gd name="connsiteY1" fmla="*/ 288131 h 379571"/>
                  <a:gd name="connsiteX2" fmla="*/ 40431 w 177300"/>
                  <a:gd name="connsiteY2" fmla="*/ 0 h 379571"/>
                  <a:gd name="connsiteX3" fmla="*/ 45429 w 177300"/>
                  <a:gd name="connsiteY3" fmla="*/ 0 h 379571"/>
                  <a:gd name="connsiteX4" fmla="*/ 177300 w 177300"/>
                  <a:gd name="connsiteY4" fmla="*/ 379571 h 379571"/>
                  <a:gd name="connsiteX0" fmla="*/ 0 w 177300"/>
                  <a:gd name="connsiteY0" fmla="*/ 288131 h 379571"/>
                  <a:gd name="connsiteX1" fmla="*/ 40431 w 177300"/>
                  <a:gd name="connsiteY1" fmla="*/ 0 h 379571"/>
                  <a:gd name="connsiteX2" fmla="*/ 45429 w 177300"/>
                  <a:gd name="connsiteY2" fmla="*/ 0 h 379571"/>
                  <a:gd name="connsiteX3" fmla="*/ 177300 w 177300"/>
                  <a:gd name="connsiteY3" fmla="*/ 379571 h 379571"/>
                  <a:gd name="connsiteX0" fmla="*/ 0 w 63000"/>
                  <a:gd name="connsiteY0" fmla="*/ 288131 h 289084"/>
                  <a:gd name="connsiteX1" fmla="*/ 40431 w 63000"/>
                  <a:gd name="connsiteY1" fmla="*/ 0 h 289084"/>
                  <a:gd name="connsiteX2" fmla="*/ 45429 w 63000"/>
                  <a:gd name="connsiteY2" fmla="*/ 0 h 289084"/>
                  <a:gd name="connsiteX3" fmla="*/ 63000 w 63000"/>
                  <a:gd name="connsiteY3" fmla="*/ 289084 h 289084"/>
                  <a:gd name="connsiteX0" fmla="*/ 0 w 53369"/>
                  <a:gd name="connsiteY0" fmla="*/ 320113 h 320114"/>
                  <a:gd name="connsiteX1" fmla="*/ 30800 w 53369"/>
                  <a:gd name="connsiteY1" fmla="*/ 0 h 320114"/>
                  <a:gd name="connsiteX2" fmla="*/ 35798 w 53369"/>
                  <a:gd name="connsiteY2" fmla="*/ 0 h 320114"/>
                  <a:gd name="connsiteX3" fmla="*/ 53369 w 53369"/>
                  <a:gd name="connsiteY3" fmla="*/ 289084 h 3201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3369" h="320114">
                    <a:moveTo>
                      <a:pt x="0" y="320113"/>
                    </a:moveTo>
                    <a:lnTo>
                      <a:pt x="30800" y="0"/>
                    </a:lnTo>
                    <a:lnTo>
                      <a:pt x="35798" y="0"/>
                    </a:lnTo>
                    <a:cubicBezTo>
                      <a:pt x="49275" y="96044"/>
                      <a:pt x="53369" y="289084"/>
                      <a:pt x="53369" y="289084"/>
                    </a:cubicBezTo>
                  </a:path>
                </a:pathLst>
              </a:custGeom>
              <a:noFill/>
              <a:ln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03" name="フリーフォーム: 図形 202">
              <a:extLst>
                <a:ext uri="{FF2B5EF4-FFF2-40B4-BE49-F238E27FC236}">
                  <a16:creationId xmlns:a16="http://schemas.microsoft.com/office/drawing/2014/main" id="{BFBBE1C9-3AF5-4BF3-ABA6-1CB5FF23C4CA}"/>
                </a:ext>
              </a:extLst>
            </p:cNvPr>
            <p:cNvSpPr/>
            <p:nvPr/>
          </p:nvSpPr>
          <p:spPr>
            <a:xfrm rot="900000" flipH="1">
              <a:off x="8040237" y="4757421"/>
              <a:ext cx="184790" cy="334681"/>
            </a:xfrm>
            <a:custGeom>
              <a:avLst/>
              <a:gdLst>
                <a:gd name="connsiteX0" fmla="*/ 109805 w 188990"/>
                <a:gd name="connsiteY0" fmla="*/ 0 h 342286"/>
                <a:gd name="connsiteX1" fmla="*/ 0 w 188990"/>
                <a:gd name="connsiteY1" fmla="*/ 171143 h 342286"/>
                <a:gd name="connsiteX2" fmla="*/ 109805 w 188990"/>
                <a:gd name="connsiteY2" fmla="*/ 342286 h 342286"/>
                <a:gd name="connsiteX3" fmla="*/ 111831 w 188990"/>
                <a:gd name="connsiteY3" fmla="*/ 341648 h 342286"/>
                <a:gd name="connsiteX4" fmla="*/ 188990 w 188990"/>
                <a:gd name="connsiteY4" fmla="*/ 53688 h 342286"/>
                <a:gd name="connsiteX5" fmla="*/ 187449 w 188990"/>
                <a:gd name="connsiteY5" fmla="*/ 50126 h 342286"/>
                <a:gd name="connsiteX6" fmla="*/ 109805 w 188990"/>
                <a:gd name="connsiteY6" fmla="*/ 0 h 342286"/>
                <a:gd name="connsiteX0" fmla="*/ 109805 w 188990"/>
                <a:gd name="connsiteY0" fmla="*/ 0 h 342286"/>
                <a:gd name="connsiteX1" fmla="*/ 0 w 188990"/>
                <a:gd name="connsiteY1" fmla="*/ 171143 h 342286"/>
                <a:gd name="connsiteX2" fmla="*/ 109805 w 188990"/>
                <a:gd name="connsiteY2" fmla="*/ 342286 h 342286"/>
                <a:gd name="connsiteX3" fmla="*/ 111831 w 188990"/>
                <a:gd name="connsiteY3" fmla="*/ 341648 h 342286"/>
                <a:gd name="connsiteX4" fmla="*/ 178321 w 188990"/>
                <a:gd name="connsiteY4" fmla="*/ 93383 h 342286"/>
                <a:gd name="connsiteX5" fmla="*/ 188990 w 188990"/>
                <a:gd name="connsiteY5" fmla="*/ 53688 h 342286"/>
                <a:gd name="connsiteX6" fmla="*/ 187449 w 188990"/>
                <a:gd name="connsiteY6" fmla="*/ 50126 h 342286"/>
                <a:gd name="connsiteX7" fmla="*/ 109805 w 188990"/>
                <a:gd name="connsiteY7" fmla="*/ 0 h 342286"/>
                <a:gd name="connsiteX0" fmla="*/ 178321 w 269761"/>
                <a:gd name="connsiteY0" fmla="*/ 93383 h 342286"/>
                <a:gd name="connsiteX1" fmla="*/ 188990 w 269761"/>
                <a:gd name="connsiteY1" fmla="*/ 53688 h 342286"/>
                <a:gd name="connsiteX2" fmla="*/ 187449 w 269761"/>
                <a:gd name="connsiteY2" fmla="*/ 50126 h 342286"/>
                <a:gd name="connsiteX3" fmla="*/ 109805 w 269761"/>
                <a:gd name="connsiteY3" fmla="*/ 0 h 342286"/>
                <a:gd name="connsiteX4" fmla="*/ 0 w 269761"/>
                <a:gd name="connsiteY4" fmla="*/ 171143 h 342286"/>
                <a:gd name="connsiteX5" fmla="*/ 109805 w 269761"/>
                <a:gd name="connsiteY5" fmla="*/ 342286 h 342286"/>
                <a:gd name="connsiteX6" fmla="*/ 111831 w 269761"/>
                <a:gd name="connsiteY6" fmla="*/ 341648 h 342286"/>
                <a:gd name="connsiteX7" fmla="*/ 269761 w 269761"/>
                <a:gd name="connsiteY7" fmla="*/ 184823 h 342286"/>
                <a:gd name="connsiteX0" fmla="*/ 188990 w 269761"/>
                <a:gd name="connsiteY0" fmla="*/ 53688 h 342286"/>
                <a:gd name="connsiteX1" fmla="*/ 187449 w 269761"/>
                <a:gd name="connsiteY1" fmla="*/ 50126 h 342286"/>
                <a:gd name="connsiteX2" fmla="*/ 109805 w 269761"/>
                <a:gd name="connsiteY2" fmla="*/ 0 h 342286"/>
                <a:gd name="connsiteX3" fmla="*/ 0 w 269761"/>
                <a:gd name="connsiteY3" fmla="*/ 171143 h 342286"/>
                <a:gd name="connsiteX4" fmla="*/ 109805 w 269761"/>
                <a:gd name="connsiteY4" fmla="*/ 342286 h 342286"/>
                <a:gd name="connsiteX5" fmla="*/ 111831 w 269761"/>
                <a:gd name="connsiteY5" fmla="*/ 341648 h 342286"/>
                <a:gd name="connsiteX6" fmla="*/ 269761 w 269761"/>
                <a:gd name="connsiteY6" fmla="*/ 184823 h 342286"/>
                <a:gd name="connsiteX0" fmla="*/ 188990 w 188990"/>
                <a:gd name="connsiteY0" fmla="*/ 53688 h 342286"/>
                <a:gd name="connsiteX1" fmla="*/ 187449 w 188990"/>
                <a:gd name="connsiteY1" fmla="*/ 50126 h 342286"/>
                <a:gd name="connsiteX2" fmla="*/ 109805 w 188990"/>
                <a:gd name="connsiteY2" fmla="*/ 0 h 342286"/>
                <a:gd name="connsiteX3" fmla="*/ 0 w 188990"/>
                <a:gd name="connsiteY3" fmla="*/ 171143 h 342286"/>
                <a:gd name="connsiteX4" fmla="*/ 109805 w 188990"/>
                <a:gd name="connsiteY4" fmla="*/ 342286 h 342286"/>
                <a:gd name="connsiteX5" fmla="*/ 111831 w 188990"/>
                <a:gd name="connsiteY5" fmla="*/ 341648 h 342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8990" h="342286">
                  <a:moveTo>
                    <a:pt x="188990" y="53688"/>
                  </a:moveTo>
                  <a:lnTo>
                    <a:pt x="187449" y="50126"/>
                  </a:lnTo>
                  <a:cubicBezTo>
                    <a:pt x="167578" y="19156"/>
                    <a:pt x="140127" y="0"/>
                    <a:pt x="109805" y="0"/>
                  </a:cubicBezTo>
                  <a:cubicBezTo>
                    <a:pt x="49161" y="0"/>
                    <a:pt x="0" y="76623"/>
                    <a:pt x="0" y="171143"/>
                  </a:cubicBezTo>
                  <a:cubicBezTo>
                    <a:pt x="0" y="265663"/>
                    <a:pt x="49161" y="342286"/>
                    <a:pt x="109805" y="342286"/>
                  </a:cubicBezTo>
                  <a:lnTo>
                    <a:pt x="111831" y="341648"/>
                  </a:lnTo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04" name="フリーフォーム: 図形 203">
              <a:extLst>
                <a:ext uri="{FF2B5EF4-FFF2-40B4-BE49-F238E27FC236}">
                  <a16:creationId xmlns:a16="http://schemas.microsoft.com/office/drawing/2014/main" id="{12AA3ED9-74D7-4CB8-A730-FCF3109013A9}"/>
                </a:ext>
              </a:extLst>
            </p:cNvPr>
            <p:cNvSpPr/>
            <p:nvPr/>
          </p:nvSpPr>
          <p:spPr>
            <a:xfrm rot="900000" flipH="1">
              <a:off x="8058034" y="4812989"/>
              <a:ext cx="128484" cy="217993"/>
            </a:xfrm>
            <a:custGeom>
              <a:avLst/>
              <a:gdLst>
                <a:gd name="connsiteX0" fmla="*/ 70049 w 131404"/>
                <a:gd name="connsiteY0" fmla="*/ 0 h 222946"/>
                <a:gd name="connsiteX1" fmla="*/ 0 w 131404"/>
                <a:gd name="connsiteY1" fmla="*/ 111473 h 222946"/>
                <a:gd name="connsiteX2" fmla="*/ 70049 w 131404"/>
                <a:gd name="connsiteY2" fmla="*/ 222946 h 222946"/>
                <a:gd name="connsiteX3" fmla="*/ 89572 w 131404"/>
                <a:gd name="connsiteY3" fmla="*/ 216674 h 222946"/>
                <a:gd name="connsiteX4" fmla="*/ 131404 w 131404"/>
                <a:gd name="connsiteY4" fmla="*/ 60555 h 222946"/>
                <a:gd name="connsiteX5" fmla="*/ 119581 w 131404"/>
                <a:gd name="connsiteY5" fmla="*/ 32650 h 222946"/>
                <a:gd name="connsiteX6" fmla="*/ 70049 w 131404"/>
                <a:gd name="connsiteY6" fmla="*/ 0 h 222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1404" h="222946">
                  <a:moveTo>
                    <a:pt x="70049" y="0"/>
                  </a:moveTo>
                  <a:cubicBezTo>
                    <a:pt x="31362" y="0"/>
                    <a:pt x="0" y="49908"/>
                    <a:pt x="0" y="111473"/>
                  </a:cubicBezTo>
                  <a:cubicBezTo>
                    <a:pt x="0" y="173038"/>
                    <a:pt x="31362" y="222946"/>
                    <a:pt x="70049" y="222946"/>
                  </a:cubicBezTo>
                  <a:lnTo>
                    <a:pt x="89572" y="216674"/>
                  </a:lnTo>
                  <a:lnTo>
                    <a:pt x="131404" y="60555"/>
                  </a:lnTo>
                  <a:lnTo>
                    <a:pt x="119581" y="32650"/>
                  </a:lnTo>
                  <a:cubicBezTo>
                    <a:pt x="106905" y="12477"/>
                    <a:pt x="89392" y="0"/>
                    <a:pt x="70049" y="0"/>
                  </a:cubicBezTo>
                  <a:close/>
                </a:path>
              </a:pathLst>
            </a:custGeom>
            <a:solidFill>
              <a:srgbClr val="FF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02D027AA-AE5E-46CE-8D19-7784BD21F27E}"/>
              </a:ext>
            </a:extLst>
          </p:cNvPr>
          <p:cNvGrpSpPr/>
          <p:nvPr/>
        </p:nvGrpSpPr>
        <p:grpSpPr>
          <a:xfrm>
            <a:off x="1221003" y="1059994"/>
            <a:ext cx="1585232" cy="2472278"/>
            <a:chOff x="1221003" y="1059994"/>
            <a:chExt cx="1585232" cy="2472278"/>
          </a:xfrm>
        </p:grpSpPr>
        <p:grpSp>
          <p:nvGrpSpPr>
            <p:cNvPr id="134" name="グループ化 133">
              <a:extLst>
                <a:ext uri="{FF2B5EF4-FFF2-40B4-BE49-F238E27FC236}">
                  <a16:creationId xmlns:a16="http://schemas.microsoft.com/office/drawing/2014/main" id="{3B3EF02A-88DC-4C62-B6DB-D3241F42DC46}"/>
                </a:ext>
              </a:extLst>
            </p:cNvPr>
            <p:cNvGrpSpPr/>
            <p:nvPr/>
          </p:nvGrpSpPr>
          <p:grpSpPr>
            <a:xfrm>
              <a:off x="1221003" y="1059994"/>
              <a:ext cx="1585232" cy="2472278"/>
              <a:chOff x="341109" y="1059994"/>
              <a:chExt cx="1585232" cy="2472278"/>
            </a:xfrm>
          </p:grpSpPr>
          <p:sp>
            <p:nvSpPr>
              <p:cNvPr id="408" name="円/楕円 373">
                <a:extLst>
                  <a:ext uri="{FF2B5EF4-FFF2-40B4-BE49-F238E27FC236}">
                    <a16:creationId xmlns:a16="http://schemas.microsoft.com/office/drawing/2014/main" id="{7E4756C3-39F8-42E4-A8AE-3B72DB4B3155}"/>
                  </a:ext>
                </a:extLst>
              </p:cNvPr>
              <p:cNvSpPr/>
              <p:nvPr/>
            </p:nvSpPr>
            <p:spPr>
              <a:xfrm>
                <a:off x="578879" y="1121757"/>
                <a:ext cx="1079568" cy="103789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85" name="グループ化 284">
                <a:extLst>
                  <a:ext uri="{FF2B5EF4-FFF2-40B4-BE49-F238E27FC236}">
                    <a16:creationId xmlns:a16="http://schemas.microsoft.com/office/drawing/2014/main" id="{61A3C25B-0511-42B6-8B41-0964A0557F1B}"/>
                  </a:ext>
                </a:extLst>
              </p:cNvPr>
              <p:cNvGrpSpPr/>
              <p:nvPr/>
            </p:nvGrpSpPr>
            <p:grpSpPr>
              <a:xfrm>
                <a:off x="1052513" y="2108774"/>
                <a:ext cx="232503" cy="395121"/>
                <a:chOff x="356660" y="2142208"/>
                <a:chExt cx="212829" cy="361687"/>
              </a:xfrm>
            </p:grpSpPr>
            <p:sp>
              <p:nvSpPr>
                <p:cNvPr id="286" name="フリーフォーム: 図形 285">
                  <a:extLst>
                    <a:ext uri="{FF2B5EF4-FFF2-40B4-BE49-F238E27FC236}">
                      <a16:creationId xmlns:a16="http://schemas.microsoft.com/office/drawing/2014/main" id="{653463FC-5D20-4A16-B9DB-16E2852E716F}"/>
                    </a:ext>
                  </a:extLst>
                </p:cNvPr>
                <p:cNvSpPr/>
                <p:nvPr/>
              </p:nvSpPr>
              <p:spPr>
                <a:xfrm>
                  <a:off x="356660" y="2142208"/>
                  <a:ext cx="212829" cy="361687"/>
                </a:xfrm>
                <a:custGeom>
                  <a:avLst/>
                  <a:gdLst>
                    <a:gd name="connsiteX0" fmla="*/ 22650 w 248020"/>
                    <a:gd name="connsiteY0" fmla="*/ 0 h 258102"/>
                    <a:gd name="connsiteX1" fmla="*/ 225369 w 248020"/>
                    <a:gd name="connsiteY1" fmla="*/ 0 h 258102"/>
                    <a:gd name="connsiteX2" fmla="*/ 248020 w 248020"/>
                    <a:gd name="connsiteY2" fmla="*/ 258102 h 258102"/>
                    <a:gd name="connsiteX3" fmla="*/ 0 w 248020"/>
                    <a:gd name="connsiteY3" fmla="*/ 258102 h 258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020" h="258102">
                      <a:moveTo>
                        <a:pt x="22650" y="0"/>
                      </a:moveTo>
                      <a:lnTo>
                        <a:pt x="225369" y="0"/>
                      </a:lnTo>
                      <a:lnTo>
                        <a:pt x="248020" y="258102"/>
                      </a:lnTo>
                      <a:lnTo>
                        <a:pt x="0" y="258102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2" name="フリーフォーム: 図形 291">
                  <a:extLst>
                    <a:ext uri="{FF2B5EF4-FFF2-40B4-BE49-F238E27FC236}">
                      <a16:creationId xmlns:a16="http://schemas.microsoft.com/office/drawing/2014/main" id="{B677B4AA-D64D-40DB-B788-6515B60E4C16}"/>
                    </a:ext>
                  </a:extLst>
                </p:cNvPr>
                <p:cNvSpPr/>
                <p:nvPr/>
              </p:nvSpPr>
              <p:spPr>
                <a:xfrm>
                  <a:off x="371030" y="2170320"/>
                  <a:ext cx="110853" cy="179002"/>
                </a:xfrm>
                <a:custGeom>
                  <a:avLst/>
                  <a:gdLst>
                    <a:gd name="connsiteX0" fmla="*/ 152408 w 161003"/>
                    <a:gd name="connsiteY0" fmla="*/ 0 h 223973"/>
                    <a:gd name="connsiteX1" fmla="*/ 9452 w 161003"/>
                    <a:gd name="connsiteY1" fmla="*/ 219737 h 223973"/>
                    <a:gd name="connsiteX2" fmla="*/ 0 w 161003"/>
                    <a:gd name="connsiteY2" fmla="*/ 223973 h 223973"/>
                    <a:gd name="connsiteX3" fmla="*/ 4657 w 161003"/>
                    <a:gd name="connsiteY3" fmla="*/ 149621 h 223973"/>
                    <a:gd name="connsiteX4" fmla="*/ 85033 w 161003"/>
                    <a:gd name="connsiteY4" fmla="*/ 89394 h 223973"/>
                    <a:gd name="connsiteX5" fmla="*/ 152408 w 161003"/>
                    <a:gd name="connsiteY5" fmla="*/ 0 h 223973"/>
                    <a:gd name="connsiteX0" fmla="*/ 152408 w 161003"/>
                    <a:gd name="connsiteY0" fmla="*/ 0 h 209686"/>
                    <a:gd name="connsiteX1" fmla="*/ 9452 w 161003"/>
                    <a:gd name="connsiteY1" fmla="*/ 205450 h 209686"/>
                    <a:gd name="connsiteX2" fmla="*/ 0 w 161003"/>
                    <a:gd name="connsiteY2" fmla="*/ 209686 h 209686"/>
                    <a:gd name="connsiteX3" fmla="*/ 4657 w 161003"/>
                    <a:gd name="connsiteY3" fmla="*/ 135334 h 209686"/>
                    <a:gd name="connsiteX4" fmla="*/ 85033 w 161003"/>
                    <a:gd name="connsiteY4" fmla="*/ 75107 h 209686"/>
                    <a:gd name="connsiteX5" fmla="*/ 152408 w 161003"/>
                    <a:gd name="connsiteY5" fmla="*/ 0 h 209686"/>
                    <a:gd name="connsiteX0" fmla="*/ 152408 w 161003"/>
                    <a:gd name="connsiteY0" fmla="*/ 0 h 209686"/>
                    <a:gd name="connsiteX1" fmla="*/ 9452 w 161003"/>
                    <a:gd name="connsiteY1" fmla="*/ 205450 h 209686"/>
                    <a:gd name="connsiteX2" fmla="*/ 0 w 161003"/>
                    <a:gd name="connsiteY2" fmla="*/ 209686 h 209686"/>
                    <a:gd name="connsiteX3" fmla="*/ 4657 w 161003"/>
                    <a:gd name="connsiteY3" fmla="*/ 135334 h 209686"/>
                    <a:gd name="connsiteX4" fmla="*/ 87857 w 161003"/>
                    <a:gd name="connsiteY4" fmla="*/ 82251 h 209686"/>
                    <a:gd name="connsiteX5" fmla="*/ 152408 w 161003"/>
                    <a:gd name="connsiteY5" fmla="*/ 0 h 209686"/>
                    <a:gd name="connsiteX0" fmla="*/ 147751 w 156346"/>
                    <a:gd name="connsiteY0" fmla="*/ 0 h 205450"/>
                    <a:gd name="connsiteX1" fmla="*/ 4795 w 156346"/>
                    <a:gd name="connsiteY1" fmla="*/ 205450 h 205450"/>
                    <a:gd name="connsiteX2" fmla="*/ 0 w 156346"/>
                    <a:gd name="connsiteY2" fmla="*/ 135334 h 205450"/>
                    <a:gd name="connsiteX3" fmla="*/ 83200 w 156346"/>
                    <a:gd name="connsiteY3" fmla="*/ 82251 h 205450"/>
                    <a:gd name="connsiteX4" fmla="*/ 147751 w 156346"/>
                    <a:gd name="connsiteY4" fmla="*/ 0 h 205450"/>
                    <a:gd name="connsiteX0" fmla="*/ 148605 w 156752"/>
                    <a:gd name="connsiteY0" fmla="*/ 0 h 188781"/>
                    <a:gd name="connsiteX1" fmla="*/ 0 w 156752"/>
                    <a:gd name="connsiteY1" fmla="*/ 188781 h 188781"/>
                    <a:gd name="connsiteX2" fmla="*/ 854 w 156752"/>
                    <a:gd name="connsiteY2" fmla="*/ 135334 h 188781"/>
                    <a:gd name="connsiteX3" fmla="*/ 84054 w 156752"/>
                    <a:gd name="connsiteY3" fmla="*/ 82251 h 188781"/>
                    <a:gd name="connsiteX4" fmla="*/ 148605 w 156752"/>
                    <a:gd name="connsiteY4" fmla="*/ 0 h 188781"/>
                    <a:gd name="connsiteX0" fmla="*/ 148605 w 148605"/>
                    <a:gd name="connsiteY0" fmla="*/ 0 h 188781"/>
                    <a:gd name="connsiteX1" fmla="*/ 0 w 148605"/>
                    <a:gd name="connsiteY1" fmla="*/ 188781 h 188781"/>
                    <a:gd name="connsiteX2" fmla="*/ 854 w 148605"/>
                    <a:gd name="connsiteY2" fmla="*/ 135334 h 188781"/>
                    <a:gd name="connsiteX3" fmla="*/ 84054 w 148605"/>
                    <a:gd name="connsiteY3" fmla="*/ 82251 h 188781"/>
                    <a:gd name="connsiteX4" fmla="*/ 148605 w 148605"/>
                    <a:gd name="connsiteY4" fmla="*/ 0 h 188781"/>
                    <a:gd name="connsiteX0" fmla="*/ 148605 w 148605"/>
                    <a:gd name="connsiteY0" fmla="*/ 0 h 188781"/>
                    <a:gd name="connsiteX1" fmla="*/ 0 w 148605"/>
                    <a:gd name="connsiteY1" fmla="*/ 188781 h 188781"/>
                    <a:gd name="connsiteX2" fmla="*/ 854 w 148605"/>
                    <a:gd name="connsiteY2" fmla="*/ 135334 h 188781"/>
                    <a:gd name="connsiteX3" fmla="*/ 84054 w 148605"/>
                    <a:gd name="connsiteY3" fmla="*/ 82251 h 188781"/>
                    <a:gd name="connsiteX4" fmla="*/ 148605 w 148605"/>
                    <a:gd name="connsiteY4" fmla="*/ 0 h 188781"/>
                    <a:gd name="connsiteX0" fmla="*/ 151429 w 151429"/>
                    <a:gd name="connsiteY0" fmla="*/ 0 h 186400"/>
                    <a:gd name="connsiteX1" fmla="*/ 0 w 151429"/>
                    <a:gd name="connsiteY1" fmla="*/ 186400 h 186400"/>
                    <a:gd name="connsiteX2" fmla="*/ 854 w 151429"/>
                    <a:gd name="connsiteY2" fmla="*/ 132953 h 186400"/>
                    <a:gd name="connsiteX3" fmla="*/ 84054 w 151429"/>
                    <a:gd name="connsiteY3" fmla="*/ 79870 h 186400"/>
                    <a:gd name="connsiteX4" fmla="*/ 151429 w 151429"/>
                    <a:gd name="connsiteY4" fmla="*/ 0 h 18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1429" h="186400">
                      <a:moveTo>
                        <a:pt x="151429" y="0"/>
                      </a:moveTo>
                      <a:cubicBezTo>
                        <a:pt x="150345" y="78261"/>
                        <a:pt x="89168" y="133779"/>
                        <a:pt x="0" y="186400"/>
                      </a:cubicBezTo>
                      <a:cubicBezTo>
                        <a:pt x="285" y="168584"/>
                        <a:pt x="569" y="150769"/>
                        <a:pt x="854" y="132953"/>
                      </a:cubicBezTo>
                      <a:lnTo>
                        <a:pt x="84054" y="79870"/>
                      </a:lnTo>
                      <a:cubicBezTo>
                        <a:pt x="113633" y="51040"/>
                        <a:pt x="136893" y="29985"/>
                        <a:pt x="15142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lt1"/>
                    </a:solidFill>
                  </a:endParaRPr>
                </a:p>
              </p:txBody>
            </p:sp>
          </p:grpSp>
          <p:sp>
            <p:nvSpPr>
              <p:cNvPr id="741" name="フリーフォーム: 図形 740">
                <a:extLst>
                  <a:ext uri="{FF2B5EF4-FFF2-40B4-BE49-F238E27FC236}">
                    <a16:creationId xmlns:a16="http://schemas.microsoft.com/office/drawing/2014/main" id="{1C29E566-E0E0-40B2-AE0C-33B6E941D3A4}"/>
                  </a:ext>
                </a:extLst>
              </p:cNvPr>
              <p:cNvSpPr/>
              <p:nvPr/>
            </p:nvSpPr>
            <p:spPr>
              <a:xfrm>
                <a:off x="616039" y="1215441"/>
                <a:ext cx="1004748" cy="1119446"/>
              </a:xfrm>
              <a:custGeom>
                <a:avLst/>
                <a:gdLst>
                  <a:gd name="connsiteX0" fmla="*/ 532477 w 1004748"/>
                  <a:gd name="connsiteY0" fmla="*/ 0 h 1119446"/>
                  <a:gd name="connsiteX1" fmla="*/ 1004703 w 1004748"/>
                  <a:gd name="connsiteY1" fmla="*/ 534658 h 1119446"/>
                  <a:gd name="connsiteX2" fmla="*/ 647762 w 1004748"/>
                  <a:gd name="connsiteY2" fmla="*/ 1058218 h 1119446"/>
                  <a:gd name="connsiteX3" fmla="*/ 574924 w 1004748"/>
                  <a:gd name="connsiteY3" fmla="*/ 907339 h 1119446"/>
                  <a:gd name="connsiteX4" fmla="*/ 244591 w 1004748"/>
                  <a:gd name="connsiteY4" fmla="*/ 1118805 h 1119446"/>
                  <a:gd name="connsiteX5" fmla="*/ 96821 w 1004748"/>
                  <a:gd name="connsiteY5" fmla="*/ 1018865 h 1119446"/>
                  <a:gd name="connsiteX6" fmla="*/ 93222 w 1004748"/>
                  <a:gd name="connsiteY6" fmla="*/ 1007737 h 1119446"/>
                  <a:gd name="connsiteX7" fmla="*/ 98077 w 1004748"/>
                  <a:gd name="connsiteY7" fmla="*/ 1006278 h 1119446"/>
                  <a:gd name="connsiteX8" fmla="*/ 135404 w 1004748"/>
                  <a:gd name="connsiteY8" fmla="*/ 980413 h 1119446"/>
                  <a:gd name="connsiteX9" fmla="*/ 98077 w 1004748"/>
                  <a:gd name="connsiteY9" fmla="*/ 985835 h 1119446"/>
                  <a:gd name="connsiteX10" fmla="*/ 86965 w 1004748"/>
                  <a:gd name="connsiteY10" fmla="*/ 988394 h 1119446"/>
                  <a:gd name="connsiteX11" fmla="*/ 81904 w 1004748"/>
                  <a:gd name="connsiteY11" fmla="*/ 972746 h 1119446"/>
                  <a:gd name="connsiteX12" fmla="*/ 69487 w 1004748"/>
                  <a:gd name="connsiteY12" fmla="*/ 912796 h 1119446"/>
                  <a:gd name="connsiteX13" fmla="*/ 0 w 1004748"/>
                  <a:gd name="connsiteY13" fmla="*/ 863460 h 1119446"/>
                  <a:gd name="connsiteX14" fmla="*/ 62281 w 1004748"/>
                  <a:gd name="connsiteY14" fmla="*/ 694242 h 1119446"/>
                  <a:gd name="connsiteX15" fmla="*/ 28390 w 1004748"/>
                  <a:gd name="connsiteY15" fmla="*/ 487045 h 1119446"/>
                  <a:gd name="connsiteX16" fmla="*/ 26520 w 1004748"/>
                  <a:gd name="connsiteY16" fmla="*/ 412367 h 1119446"/>
                  <a:gd name="connsiteX17" fmla="*/ 532477 w 1004748"/>
                  <a:gd name="connsiteY17" fmla="*/ 0 h 1119446"/>
                  <a:gd name="connsiteX0" fmla="*/ 574924 w 1004748"/>
                  <a:gd name="connsiteY0" fmla="*/ 907339 h 1119446"/>
                  <a:gd name="connsiteX1" fmla="*/ 244591 w 1004748"/>
                  <a:gd name="connsiteY1" fmla="*/ 1118805 h 1119446"/>
                  <a:gd name="connsiteX2" fmla="*/ 96821 w 1004748"/>
                  <a:gd name="connsiteY2" fmla="*/ 1018865 h 1119446"/>
                  <a:gd name="connsiteX3" fmla="*/ 93222 w 1004748"/>
                  <a:gd name="connsiteY3" fmla="*/ 1007737 h 1119446"/>
                  <a:gd name="connsiteX4" fmla="*/ 98077 w 1004748"/>
                  <a:gd name="connsiteY4" fmla="*/ 1006278 h 1119446"/>
                  <a:gd name="connsiteX5" fmla="*/ 135404 w 1004748"/>
                  <a:gd name="connsiteY5" fmla="*/ 980413 h 1119446"/>
                  <a:gd name="connsiteX6" fmla="*/ 98077 w 1004748"/>
                  <a:gd name="connsiteY6" fmla="*/ 985835 h 1119446"/>
                  <a:gd name="connsiteX7" fmla="*/ 86965 w 1004748"/>
                  <a:gd name="connsiteY7" fmla="*/ 988394 h 1119446"/>
                  <a:gd name="connsiteX8" fmla="*/ 81904 w 1004748"/>
                  <a:gd name="connsiteY8" fmla="*/ 972746 h 1119446"/>
                  <a:gd name="connsiteX9" fmla="*/ 69487 w 1004748"/>
                  <a:gd name="connsiteY9" fmla="*/ 912796 h 1119446"/>
                  <a:gd name="connsiteX10" fmla="*/ 0 w 1004748"/>
                  <a:gd name="connsiteY10" fmla="*/ 863460 h 1119446"/>
                  <a:gd name="connsiteX11" fmla="*/ 62281 w 1004748"/>
                  <a:gd name="connsiteY11" fmla="*/ 694242 h 1119446"/>
                  <a:gd name="connsiteX12" fmla="*/ 28390 w 1004748"/>
                  <a:gd name="connsiteY12" fmla="*/ 487045 h 1119446"/>
                  <a:gd name="connsiteX13" fmla="*/ 26520 w 1004748"/>
                  <a:gd name="connsiteY13" fmla="*/ 412367 h 1119446"/>
                  <a:gd name="connsiteX14" fmla="*/ 532477 w 1004748"/>
                  <a:gd name="connsiteY14" fmla="*/ 0 h 1119446"/>
                  <a:gd name="connsiteX15" fmla="*/ 1004703 w 1004748"/>
                  <a:gd name="connsiteY15" fmla="*/ 534658 h 1119446"/>
                  <a:gd name="connsiteX16" fmla="*/ 647762 w 1004748"/>
                  <a:gd name="connsiteY16" fmla="*/ 1058218 h 1119446"/>
                  <a:gd name="connsiteX17" fmla="*/ 666364 w 1004748"/>
                  <a:gd name="connsiteY17" fmla="*/ 998779 h 1119446"/>
                  <a:gd name="connsiteX0" fmla="*/ 574924 w 1004748"/>
                  <a:gd name="connsiteY0" fmla="*/ 907339 h 1119446"/>
                  <a:gd name="connsiteX1" fmla="*/ 244591 w 1004748"/>
                  <a:gd name="connsiteY1" fmla="*/ 1118805 h 1119446"/>
                  <a:gd name="connsiteX2" fmla="*/ 96821 w 1004748"/>
                  <a:gd name="connsiteY2" fmla="*/ 1018865 h 1119446"/>
                  <a:gd name="connsiteX3" fmla="*/ 93222 w 1004748"/>
                  <a:gd name="connsiteY3" fmla="*/ 1007737 h 1119446"/>
                  <a:gd name="connsiteX4" fmla="*/ 98077 w 1004748"/>
                  <a:gd name="connsiteY4" fmla="*/ 1006278 h 1119446"/>
                  <a:gd name="connsiteX5" fmla="*/ 135404 w 1004748"/>
                  <a:gd name="connsiteY5" fmla="*/ 980413 h 1119446"/>
                  <a:gd name="connsiteX6" fmla="*/ 98077 w 1004748"/>
                  <a:gd name="connsiteY6" fmla="*/ 985835 h 1119446"/>
                  <a:gd name="connsiteX7" fmla="*/ 86965 w 1004748"/>
                  <a:gd name="connsiteY7" fmla="*/ 988394 h 1119446"/>
                  <a:gd name="connsiteX8" fmla="*/ 81904 w 1004748"/>
                  <a:gd name="connsiteY8" fmla="*/ 972746 h 1119446"/>
                  <a:gd name="connsiteX9" fmla="*/ 69487 w 1004748"/>
                  <a:gd name="connsiteY9" fmla="*/ 912796 h 1119446"/>
                  <a:gd name="connsiteX10" fmla="*/ 0 w 1004748"/>
                  <a:gd name="connsiteY10" fmla="*/ 863460 h 1119446"/>
                  <a:gd name="connsiteX11" fmla="*/ 62281 w 1004748"/>
                  <a:gd name="connsiteY11" fmla="*/ 694242 h 1119446"/>
                  <a:gd name="connsiteX12" fmla="*/ 28390 w 1004748"/>
                  <a:gd name="connsiteY12" fmla="*/ 487045 h 1119446"/>
                  <a:gd name="connsiteX13" fmla="*/ 26520 w 1004748"/>
                  <a:gd name="connsiteY13" fmla="*/ 412367 h 1119446"/>
                  <a:gd name="connsiteX14" fmla="*/ 532477 w 1004748"/>
                  <a:gd name="connsiteY14" fmla="*/ 0 h 1119446"/>
                  <a:gd name="connsiteX15" fmla="*/ 1004703 w 1004748"/>
                  <a:gd name="connsiteY15" fmla="*/ 534658 h 1119446"/>
                  <a:gd name="connsiteX16" fmla="*/ 647762 w 1004748"/>
                  <a:gd name="connsiteY16" fmla="*/ 1058218 h 1119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004748" h="1119446">
                    <a:moveTo>
                      <a:pt x="574924" y="907339"/>
                    </a:moveTo>
                    <a:cubicBezTo>
                      <a:pt x="489801" y="1074259"/>
                      <a:pt x="370804" y="1125966"/>
                      <a:pt x="244591" y="1118805"/>
                    </a:cubicBezTo>
                    <a:cubicBezTo>
                      <a:pt x="177244" y="1107581"/>
                      <a:pt x="129224" y="1098625"/>
                      <a:pt x="96821" y="1018865"/>
                    </a:cubicBezTo>
                    <a:lnTo>
                      <a:pt x="93222" y="1007737"/>
                    </a:lnTo>
                    <a:lnTo>
                      <a:pt x="98077" y="1006278"/>
                    </a:lnTo>
                    <a:cubicBezTo>
                      <a:pt x="121140" y="996902"/>
                      <a:pt x="135404" y="986104"/>
                      <a:pt x="135404" y="980413"/>
                    </a:cubicBezTo>
                    <a:cubicBezTo>
                      <a:pt x="135404" y="974723"/>
                      <a:pt x="121140" y="979568"/>
                      <a:pt x="98077" y="985835"/>
                    </a:cubicBezTo>
                    <a:lnTo>
                      <a:pt x="86965" y="988394"/>
                    </a:lnTo>
                    <a:lnTo>
                      <a:pt x="81904" y="972746"/>
                    </a:lnTo>
                    <a:cubicBezTo>
                      <a:pt x="77354" y="955180"/>
                      <a:pt x="73221" y="935310"/>
                      <a:pt x="69487" y="912796"/>
                    </a:cubicBezTo>
                    <a:cubicBezTo>
                      <a:pt x="42342" y="906243"/>
                      <a:pt x="12805" y="890568"/>
                      <a:pt x="0" y="863460"/>
                    </a:cubicBezTo>
                    <a:cubicBezTo>
                      <a:pt x="2804" y="823346"/>
                      <a:pt x="55169" y="773646"/>
                      <a:pt x="62281" y="694242"/>
                    </a:cubicBezTo>
                    <a:cubicBezTo>
                      <a:pt x="69393" y="614838"/>
                      <a:pt x="32366" y="520531"/>
                      <a:pt x="28390" y="487045"/>
                    </a:cubicBezTo>
                    <a:cubicBezTo>
                      <a:pt x="22563" y="456950"/>
                      <a:pt x="27144" y="437260"/>
                      <a:pt x="26520" y="412367"/>
                    </a:cubicBezTo>
                    <a:cubicBezTo>
                      <a:pt x="33055" y="166624"/>
                      <a:pt x="282904" y="0"/>
                      <a:pt x="532477" y="0"/>
                    </a:cubicBezTo>
                    <a:cubicBezTo>
                      <a:pt x="817704" y="0"/>
                      <a:pt x="1001097" y="306261"/>
                      <a:pt x="1004703" y="534658"/>
                    </a:cubicBezTo>
                    <a:cubicBezTo>
                      <a:pt x="1008309" y="763056"/>
                      <a:pt x="795547" y="974302"/>
                      <a:pt x="647762" y="1058218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6" name="フリーフォーム: 図形 405">
                <a:extLst>
                  <a:ext uri="{FF2B5EF4-FFF2-40B4-BE49-F238E27FC236}">
                    <a16:creationId xmlns:a16="http://schemas.microsoft.com/office/drawing/2014/main" id="{B4DCFB36-F222-4E51-85D0-E1A2838585BD}"/>
                  </a:ext>
                </a:extLst>
              </p:cNvPr>
              <p:cNvSpPr/>
              <p:nvPr/>
            </p:nvSpPr>
            <p:spPr>
              <a:xfrm>
                <a:off x="1222420" y="1785732"/>
                <a:ext cx="703921" cy="690672"/>
              </a:xfrm>
              <a:custGeom>
                <a:avLst/>
                <a:gdLst>
                  <a:gd name="connsiteX0" fmla="*/ 16919 w 644357"/>
                  <a:gd name="connsiteY0" fmla="*/ 0 h 544153"/>
                  <a:gd name="connsiteX1" fmla="*/ 369562 w 644357"/>
                  <a:gd name="connsiteY1" fmla="*/ 0 h 544153"/>
                  <a:gd name="connsiteX2" fmla="*/ 369792 w 644357"/>
                  <a:gd name="connsiteY2" fmla="*/ 14872 h 544153"/>
                  <a:gd name="connsiteX3" fmla="*/ 644357 w 644357"/>
                  <a:gd name="connsiteY3" fmla="*/ 500500 h 544153"/>
                  <a:gd name="connsiteX4" fmla="*/ 644357 w 644357"/>
                  <a:gd name="connsiteY4" fmla="*/ 500502 h 544153"/>
                  <a:gd name="connsiteX5" fmla="*/ 311746 w 644357"/>
                  <a:gd name="connsiteY5" fmla="*/ 423117 h 544153"/>
                  <a:gd name="connsiteX6" fmla="*/ 387819 w 644357"/>
                  <a:gd name="connsiteY6" fmla="*/ 544152 h 544153"/>
                  <a:gd name="connsiteX7" fmla="*/ 387819 w 644357"/>
                  <a:gd name="connsiteY7" fmla="*/ 544153 h 544153"/>
                  <a:gd name="connsiteX8" fmla="*/ 0 w 644357"/>
                  <a:gd name="connsiteY8" fmla="*/ 117922 h 544153"/>
                  <a:gd name="connsiteX9" fmla="*/ 7828 w 644357"/>
                  <a:gd name="connsiteY9" fmla="*/ 32297 h 5441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44357" h="544153">
                    <a:moveTo>
                      <a:pt x="16919" y="0"/>
                    </a:moveTo>
                    <a:lnTo>
                      <a:pt x="369562" y="0"/>
                    </a:lnTo>
                    <a:lnTo>
                      <a:pt x="369792" y="14872"/>
                    </a:lnTo>
                    <a:cubicBezTo>
                      <a:pt x="388560" y="204703"/>
                      <a:pt x="485369" y="386314"/>
                      <a:pt x="644357" y="500500"/>
                    </a:cubicBezTo>
                    <a:lnTo>
                      <a:pt x="644357" y="500502"/>
                    </a:lnTo>
                    <a:cubicBezTo>
                      <a:pt x="526085" y="532192"/>
                      <a:pt x="404475" y="500213"/>
                      <a:pt x="311746" y="423117"/>
                    </a:cubicBezTo>
                    <a:cubicBezTo>
                      <a:pt x="331299" y="466373"/>
                      <a:pt x="357196" y="506757"/>
                      <a:pt x="387819" y="544152"/>
                    </a:cubicBezTo>
                    <a:lnTo>
                      <a:pt x="387819" y="544153"/>
                    </a:lnTo>
                    <a:cubicBezTo>
                      <a:pt x="173633" y="544153"/>
                      <a:pt x="0" y="353323"/>
                      <a:pt x="0" y="117922"/>
                    </a:cubicBezTo>
                    <a:cubicBezTo>
                      <a:pt x="0" y="88594"/>
                      <a:pt x="2695" y="59958"/>
                      <a:pt x="7828" y="32297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" name="月 9">
                <a:extLst>
                  <a:ext uri="{FF2B5EF4-FFF2-40B4-BE49-F238E27FC236}">
                    <a16:creationId xmlns:a16="http://schemas.microsoft.com/office/drawing/2014/main" id="{23CDDB85-DCBF-4054-9EAF-1F332803FDBD}"/>
                  </a:ext>
                </a:extLst>
              </p:cNvPr>
              <p:cNvSpPr/>
              <p:nvPr/>
            </p:nvSpPr>
            <p:spPr>
              <a:xfrm rot="10800000">
                <a:off x="1096575" y="1181087"/>
                <a:ext cx="528055" cy="1139987"/>
              </a:xfrm>
              <a:prstGeom prst="moon">
                <a:avLst>
                  <a:gd name="adj" fmla="val 65895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6" name="月 415">
                <a:extLst>
                  <a:ext uri="{FF2B5EF4-FFF2-40B4-BE49-F238E27FC236}">
                    <a16:creationId xmlns:a16="http://schemas.microsoft.com/office/drawing/2014/main" id="{C8DB6C9A-BFAF-4200-A510-C1258105DE18}"/>
                  </a:ext>
                </a:extLst>
              </p:cNvPr>
              <p:cNvSpPr/>
              <p:nvPr/>
            </p:nvSpPr>
            <p:spPr>
              <a:xfrm rot="8100000">
                <a:off x="873462" y="1059994"/>
                <a:ext cx="643205" cy="890100"/>
              </a:xfrm>
              <a:prstGeom prst="moon">
                <a:avLst>
                  <a:gd name="adj" fmla="val 67962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7" name="月 426">
                <a:extLst>
                  <a:ext uri="{FF2B5EF4-FFF2-40B4-BE49-F238E27FC236}">
                    <a16:creationId xmlns:a16="http://schemas.microsoft.com/office/drawing/2014/main" id="{2DC23F52-4DB5-4E53-9C83-C48EB88CF480}"/>
                  </a:ext>
                </a:extLst>
              </p:cNvPr>
              <p:cNvSpPr/>
              <p:nvPr/>
            </p:nvSpPr>
            <p:spPr>
              <a:xfrm rot="2700000">
                <a:off x="616288" y="1019811"/>
                <a:ext cx="293758" cy="844115"/>
              </a:xfrm>
              <a:prstGeom prst="moon">
                <a:avLst>
                  <a:gd name="adj" fmla="val 34581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28" name="月 427">
                <a:extLst>
                  <a:ext uri="{FF2B5EF4-FFF2-40B4-BE49-F238E27FC236}">
                    <a16:creationId xmlns:a16="http://schemas.microsoft.com/office/drawing/2014/main" id="{6DB370E8-2FD8-46A0-AA83-AEAA3AB0A7E3}"/>
                  </a:ext>
                </a:extLst>
              </p:cNvPr>
              <p:cNvSpPr/>
              <p:nvPr/>
            </p:nvSpPr>
            <p:spPr>
              <a:xfrm rot="4500000">
                <a:off x="683818" y="952277"/>
                <a:ext cx="293758" cy="844115"/>
              </a:xfrm>
              <a:prstGeom prst="moon">
                <a:avLst>
                  <a:gd name="adj" fmla="val 34581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id="{38C79DA3-C8B9-4DA7-BCAC-7FEA9495B69C}"/>
                  </a:ext>
                </a:extLst>
              </p:cNvPr>
              <p:cNvGrpSpPr/>
              <p:nvPr/>
            </p:nvGrpSpPr>
            <p:grpSpPr>
              <a:xfrm>
                <a:off x="664003" y="1548086"/>
                <a:ext cx="245616" cy="315553"/>
                <a:chOff x="692453" y="1601078"/>
                <a:chExt cx="313118" cy="316738"/>
              </a:xfrm>
            </p:grpSpPr>
            <p:sp>
              <p:nvSpPr>
                <p:cNvPr id="429" name="円/楕円 27">
                  <a:extLst>
                    <a:ext uri="{FF2B5EF4-FFF2-40B4-BE49-F238E27FC236}">
                      <a16:creationId xmlns:a16="http://schemas.microsoft.com/office/drawing/2014/main" id="{9FE4AA62-64E2-4D49-B279-CFA9DA07FE1E}"/>
                    </a:ext>
                  </a:extLst>
                </p:cNvPr>
                <p:cNvSpPr/>
                <p:nvPr/>
              </p:nvSpPr>
              <p:spPr>
                <a:xfrm rot="10800000">
                  <a:off x="692453" y="1601078"/>
                  <a:ext cx="313118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30" name="円/楕円 389">
                  <a:extLst>
                    <a:ext uri="{FF2B5EF4-FFF2-40B4-BE49-F238E27FC236}">
                      <a16:creationId xmlns:a16="http://schemas.microsoft.com/office/drawing/2014/main" id="{4847F36D-04C0-4DB6-AF5B-82CDF6979FFF}"/>
                    </a:ext>
                  </a:extLst>
                </p:cNvPr>
                <p:cNvSpPr/>
                <p:nvPr/>
              </p:nvSpPr>
              <p:spPr>
                <a:xfrm>
                  <a:off x="801096" y="1738683"/>
                  <a:ext cx="81417" cy="17913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31" name="円/楕円 389">
                  <a:extLst>
                    <a:ext uri="{FF2B5EF4-FFF2-40B4-BE49-F238E27FC236}">
                      <a16:creationId xmlns:a16="http://schemas.microsoft.com/office/drawing/2014/main" id="{149C04BE-6966-4F16-8BAC-91C45B47CD66}"/>
                    </a:ext>
                  </a:extLst>
                </p:cNvPr>
                <p:cNvSpPr/>
                <p:nvPr/>
              </p:nvSpPr>
              <p:spPr>
                <a:xfrm>
                  <a:off x="808244" y="1755959"/>
                  <a:ext cx="45720" cy="60638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432" name="月 431">
                <a:extLst>
                  <a:ext uri="{FF2B5EF4-FFF2-40B4-BE49-F238E27FC236}">
                    <a16:creationId xmlns:a16="http://schemas.microsoft.com/office/drawing/2014/main" id="{4757087C-FBC4-4D21-AE9E-41AEBC4786F7}"/>
                  </a:ext>
                </a:extLst>
              </p:cNvPr>
              <p:cNvSpPr/>
              <p:nvPr/>
            </p:nvSpPr>
            <p:spPr>
              <a:xfrm rot="3954198">
                <a:off x="731654" y="1267112"/>
                <a:ext cx="229531" cy="389554"/>
              </a:xfrm>
              <a:prstGeom prst="moon">
                <a:avLst>
                  <a:gd name="adj" fmla="val 34581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33" name="台形 53">
                <a:extLst>
                  <a:ext uri="{FF2B5EF4-FFF2-40B4-BE49-F238E27FC236}">
                    <a16:creationId xmlns:a16="http://schemas.microsoft.com/office/drawing/2014/main" id="{DB884561-D50D-484E-AF80-E29DFB5523D6}"/>
                  </a:ext>
                </a:extLst>
              </p:cNvPr>
              <p:cNvSpPr/>
              <p:nvPr/>
            </p:nvSpPr>
            <p:spPr>
              <a:xfrm>
                <a:off x="996597" y="2431257"/>
                <a:ext cx="341519" cy="99580"/>
              </a:xfrm>
              <a:custGeom>
                <a:avLst/>
                <a:gdLst>
                  <a:gd name="connsiteX0" fmla="*/ 0 w 379620"/>
                  <a:gd name="connsiteY0" fmla="*/ 52387 h 52387"/>
                  <a:gd name="connsiteX1" fmla="*/ 39673 w 379620"/>
                  <a:gd name="connsiteY1" fmla="*/ 0 h 52387"/>
                  <a:gd name="connsiteX2" fmla="*/ 339947 w 379620"/>
                  <a:gd name="connsiteY2" fmla="*/ 0 h 52387"/>
                  <a:gd name="connsiteX3" fmla="*/ 379620 w 379620"/>
                  <a:gd name="connsiteY3" fmla="*/ 52387 h 52387"/>
                  <a:gd name="connsiteX4" fmla="*/ 0 w 379620"/>
                  <a:gd name="connsiteY4" fmla="*/ 52387 h 52387"/>
                  <a:gd name="connsiteX0" fmla="*/ 0 w 355807"/>
                  <a:gd name="connsiteY0" fmla="*/ 54769 h 54769"/>
                  <a:gd name="connsiteX1" fmla="*/ 15860 w 355807"/>
                  <a:gd name="connsiteY1" fmla="*/ 0 h 54769"/>
                  <a:gd name="connsiteX2" fmla="*/ 316134 w 355807"/>
                  <a:gd name="connsiteY2" fmla="*/ 0 h 54769"/>
                  <a:gd name="connsiteX3" fmla="*/ 355807 w 355807"/>
                  <a:gd name="connsiteY3" fmla="*/ 52387 h 54769"/>
                  <a:gd name="connsiteX4" fmla="*/ 0 w 355807"/>
                  <a:gd name="connsiteY4" fmla="*/ 54769 h 54769"/>
                  <a:gd name="connsiteX0" fmla="*/ 0 w 341519"/>
                  <a:gd name="connsiteY0" fmla="*/ 54769 h 64779"/>
                  <a:gd name="connsiteX1" fmla="*/ 15860 w 341519"/>
                  <a:gd name="connsiteY1" fmla="*/ 0 h 64779"/>
                  <a:gd name="connsiteX2" fmla="*/ 316134 w 341519"/>
                  <a:gd name="connsiteY2" fmla="*/ 0 h 64779"/>
                  <a:gd name="connsiteX3" fmla="*/ 341519 w 341519"/>
                  <a:gd name="connsiteY3" fmla="*/ 64779 h 64779"/>
                  <a:gd name="connsiteX4" fmla="*/ 0 w 341519"/>
                  <a:gd name="connsiteY4" fmla="*/ 54769 h 64779"/>
                  <a:gd name="connsiteX0" fmla="*/ 0 w 341519"/>
                  <a:gd name="connsiteY0" fmla="*/ 64063 h 64779"/>
                  <a:gd name="connsiteX1" fmla="*/ 15860 w 341519"/>
                  <a:gd name="connsiteY1" fmla="*/ 0 h 64779"/>
                  <a:gd name="connsiteX2" fmla="*/ 316134 w 341519"/>
                  <a:gd name="connsiteY2" fmla="*/ 0 h 64779"/>
                  <a:gd name="connsiteX3" fmla="*/ 341519 w 341519"/>
                  <a:gd name="connsiteY3" fmla="*/ 64779 h 64779"/>
                  <a:gd name="connsiteX4" fmla="*/ 0 w 341519"/>
                  <a:gd name="connsiteY4" fmla="*/ 64063 h 64779"/>
                  <a:gd name="connsiteX0" fmla="*/ 0 w 341519"/>
                  <a:gd name="connsiteY0" fmla="*/ 64063 h 64779"/>
                  <a:gd name="connsiteX1" fmla="*/ 11097 w 341519"/>
                  <a:gd name="connsiteY1" fmla="*/ 18589 h 64779"/>
                  <a:gd name="connsiteX2" fmla="*/ 316134 w 341519"/>
                  <a:gd name="connsiteY2" fmla="*/ 0 h 64779"/>
                  <a:gd name="connsiteX3" fmla="*/ 341519 w 341519"/>
                  <a:gd name="connsiteY3" fmla="*/ 64779 h 64779"/>
                  <a:gd name="connsiteX4" fmla="*/ 0 w 341519"/>
                  <a:gd name="connsiteY4" fmla="*/ 64063 h 647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1519" h="64779">
                    <a:moveTo>
                      <a:pt x="0" y="64063"/>
                    </a:moveTo>
                    <a:lnTo>
                      <a:pt x="11097" y="18589"/>
                    </a:lnTo>
                    <a:lnTo>
                      <a:pt x="316134" y="0"/>
                    </a:lnTo>
                    <a:lnTo>
                      <a:pt x="341519" y="64779"/>
                    </a:lnTo>
                    <a:lnTo>
                      <a:pt x="0" y="64063"/>
                    </a:ln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4" name="フリーフォーム: 図形 433">
                <a:extLst>
                  <a:ext uri="{FF2B5EF4-FFF2-40B4-BE49-F238E27FC236}">
                    <a16:creationId xmlns:a16="http://schemas.microsoft.com/office/drawing/2014/main" id="{9BC55003-A1F0-48BE-893C-751ED974F1D7}"/>
                  </a:ext>
                </a:extLst>
              </p:cNvPr>
              <p:cNvSpPr/>
              <p:nvPr/>
            </p:nvSpPr>
            <p:spPr>
              <a:xfrm>
                <a:off x="762339" y="2489365"/>
                <a:ext cx="690149" cy="1042907"/>
              </a:xfrm>
              <a:custGeom>
                <a:avLst/>
                <a:gdLst>
                  <a:gd name="connsiteX0" fmla="*/ 357408 w 686518"/>
                  <a:gd name="connsiteY0" fmla="*/ 0 h 1042907"/>
                  <a:gd name="connsiteX1" fmla="*/ 449096 w 686518"/>
                  <a:gd name="connsiteY1" fmla="*/ 0 h 1042907"/>
                  <a:gd name="connsiteX2" fmla="*/ 686518 w 686518"/>
                  <a:gd name="connsiteY2" fmla="*/ 237422 h 1042907"/>
                  <a:gd name="connsiteX3" fmla="*/ 686518 w 686518"/>
                  <a:gd name="connsiteY3" fmla="*/ 1042907 h 1042907"/>
                  <a:gd name="connsiteX4" fmla="*/ 586504 w 686518"/>
                  <a:gd name="connsiteY4" fmla="*/ 1042907 h 1042907"/>
                  <a:gd name="connsiteX5" fmla="*/ 119986 w 686518"/>
                  <a:gd name="connsiteY5" fmla="*/ 1042907 h 1042907"/>
                  <a:gd name="connsiteX6" fmla="*/ 119986 w 686518"/>
                  <a:gd name="connsiteY6" fmla="*/ 1038179 h 1042907"/>
                  <a:gd name="connsiteX7" fmla="*/ 86647 w 686518"/>
                  <a:gd name="connsiteY7" fmla="*/ 1037842 h 1042907"/>
                  <a:gd name="connsiteX8" fmla="*/ 923 w 686518"/>
                  <a:gd name="connsiteY8" fmla="*/ 530486 h 1042907"/>
                  <a:gd name="connsiteX9" fmla="*/ 209117 w 686518"/>
                  <a:gd name="connsiteY9" fmla="*/ 49301 h 1042907"/>
                  <a:gd name="connsiteX10" fmla="*/ 227961 w 686518"/>
                  <a:gd name="connsiteY10" fmla="*/ 43625 h 1042907"/>
                  <a:gd name="connsiteX11" fmla="*/ 264993 w 686518"/>
                  <a:gd name="connsiteY11" fmla="*/ 18658 h 1042907"/>
                  <a:gd name="connsiteX12" fmla="*/ 357408 w 686518"/>
                  <a:gd name="connsiteY12" fmla="*/ 0 h 1042907"/>
                  <a:gd name="connsiteX0" fmla="*/ 360735 w 689845"/>
                  <a:gd name="connsiteY0" fmla="*/ 0 h 1042907"/>
                  <a:gd name="connsiteX1" fmla="*/ 452423 w 689845"/>
                  <a:gd name="connsiteY1" fmla="*/ 0 h 1042907"/>
                  <a:gd name="connsiteX2" fmla="*/ 689845 w 689845"/>
                  <a:gd name="connsiteY2" fmla="*/ 237422 h 1042907"/>
                  <a:gd name="connsiteX3" fmla="*/ 689845 w 689845"/>
                  <a:gd name="connsiteY3" fmla="*/ 1042907 h 1042907"/>
                  <a:gd name="connsiteX4" fmla="*/ 589831 w 689845"/>
                  <a:gd name="connsiteY4" fmla="*/ 1042907 h 1042907"/>
                  <a:gd name="connsiteX5" fmla="*/ 123313 w 689845"/>
                  <a:gd name="connsiteY5" fmla="*/ 1042907 h 1042907"/>
                  <a:gd name="connsiteX6" fmla="*/ 123313 w 689845"/>
                  <a:gd name="connsiteY6" fmla="*/ 1038179 h 1042907"/>
                  <a:gd name="connsiteX7" fmla="*/ 89974 w 689845"/>
                  <a:gd name="connsiteY7" fmla="*/ 1037842 h 1042907"/>
                  <a:gd name="connsiteX8" fmla="*/ 4250 w 689845"/>
                  <a:gd name="connsiteY8" fmla="*/ 530486 h 1042907"/>
                  <a:gd name="connsiteX9" fmla="*/ 231288 w 689845"/>
                  <a:gd name="connsiteY9" fmla="*/ 43625 h 1042907"/>
                  <a:gd name="connsiteX10" fmla="*/ 268320 w 689845"/>
                  <a:gd name="connsiteY10" fmla="*/ 18658 h 1042907"/>
                  <a:gd name="connsiteX11" fmla="*/ 360735 w 689845"/>
                  <a:gd name="connsiteY11" fmla="*/ 0 h 1042907"/>
                  <a:gd name="connsiteX0" fmla="*/ 358845 w 687955"/>
                  <a:gd name="connsiteY0" fmla="*/ 0 h 1042907"/>
                  <a:gd name="connsiteX1" fmla="*/ 450533 w 687955"/>
                  <a:gd name="connsiteY1" fmla="*/ 0 h 1042907"/>
                  <a:gd name="connsiteX2" fmla="*/ 687955 w 687955"/>
                  <a:gd name="connsiteY2" fmla="*/ 237422 h 1042907"/>
                  <a:gd name="connsiteX3" fmla="*/ 687955 w 687955"/>
                  <a:gd name="connsiteY3" fmla="*/ 1042907 h 1042907"/>
                  <a:gd name="connsiteX4" fmla="*/ 587941 w 687955"/>
                  <a:gd name="connsiteY4" fmla="*/ 1042907 h 1042907"/>
                  <a:gd name="connsiteX5" fmla="*/ 121423 w 687955"/>
                  <a:gd name="connsiteY5" fmla="*/ 1042907 h 1042907"/>
                  <a:gd name="connsiteX6" fmla="*/ 121423 w 687955"/>
                  <a:gd name="connsiteY6" fmla="*/ 1038179 h 1042907"/>
                  <a:gd name="connsiteX7" fmla="*/ 88084 w 687955"/>
                  <a:gd name="connsiteY7" fmla="*/ 1037842 h 1042907"/>
                  <a:gd name="connsiteX8" fmla="*/ 2360 w 687955"/>
                  <a:gd name="connsiteY8" fmla="*/ 530486 h 1042907"/>
                  <a:gd name="connsiteX9" fmla="*/ 186535 w 687955"/>
                  <a:gd name="connsiteY9" fmla="*/ 72200 h 1042907"/>
                  <a:gd name="connsiteX10" fmla="*/ 266430 w 687955"/>
                  <a:gd name="connsiteY10" fmla="*/ 18658 h 1042907"/>
                  <a:gd name="connsiteX11" fmla="*/ 358845 w 687955"/>
                  <a:gd name="connsiteY11" fmla="*/ 0 h 1042907"/>
                  <a:gd name="connsiteX0" fmla="*/ 358845 w 687955"/>
                  <a:gd name="connsiteY0" fmla="*/ 0 h 1042907"/>
                  <a:gd name="connsiteX1" fmla="*/ 450533 w 687955"/>
                  <a:gd name="connsiteY1" fmla="*/ 0 h 1042907"/>
                  <a:gd name="connsiteX2" fmla="*/ 687955 w 687955"/>
                  <a:gd name="connsiteY2" fmla="*/ 237422 h 1042907"/>
                  <a:gd name="connsiteX3" fmla="*/ 687955 w 687955"/>
                  <a:gd name="connsiteY3" fmla="*/ 1042907 h 1042907"/>
                  <a:gd name="connsiteX4" fmla="*/ 587941 w 687955"/>
                  <a:gd name="connsiteY4" fmla="*/ 1042907 h 1042907"/>
                  <a:gd name="connsiteX5" fmla="*/ 121423 w 687955"/>
                  <a:gd name="connsiteY5" fmla="*/ 1042907 h 1042907"/>
                  <a:gd name="connsiteX6" fmla="*/ 121423 w 687955"/>
                  <a:gd name="connsiteY6" fmla="*/ 1038179 h 1042907"/>
                  <a:gd name="connsiteX7" fmla="*/ 88084 w 687955"/>
                  <a:gd name="connsiteY7" fmla="*/ 1037842 h 1042907"/>
                  <a:gd name="connsiteX8" fmla="*/ 2360 w 687955"/>
                  <a:gd name="connsiteY8" fmla="*/ 530486 h 1042907"/>
                  <a:gd name="connsiteX9" fmla="*/ 186535 w 687955"/>
                  <a:gd name="connsiteY9" fmla="*/ 72200 h 1042907"/>
                  <a:gd name="connsiteX10" fmla="*/ 266430 w 687955"/>
                  <a:gd name="connsiteY10" fmla="*/ 18658 h 1042907"/>
                  <a:gd name="connsiteX11" fmla="*/ 358845 w 687955"/>
                  <a:gd name="connsiteY11" fmla="*/ 0 h 1042907"/>
                  <a:gd name="connsiteX0" fmla="*/ 358845 w 687955"/>
                  <a:gd name="connsiteY0" fmla="*/ 0 h 1042907"/>
                  <a:gd name="connsiteX1" fmla="*/ 450533 w 687955"/>
                  <a:gd name="connsiteY1" fmla="*/ 0 h 1042907"/>
                  <a:gd name="connsiteX2" fmla="*/ 687955 w 687955"/>
                  <a:gd name="connsiteY2" fmla="*/ 237422 h 1042907"/>
                  <a:gd name="connsiteX3" fmla="*/ 687955 w 687955"/>
                  <a:gd name="connsiteY3" fmla="*/ 1042907 h 1042907"/>
                  <a:gd name="connsiteX4" fmla="*/ 587941 w 687955"/>
                  <a:gd name="connsiteY4" fmla="*/ 1042907 h 1042907"/>
                  <a:gd name="connsiteX5" fmla="*/ 121423 w 687955"/>
                  <a:gd name="connsiteY5" fmla="*/ 1042907 h 1042907"/>
                  <a:gd name="connsiteX6" fmla="*/ 121423 w 687955"/>
                  <a:gd name="connsiteY6" fmla="*/ 1038179 h 1042907"/>
                  <a:gd name="connsiteX7" fmla="*/ 88084 w 687955"/>
                  <a:gd name="connsiteY7" fmla="*/ 1037842 h 1042907"/>
                  <a:gd name="connsiteX8" fmla="*/ 2360 w 687955"/>
                  <a:gd name="connsiteY8" fmla="*/ 530486 h 1042907"/>
                  <a:gd name="connsiteX9" fmla="*/ 186535 w 687955"/>
                  <a:gd name="connsiteY9" fmla="*/ 72200 h 1042907"/>
                  <a:gd name="connsiteX10" fmla="*/ 266430 w 687955"/>
                  <a:gd name="connsiteY10" fmla="*/ 18658 h 1042907"/>
                  <a:gd name="connsiteX11" fmla="*/ 358845 w 687955"/>
                  <a:gd name="connsiteY11" fmla="*/ 0 h 1042907"/>
                  <a:gd name="connsiteX0" fmla="*/ 358845 w 687955"/>
                  <a:gd name="connsiteY0" fmla="*/ 0 h 1042907"/>
                  <a:gd name="connsiteX1" fmla="*/ 450533 w 687955"/>
                  <a:gd name="connsiteY1" fmla="*/ 0 h 1042907"/>
                  <a:gd name="connsiteX2" fmla="*/ 687955 w 687955"/>
                  <a:gd name="connsiteY2" fmla="*/ 237422 h 1042907"/>
                  <a:gd name="connsiteX3" fmla="*/ 687955 w 687955"/>
                  <a:gd name="connsiteY3" fmla="*/ 1042907 h 1042907"/>
                  <a:gd name="connsiteX4" fmla="*/ 587941 w 687955"/>
                  <a:gd name="connsiteY4" fmla="*/ 1042907 h 1042907"/>
                  <a:gd name="connsiteX5" fmla="*/ 121423 w 687955"/>
                  <a:gd name="connsiteY5" fmla="*/ 1042907 h 1042907"/>
                  <a:gd name="connsiteX6" fmla="*/ 121423 w 687955"/>
                  <a:gd name="connsiteY6" fmla="*/ 1038179 h 1042907"/>
                  <a:gd name="connsiteX7" fmla="*/ 88084 w 687955"/>
                  <a:gd name="connsiteY7" fmla="*/ 1037842 h 1042907"/>
                  <a:gd name="connsiteX8" fmla="*/ 2360 w 687955"/>
                  <a:gd name="connsiteY8" fmla="*/ 530486 h 1042907"/>
                  <a:gd name="connsiteX9" fmla="*/ 186535 w 687955"/>
                  <a:gd name="connsiteY9" fmla="*/ 72200 h 1042907"/>
                  <a:gd name="connsiteX10" fmla="*/ 266430 w 687955"/>
                  <a:gd name="connsiteY10" fmla="*/ 18658 h 1042907"/>
                  <a:gd name="connsiteX11" fmla="*/ 358845 w 687955"/>
                  <a:gd name="connsiteY11" fmla="*/ 0 h 1042907"/>
                  <a:gd name="connsiteX0" fmla="*/ 357800 w 686910"/>
                  <a:gd name="connsiteY0" fmla="*/ 0 h 1042907"/>
                  <a:gd name="connsiteX1" fmla="*/ 449488 w 686910"/>
                  <a:gd name="connsiteY1" fmla="*/ 0 h 1042907"/>
                  <a:gd name="connsiteX2" fmla="*/ 686910 w 686910"/>
                  <a:gd name="connsiteY2" fmla="*/ 237422 h 1042907"/>
                  <a:gd name="connsiteX3" fmla="*/ 686910 w 686910"/>
                  <a:gd name="connsiteY3" fmla="*/ 1042907 h 1042907"/>
                  <a:gd name="connsiteX4" fmla="*/ 586896 w 686910"/>
                  <a:gd name="connsiteY4" fmla="*/ 1042907 h 1042907"/>
                  <a:gd name="connsiteX5" fmla="*/ 120378 w 686910"/>
                  <a:gd name="connsiteY5" fmla="*/ 1042907 h 1042907"/>
                  <a:gd name="connsiteX6" fmla="*/ 120378 w 686910"/>
                  <a:gd name="connsiteY6" fmla="*/ 1038179 h 1042907"/>
                  <a:gd name="connsiteX7" fmla="*/ 87039 w 686910"/>
                  <a:gd name="connsiteY7" fmla="*/ 1037842 h 1042907"/>
                  <a:gd name="connsiteX8" fmla="*/ 1315 w 686910"/>
                  <a:gd name="connsiteY8" fmla="*/ 530486 h 1042907"/>
                  <a:gd name="connsiteX9" fmla="*/ 156915 w 686910"/>
                  <a:gd name="connsiteY9" fmla="*/ 136494 h 1042907"/>
                  <a:gd name="connsiteX10" fmla="*/ 265385 w 686910"/>
                  <a:gd name="connsiteY10" fmla="*/ 18658 h 1042907"/>
                  <a:gd name="connsiteX11" fmla="*/ 357800 w 686910"/>
                  <a:gd name="connsiteY11" fmla="*/ 0 h 1042907"/>
                  <a:gd name="connsiteX0" fmla="*/ 357800 w 686910"/>
                  <a:gd name="connsiteY0" fmla="*/ 0 h 1042907"/>
                  <a:gd name="connsiteX1" fmla="*/ 449488 w 686910"/>
                  <a:gd name="connsiteY1" fmla="*/ 0 h 1042907"/>
                  <a:gd name="connsiteX2" fmla="*/ 686910 w 686910"/>
                  <a:gd name="connsiteY2" fmla="*/ 237422 h 1042907"/>
                  <a:gd name="connsiteX3" fmla="*/ 686910 w 686910"/>
                  <a:gd name="connsiteY3" fmla="*/ 1042907 h 1042907"/>
                  <a:gd name="connsiteX4" fmla="*/ 586896 w 686910"/>
                  <a:gd name="connsiteY4" fmla="*/ 1042907 h 1042907"/>
                  <a:gd name="connsiteX5" fmla="*/ 120378 w 686910"/>
                  <a:gd name="connsiteY5" fmla="*/ 1042907 h 1042907"/>
                  <a:gd name="connsiteX6" fmla="*/ 120378 w 686910"/>
                  <a:gd name="connsiteY6" fmla="*/ 1038179 h 1042907"/>
                  <a:gd name="connsiteX7" fmla="*/ 87039 w 686910"/>
                  <a:gd name="connsiteY7" fmla="*/ 1037842 h 1042907"/>
                  <a:gd name="connsiteX8" fmla="*/ 1315 w 686910"/>
                  <a:gd name="connsiteY8" fmla="*/ 530486 h 1042907"/>
                  <a:gd name="connsiteX9" fmla="*/ 156915 w 686910"/>
                  <a:gd name="connsiteY9" fmla="*/ 136494 h 1042907"/>
                  <a:gd name="connsiteX10" fmla="*/ 265385 w 686910"/>
                  <a:gd name="connsiteY10" fmla="*/ 18658 h 1042907"/>
                  <a:gd name="connsiteX11" fmla="*/ 357800 w 686910"/>
                  <a:gd name="connsiteY11" fmla="*/ 0 h 1042907"/>
                  <a:gd name="connsiteX0" fmla="*/ 357234 w 686344"/>
                  <a:gd name="connsiteY0" fmla="*/ 0 h 1042907"/>
                  <a:gd name="connsiteX1" fmla="*/ 448922 w 686344"/>
                  <a:gd name="connsiteY1" fmla="*/ 0 h 1042907"/>
                  <a:gd name="connsiteX2" fmla="*/ 686344 w 686344"/>
                  <a:gd name="connsiteY2" fmla="*/ 237422 h 1042907"/>
                  <a:gd name="connsiteX3" fmla="*/ 686344 w 686344"/>
                  <a:gd name="connsiteY3" fmla="*/ 1042907 h 1042907"/>
                  <a:gd name="connsiteX4" fmla="*/ 586330 w 686344"/>
                  <a:gd name="connsiteY4" fmla="*/ 1042907 h 1042907"/>
                  <a:gd name="connsiteX5" fmla="*/ 119812 w 686344"/>
                  <a:gd name="connsiteY5" fmla="*/ 1042907 h 1042907"/>
                  <a:gd name="connsiteX6" fmla="*/ 119812 w 686344"/>
                  <a:gd name="connsiteY6" fmla="*/ 1038179 h 1042907"/>
                  <a:gd name="connsiteX7" fmla="*/ 86473 w 686344"/>
                  <a:gd name="connsiteY7" fmla="*/ 1037842 h 1042907"/>
                  <a:gd name="connsiteX8" fmla="*/ 749 w 686344"/>
                  <a:gd name="connsiteY8" fmla="*/ 530486 h 1042907"/>
                  <a:gd name="connsiteX9" fmla="*/ 137299 w 686344"/>
                  <a:gd name="connsiteY9" fmla="*/ 131731 h 1042907"/>
                  <a:gd name="connsiteX10" fmla="*/ 264819 w 686344"/>
                  <a:gd name="connsiteY10" fmla="*/ 18658 h 1042907"/>
                  <a:gd name="connsiteX11" fmla="*/ 357234 w 686344"/>
                  <a:gd name="connsiteY11" fmla="*/ 0 h 1042907"/>
                  <a:gd name="connsiteX0" fmla="*/ 357234 w 686344"/>
                  <a:gd name="connsiteY0" fmla="*/ 0 h 1042907"/>
                  <a:gd name="connsiteX1" fmla="*/ 448922 w 686344"/>
                  <a:gd name="connsiteY1" fmla="*/ 0 h 1042907"/>
                  <a:gd name="connsiteX2" fmla="*/ 686344 w 686344"/>
                  <a:gd name="connsiteY2" fmla="*/ 237422 h 1042907"/>
                  <a:gd name="connsiteX3" fmla="*/ 686344 w 686344"/>
                  <a:gd name="connsiteY3" fmla="*/ 1042907 h 1042907"/>
                  <a:gd name="connsiteX4" fmla="*/ 586330 w 686344"/>
                  <a:gd name="connsiteY4" fmla="*/ 1042907 h 1042907"/>
                  <a:gd name="connsiteX5" fmla="*/ 119812 w 686344"/>
                  <a:gd name="connsiteY5" fmla="*/ 1042907 h 1042907"/>
                  <a:gd name="connsiteX6" fmla="*/ 119812 w 686344"/>
                  <a:gd name="connsiteY6" fmla="*/ 1038179 h 1042907"/>
                  <a:gd name="connsiteX7" fmla="*/ 86473 w 686344"/>
                  <a:gd name="connsiteY7" fmla="*/ 1037842 h 1042907"/>
                  <a:gd name="connsiteX8" fmla="*/ 749 w 686344"/>
                  <a:gd name="connsiteY8" fmla="*/ 530486 h 1042907"/>
                  <a:gd name="connsiteX9" fmla="*/ 137299 w 686344"/>
                  <a:gd name="connsiteY9" fmla="*/ 131731 h 1042907"/>
                  <a:gd name="connsiteX10" fmla="*/ 264819 w 686344"/>
                  <a:gd name="connsiteY10" fmla="*/ 18658 h 1042907"/>
                  <a:gd name="connsiteX11" fmla="*/ 357234 w 686344"/>
                  <a:gd name="connsiteY11" fmla="*/ 0 h 1042907"/>
                  <a:gd name="connsiteX0" fmla="*/ 357297 w 686407"/>
                  <a:gd name="connsiteY0" fmla="*/ 0 h 1042907"/>
                  <a:gd name="connsiteX1" fmla="*/ 448985 w 686407"/>
                  <a:gd name="connsiteY1" fmla="*/ 0 h 1042907"/>
                  <a:gd name="connsiteX2" fmla="*/ 686407 w 686407"/>
                  <a:gd name="connsiteY2" fmla="*/ 237422 h 1042907"/>
                  <a:gd name="connsiteX3" fmla="*/ 686407 w 686407"/>
                  <a:gd name="connsiteY3" fmla="*/ 1042907 h 1042907"/>
                  <a:gd name="connsiteX4" fmla="*/ 586393 w 686407"/>
                  <a:gd name="connsiteY4" fmla="*/ 1042907 h 1042907"/>
                  <a:gd name="connsiteX5" fmla="*/ 119875 w 686407"/>
                  <a:gd name="connsiteY5" fmla="*/ 1042907 h 1042907"/>
                  <a:gd name="connsiteX6" fmla="*/ 119875 w 686407"/>
                  <a:gd name="connsiteY6" fmla="*/ 1038179 h 1042907"/>
                  <a:gd name="connsiteX7" fmla="*/ 86536 w 686407"/>
                  <a:gd name="connsiteY7" fmla="*/ 1037842 h 1042907"/>
                  <a:gd name="connsiteX8" fmla="*/ 812 w 686407"/>
                  <a:gd name="connsiteY8" fmla="*/ 530486 h 1042907"/>
                  <a:gd name="connsiteX9" fmla="*/ 139744 w 686407"/>
                  <a:gd name="connsiteY9" fmla="*/ 150781 h 1042907"/>
                  <a:gd name="connsiteX10" fmla="*/ 264882 w 686407"/>
                  <a:gd name="connsiteY10" fmla="*/ 18658 h 1042907"/>
                  <a:gd name="connsiteX11" fmla="*/ 357297 w 686407"/>
                  <a:gd name="connsiteY11" fmla="*/ 0 h 1042907"/>
                  <a:gd name="connsiteX0" fmla="*/ 357297 w 686407"/>
                  <a:gd name="connsiteY0" fmla="*/ 0 h 1042907"/>
                  <a:gd name="connsiteX1" fmla="*/ 448985 w 686407"/>
                  <a:gd name="connsiteY1" fmla="*/ 0 h 1042907"/>
                  <a:gd name="connsiteX2" fmla="*/ 686407 w 686407"/>
                  <a:gd name="connsiteY2" fmla="*/ 237422 h 1042907"/>
                  <a:gd name="connsiteX3" fmla="*/ 686407 w 686407"/>
                  <a:gd name="connsiteY3" fmla="*/ 1042907 h 1042907"/>
                  <a:gd name="connsiteX4" fmla="*/ 586393 w 686407"/>
                  <a:gd name="connsiteY4" fmla="*/ 1042907 h 1042907"/>
                  <a:gd name="connsiteX5" fmla="*/ 119875 w 686407"/>
                  <a:gd name="connsiteY5" fmla="*/ 1042907 h 1042907"/>
                  <a:gd name="connsiteX6" fmla="*/ 119875 w 686407"/>
                  <a:gd name="connsiteY6" fmla="*/ 1038179 h 1042907"/>
                  <a:gd name="connsiteX7" fmla="*/ 86536 w 686407"/>
                  <a:gd name="connsiteY7" fmla="*/ 1037842 h 1042907"/>
                  <a:gd name="connsiteX8" fmla="*/ 812 w 686407"/>
                  <a:gd name="connsiteY8" fmla="*/ 530486 h 1042907"/>
                  <a:gd name="connsiteX9" fmla="*/ 139744 w 686407"/>
                  <a:gd name="connsiteY9" fmla="*/ 150781 h 1042907"/>
                  <a:gd name="connsiteX10" fmla="*/ 264882 w 686407"/>
                  <a:gd name="connsiteY10" fmla="*/ 18658 h 1042907"/>
                  <a:gd name="connsiteX11" fmla="*/ 357297 w 686407"/>
                  <a:gd name="connsiteY11" fmla="*/ 0 h 1042907"/>
                  <a:gd name="connsiteX0" fmla="*/ 356485 w 685595"/>
                  <a:gd name="connsiteY0" fmla="*/ 0 h 1042907"/>
                  <a:gd name="connsiteX1" fmla="*/ 448173 w 685595"/>
                  <a:gd name="connsiteY1" fmla="*/ 0 h 1042907"/>
                  <a:gd name="connsiteX2" fmla="*/ 685595 w 685595"/>
                  <a:gd name="connsiteY2" fmla="*/ 237422 h 1042907"/>
                  <a:gd name="connsiteX3" fmla="*/ 685595 w 685595"/>
                  <a:gd name="connsiteY3" fmla="*/ 1042907 h 1042907"/>
                  <a:gd name="connsiteX4" fmla="*/ 585581 w 685595"/>
                  <a:gd name="connsiteY4" fmla="*/ 1042907 h 1042907"/>
                  <a:gd name="connsiteX5" fmla="*/ 119063 w 685595"/>
                  <a:gd name="connsiteY5" fmla="*/ 1042907 h 1042907"/>
                  <a:gd name="connsiteX6" fmla="*/ 119063 w 685595"/>
                  <a:gd name="connsiteY6" fmla="*/ 1038179 h 1042907"/>
                  <a:gd name="connsiteX7" fmla="*/ 0 w 685595"/>
                  <a:gd name="connsiteY7" fmla="*/ 530486 h 1042907"/>
                  <a:gd name="connsiteX8" fmla="*/ 138932 w 685595"/>
                  <a:gd name="connsiteY8" fmla="*/ 150781 h 1042907"/>
                  <a:gd name="connsiteX9" fmla="*/ 264070 w 685595"/>
                  <a:gd name="connsiteY9" fmla="*/ 18658 h 1042907"/>
                  <a:gd name="connsiteX10" fmla="*/ 356485 w 685595"/>
                  <a:gd name="connsiteY10" fmla="*/ 0 h 1042907"/>
                  <a:gd name="connsiteX0" fmla="*/ 357383 w 686493"/>
                  <a:gd name="connsiteY0" fmla="*/ 0 h 1042907"/>
                  <a:gd name="connsiteX1" fmla="*/ 449071 w 686493"/>
                  <a:gd name="connsiteY1" fmla="*/ 0 h 1042907"/>
                  <a:gd name="connsiteX2" fmla="*/ 686493 w 686493"/>
                  <a:gd name="connsiteY2" fmla="*/ 237422 h 1042907"/>
                  <a:gd name="connsiteX3" fmla="*/ 686493 w 686493"/>
                  <a:gd name="connsiteY3" fmla="*/ 1042907 h 1042907"/>
                  <a:gd name="connsiteX4" fmla="*/ 586479 w 686493"/>
                  <a:gd name="connsiteY4" fmla="*/ 1042907 h 1042907"/>
                  <a:gd name="connsiteX5" fmla="*/ 119961 w 686493"/>
                  <a:gd name="connsiteY5" fmla="*/ 1042907 h 1042907"/>
                  <a:gd name="connsiteX6" fmla="*/ 84242 w 686493"/>
                  <a:gd name="connsiteY6" fmla="*/ 1038179 h 1042907"/>
                  <a:gd name="connsiteX7" fmla="*/ 898 w 686493"/>
                  <a:gd name="connsiteY7" fmla="*/ 530486 h 1042907"/>
                  <a:gd name="connsiteX8" fmla="*/ 139830 w 686493"/>
                  <a:gd name="connsiteY8" fmla="*/ 150781 h 1042907"/>
                  <a:gd name="connsiteX9" fmla="*/ 264968 w 686493"/>
                  <a:gd name="connsiteY9" fmla="*/ 18658 h 1042907"/>
                  <a:gd name="connsiteX10" fmla="*/ 357383 w 686493"/>
                  <a:gd name="connsiteY10" fmla="*/ 0 h 1042907"/>
                  <a:gd name="connsiteX0" fmla="*/ 357383 w 686493"/>
                  <a:gd name="connsiteY0" fmla="*/ 0 h 1042907"/>
                  <a:gd name="connsiteX1" fmla="*/ 449071 w 686493"/>
                  <a:gd name="connsiteY1" fmla="*/ 0 h 1042907"/>
                  <a:gd name="connsiteX2" fmla="*/ 686493 w 686493"/>
                  <a:gd name="connsiteY2" fmla="*/ 237422 h 1042907"/>
                  <a:gd name="connsiteX3" fmla="*/ 686493 w 686493"/>
                  <a:gd name="connsiteY3" fmla="*/ 1042907 h 1042907"/>
                  <a:gd name="connsiteX4" fmla="*/ 586479 w 686493"/>
                  <a:gd name="connsiteY4" fmla="*/ 1042907 h 1042907"/>
                  <a:gd name="connsiteX5" fmla="*/ 84242 w 686493"/>
                  <a:gd name="connsiteY5" fmla="*/ 1038179 h 1042907"/>
                  <a:gd name="connsiteX6" fmla="*/ 898 w 686493"/>
                  <a:gd name="connsiteY6" fmla="*/ 530486 h 1042907"/>
                  <a:gd name="connsiteX7" fmla="*/ 139830 w 686493"/>
                  <a:gd name="connsiteY7" fmla="*/ 150781 h 1042907"/>
                  <a:gd name="connsiteX8" fmla="*/ 264968 w 686493"/>
                  <a:gd name="connsiteY8" fmla="*/ 18658 h 1042907"/>
                  <a:gd name="connsiteX9" fmla="*/ 357383 w 686493"/>
                  <a:gd name="connsiteY9" fmla="*/ 0 h 1042907"/>
                  <a:gd name="connsiteX0" fmla="*/ 357290 w 686400"/>
                  <a:gd name="connsiteY0" fmla="*/ 0 h 1045322"/>
                  <a:gd name="connsiteX1" fmla="*/ 448978 w 686400"/>
                  <a:gd name="connsiteY1" fmla="*/ 0 h 1045322"/>
                  <a:gd name="connsiteX2" fmla="*/ 686400 w 686400"/>
                  <a:gd name="connsiteY2" fmla="*/ 237422 h 1045322"/>
                  <a:gd name="connsiteX3" fmla="*/ 686400 w 686400"/>
                  <a:gd name="connsiteY3" fmla="*/ 1042907 h 1045322"/>
                  <a:gd name="connsiteX4" fmla="*/ 586386 w 686400"/>
                  <a:gd name="connsiteY4" fmla="*/ 1042907 h 1045322"/>
                  <a:gd name="connsiteX5" fmla="*/ 86530 w 686400"/>
                  <a:gd name="connsiteY5" fmla="*/ 1045322 h 1045322"/>
                  <a:gd name="connsiteX6" fmla="*/ 805 w 686400"/>
                  <a:gd name="connsiteY6" fmla="*/ 530486 h 1045322"/>
                  <a:gd name="connsiteX7" fmla="*/ 139737 w 686400"/>
                  <a:gd name="connsiteY7" fmla="*/ 150781 h 1045322"/>
                  <a:gd name="connsiteX8" fmla="*/ 264875 w 686400"/>
                  <a:gd name="connsiteY8" fmla="*/ 18658 h 1045322"/>
                  <a:gd name="connsiteX9" fmla="*/ 357290 w 686400"/>
                  <a:gd name="connsiteY9" fmla="*/ 0 h 1045322"/>
                  <a:gd name="connsiteX0" fmla="*/ 357290 w 686400"/>
                  <a:gd name="connsiteY0" fmla="*/ 0 h 1042940"/>
                  <a:gd name="connsiteX1" fmla="*/ 448978 w 686400"/>
                  <a:gd name="connsiteY1" fmla="*/ 0 h 1042940"/>
                  <a:gd name="connsiteX2" fmla="*/ 686400 w 686400"/>
                  <a:gd name="connsiteY2" fmla="*/ 237422 h 1042940"/>
                  <a:gd name="connsiteX3" fmla="*/ 686400 w 686400"/>
                  <a:gd name="connsiteY3" fmla="*/ 1042907 h 1042940"/>
                  <a:gd name="connsiteX4" fmla="*/ 586386 w 686400"/>
                  <a:gd name="connsiteY4" fmla="*/ 1042907 h 1042940"/>
                  <a:gd name="connsiteX5" fmla="*/ 86530 w 686400"/>
                  <a:gd name="connsiteY5" fmla="*/ 1042940 h 1042940"/>
                  <a:gd name="connsiteX6" fmla="*/ 805 w 686400"/>
                  <a:gd name="connsiteY6" fmla="*/ 530486 h 1042940"/>
                  <a:gd name="connsiteX7" fmla="*/ 139737 w 686400"/>
                  <a:gd name="connsiteY7" fmla="*/ 150781 h 1042940"/>
                  <a:gd name="connsiteX8" fmla="*/ 264875 w 686400"/>
                  <a:gd name="connsiteY8" fmla="*/ 18658 h 1042940"/>
                  <a:gd name="connsiteX9" fmla="*/ 357290 w 686400"/>
                  <a:gd name="connsiteY9" fmla="*/ 0 h 1042940"/>
                  <a:gd name="connsiteX0" fmla="*/ 363736 w 692846"/>
                  <a:gd name="connsiteY0" fmla="*/ 0 h 1042907"/>
                  <a:gd name="connsiteX1" fmla="*/ 455424 w 692846"/>
                  <a:gd name="connsiteY1" fmla="*/ 0 h 1042907"/>
                  <a:gd name="connsiteX2" fmla="*/ 692846 w 692846"/>
                  <a:gd name="connsiteY2" fmla="*/ 237422 h 1042907"/>
                  <a:gd name="connsiteX3" fmla="*/ 692846 w 692846"/>
                  <a:gd name="connsiteY3" fmla="*/ 1042907 h 1042907"/>
                  <a:gd name="connsiteX4" fmla="*/ 592832 w 692846"/>
                  <a:gd name="connsiteY4" fmla="*/ 1042907 h 1042907"/>
                  <a:gd name="connsiteX5" fmla="*/ 35826 w 692846"/>
                  <a:gd name="connsiteY5" fmla="*/ 1040558 h 1042907"/>
                  <a:gd name="connsiteX6" fmla="*/ 7251 w 692846"/>
                  <a:gd name="connsiteY6" fmla="*/ 530486 h 1042907"/>
                  <a:gd name="connsiteX7" fmla="*/ 146183 w 692846"/>
                  <a:gd name="connsiteY7" fmla="*/ 150781 h 1042907"/>
                  <a:gd name="connsiteX8" fmla="*/ 271321 w 692846"/>
                  <a:gd name="connsiteY8" fmla="*/ 18658 h 1042907"/>
                  <a:gd name="connsiteX9" fmla="*/ 363736 w 692846"/>
                  <a:gd name="connsiteY9" fmla="*/ 0 h 1042907"/>
                  <a:gd name="connsiteX0" fmla="*/ 358555 w 687665"/>
                  <a:gd name="connsiteY0" fmla="*/ 0 h 1042907"/>
                  <a:gd name="connsiteX1" fmla="*/ 450243 w 687665"/>
                  <a:gd name="connsiteY1" fmla="*/ 0 h 1042907"/>
                  <a:gd name="connsiteX2" fmla="*/ 687665 w 687665"/>
                  <a:gd name="connsiteY2" fmla="*/ 237422 h 1042907"/>
                  <a:gd name="connsiteX3" fmla="*/ 687665 w 687665"/>
                  <a:gd name="connsiteY3" fmla="*/ 1042907 h 1042907"/>
                  <a:gd name="connsiteX4" fmla="*/ 587651 w 687665"/>
                  <a:gd name="connsiteY4" fmla="*/ 1042907 h 1042907"/>
                  <a:gd name="connsiteX5" fmla="*/ 30645 w 687665"/>
                  <a:gd name="connsiteY5" fmla="*/ 1040558 h 1042907"/>
                  <a:gd name="connsiteX6" fmla="*/ 2070 w 687665"/>
                  <a:gd name="connsiteY6" fmla="*/ 530486 h 1042907"/>
                  <a:gd name="connsiteX7" fmla="*/ 141002 w 687665"/>
                  <a:gd name="connsiteY7" fmla="*/ 150781 h 1042907"/>
                  <a:gd name="connsiteX8" fmla="*/ 266140 w 687665"/>
                  <a:gd name="connsiteY8" fmla="*/ 18658 h 1042907"/>
                  <a:gd name="connsiteX9" fmla="*/ 358555 w 687665"/>
                  <a:gd name="connsiteY9" fmla="*/ 0 h 1042907"/>
                  <a:gd name="connsiteX0" fmla="*/ 363736 w 692846"/>
                  <a:gd name="connsiteY0" fmla="*/ 0 h 1042907"/>
                  <a:gd name="connsiteX1" fmla="*/ 455424 w 692846"/>
                  <a:gd name="connsiteY1" fmla="*/ 0 h 1042907"/>
                  <a:gd name="connsiteX2" fmla="*/ 692846 w 692846"/>
                  <a:gd name="connsiteY2" fmla="*/ 237422 h 1042907"/>
                  <a:gd name="connsiteX3" fmla="*/ 692846 w 692846"/>
                  <a:gd name="connsiteY3" fmla="*/ 1042907 h 1042907"/>
                  <a:gd name="connsiteX4" fmla="*/ 592832 w 692846"/>
                  <a:gd name="connsiteY4" fmla="*/ 1042907 h 1042907"/>
                  <a:gd name="connsiteX5" fmla="*/ 35826 w 692846"/>
                  <a:gd name="connsiteY5" fmla="*/ 1040558 h 1042907"/>
                  <a:gd name="connsiteX6" fmla="*/ 7251 w 692846"/>
                  <a:gd name="connsiteY6" fmla="*/ 530486 h 1042907"/>
                  <a:gd name="connsiteX7" fmla="*/ 146183 w 692846"/>
                  <a:gd name="connsiteY7" fmla="*/ 150781 h 1042907"/>
                  <a:gd name="connsiteX8" fmla="*/ 271321 w 692846"/>
                  <a:gd name="connsiteY8" fmla="*/ 18658 h 1042907"/>
                  <a:gd name="connsiteX9" fmla="*/ 363736 w 692846"/>
                  <a:gd name="connsiteY9" fmla="*/ 0 h 1042907"/>
                  <a:gd name="connsiteX0" fmla="*/ 361039 w 690149"/>
                  <a:gd name="connsiteY0" fmla="*/ 0 h 1042907"/>
                  <a:gd name="connsiteX1" fmla="*/ 452727 w 690149"/>
                  <a:gd name="connsiteY1" fmla="*/ 0 h 1042907"/>
                  <a:gd name="connsiteX2" fmla="*/ 690149 w 690149"/>
                  <a:gd name="connsiteY2" fmla="*/ 237422 h 1042907"/>
                  <a:gd name="connsiteX3" fmla="*/ 690149 w 690149"/>
                  <a:gd name="connsiteY3" fmla="*/ 1042907 h 1042907"/>
                  <a:gd name="connsiteX4" fmla="*/ 590135 w 690149"/>
                  <a:gd name="connsiteY4" fmla="*/ 1042907 h 1042907"/>
                  <a:gd name="connsiteX5" fmla="*/ 33129 w 690149"/>
                  <a:gd name="connsiteY5" fmla="*/ 1040558 h 1042907"/>
                  <a:gd name="connsiteX6" fmla="*/ 4554 w 690149"/>
                  <a:gd name="connsiteY6" fmla="*/ 530486 h 1042907"/>
                  <a:gd name="connsiteX7" fmla="*/ 143486 w 690149"/>
                  <a:gd name="connsiteY7" fmla="*/ 150781 h 1042907"/>
                  <a:gd name="connsiteX8" fmla="*/ 268624 w 690149"/>
                  <a:gd name="connsiteY8" fmla="*/ 18658 h 1042907"/>
                  <a:gd name="connsiteX9" fmla="*/ 361039 w 690149"/>
                  <a:gd name="connsiteY9" fmla="*/ 0 h 104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90149" h="1042907">
                    <a:moveTo>
                      <a:pt x="361039" y="0"/>
                    </a:moveTo>
                    <a:lnTo>
                      <a:pt x="452727" y="0"/>
                    </a:lnTo>
                    <a:cubicBezTo>
                      <a:pt x="583852" y="0"/>
                      <a:pt x="690149" y="106297"/>
                      <a:pt x="690149" y="237422"/>
                    </a:cubicBezTo>
                    <a:lnTo>
                      <a:pt x="690149" y="1042907"/>
                    </a:lnTo>
                    <a:lnTo>
                      <a:pt x="590135" y="1042907"/>
                    </a:lnTo>
                    <a:lnTo>
                      <a:pt x="33129" y="1040558"/>
                    </a:lnTo>
                    <a:cubicBezTo>
                      <a:pt x="29162" y="835608"/>
                      <a:pt x="-13839" y="678782"/>
                      <a:pt x="4554" y="530486"/>
                    </a:cubicBezTo>
                    <a:cubicBezTo>
                      <a:pt x="22947" y="382190"/>
                      <a:pt x="51849" y="314667"/>
                      <a:pt x="143486" y="150781"/>
                    </a:cubicBezTo>
                    <a:cubicBezTo>
                      <a:pt x="189168" y="51972"/>
                      <a:pt x="241992" y="36505"/>
                      <a:pt x="268624" y="18658"/>
                    </a:cubicBezTo>
                    <a:cubicBezTo>
                      <a:pt x="297029" y="6643"/>
                      <a:pt x="328258" y="0"/>
                      <a:pt x="361039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5" name="フリーフォーム: 図形 434">
                <a:extLst>
                  <a:ext uri="{FF2B5EF4-FFF2-40B4-BE49-F238E27FC236}">
                    <a16:creationId xmlns:a16="http://schemas.microsoft.com/office/drawing/2014/main" id="{E12836E9-52D4-4775-B6C2-92741061EC92}"/>
                  </a:ext>
                </a:extLst>
              </p:cNvPr>
              <p:cNvSpPr/>
              <p:nvPr/>
            </p:nvSpPr>
            <p:spPr>
              <a:xfrm>
                <a:off x="749703" y="2511655"/>
                <a:ext cx="312517" cy="697282"/>
              </a:xfrm>
              <a:custGeom>
                <a:avLst/>
                <a:gdLst>
                  <a:gd name="connsiteX0" fmla="*/ 257873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288835 w 290715"/>
                  <a:gd name="connsiteY3" fmla="*/ 39164 h 613938"/>
                  <a:gd name="connsiteX4" fmla="*/ 151748 w 290715"/>
                  <a:gd name="connsiteY4" fmla="*/ 173533 h 613938"/>
                  <a:gd name="connsiteX5" fmla="*/ 180714 w 290715"/>
                  <a:gd name="connsiteY5" fmla="*/ 258156 h 613938"/>
                  <a:gd name="connsiteX6" fmla="*/ 5055 w 290715"/>
                  <a:gd name="connsiteY6" fmla="*/ 613938 h 613938"/>
                  <a:gd name="connsiteX7" fmla="*/ 0 w 290715"/>
                  <a:gd name="connsiteY7" fmla="*/ 508196 h 613938"/>
                  <a:gd name="connsiteX8" fmla="*/ 138932 w 290715"/>
                  <a:gd name="connsiteY8" fmla="*/ 128491 h 613938"/>
                  <a:gd name="connsiteX9" fmla="*/ 239706 w 290715"/>
                  <a:gd name="connsiteY9" fmla="*/ 10647 h 613938"/>
                  <a:gd name="connsiteX0" fmla="*/ 255491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288835 w 290715"/>
                  <a:gd name="connsiteY3" fmla="*/ 39164 h 613938"/>
                  <a:gd name="connsiteX4" fmla="*/ 151748 w 290715"/>
                  <a:gd name="connsiteY4" fmla="*/ 173533 h 613938"/>
                  <a:gd name="connsiteX5" fmla="*/ 180714 w 290715"/>
                  <a:gd name="connsiteY5" fmla="*/ 258156 h 613938"/>
                  <a:gd name="connsiteX6" fmla="*/ 5055 w 290715"/>
                  <a:gd name="connsiteY6" fmla="*/ 613938 h 613938"/>
                  <a:gd name="connsiteX7" fmla="*/ 0 w 290715"/>
                  <a:gd name="connsiteY7" fmla="*/ 508196 h 613938"/>
                  <a:gd name="connsiteX8" fmla="*/ 138932 w 290715"/>
                  <a:gd name="connsiteY8" fmla="*/ 128491 h 613938"/>
                  <a:gd name="connsiteX9" fmla="*/ 239706 w 290715"/>
                  <a:gd name="connsiteY9" fmla="*/ 10647 h 613938"/>
                  <a:gd name="connsiteX10" fmla="*/ 255491 w 290715"/>
                  <a:gd name="connsiteY10" fmla="*/ 0 h 613938"/>
                  <a:gd name="connsiteX0" fmla="*/ 255491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288835 w 290715"/>
                  <a:gd name="connsiteY3" fmla="*/ 39164 h 613938"/>
                  <a:gd name="connsiteX4" fmla="*/ 151748 w 290715"/>
                  <a:gd name="connsiteY4" fmla="*/ 173533 h 613938"/>
                  <a:gd name="connsiteX5" fmla="*/ 180714 w 290715"/>
                  <a:gd name="connsiteY5" fmla="*/ 258156 h 613938"/>
                  <a:gd name="connsiteX6" fmla="*/ 5055 w 290715"/>
                  <a:gd name="connsiteY6" fmla="*/ 613938 h 613938"/>
                  <a:gd name="connsiteX7" fmla="*/ 0 w 290715"/>
                  <a:gd name="connsiteY7" fmla="*/ 508196 h 613938"/>
                  <a:gd name="connsiteX8" fmla="*/ 129407 w 290715"/>
                  <a:gd name="connsiteY8" fmla="*/ 128491 h 613938"/>
                  <a:gd name="connsiteX9" fmla="*/ 239706 w 290715"/>
                  <a:gd name="connsiteY9" fmla="*/ 10647 h 613938"/>
                  <a:gd name="connsiteX10" fmla="*/ 255491 w 290715"/>
                  <a:gd name="connsiteY10" fmla="*/ 0 h 613938"/>
                  <a:gd name="connsiteX0" fmla="*/ 255491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288835 w 290715"/>
                  <a:gd name="connsiteY3" fmla="*/ 39164 h 613938"/>
                  <a:gd name="connsiteX4" fmla="*/ 151748 w 290715"/>
                  <a:gd name="connsiteY4" fmla="*/ 173533 h 613938"/>
                  <a:gd name="connsiteX5" fmla="*/ 180714 w 290715"/>
                  <a:gd name="connsiteY5" fmla="*/ 258156 h 613938"/>
                  <a:gd name="connsiteX6" fmla="*/ 5055 w 290715"/>
                  <a:gd name="connsiteY6" fmla="*/ 613938 h 613938"/>
                  <a:gd name="connsiteX7" fmla="*/ 0 w 290715"/>
                  <a:gd name="connsiteY7" fmla="*/ 508196 h 613938"/>
                  <a:gd name="connsiteX8" fmla="*/ 129407 w 290715"/>
                  <a:gd name="connsiteY8" fmla="*/ 128491 h 613938"/>
                  <a:gd name="connsiteX9" fmla="*/ 239706 w 290715"/>
                  <a:gd name="connsiteY9" fmla="*/ 10647 h 613938"/>
                  <a:gd name="connsiteX10" fmla="*/ 255491 w 290715"/>
                  <a:gd name="connsiteY10" fmla="*/ 0 h 613938"/>
                  <a:gd name="connsiteX0" fmla="*/ 255491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288835 w 290715"/>
                  <a:gd name="connsiteY3" fmla="*/ 39164 h 613938"/>
                  <a:gd name="connsiteX4" fmla="*/ 151748 w 290715"/>
                  <a:gd name="connsiteY4" fmla="*/ 173533 h 613938"/>
                  <a:gd name="connsiteX5" fmla="*/ 180714 w 290715"/>
                  <a:gd name="connsiteY5" fmla="*/ 258156 h 613938"/>
                  <a:gd name="connsiteX6" fmla="*/ 5055 w 290715"/>
                  <a:gd name="connsiteY6" fmla="*/ 613938 h 613938"/>
                  <a:gd name="connsiteX7" fmla="*/ 0 w 290715"/>
                  <a:gd name="connsiteY7" fmla="*/ 508196 h 613938"/>
                  <a:gd name="connsiteX8" fmla="*/ 129407 w 290715"/>
                  <a:gd name="connsiteY8" fmla="*/ 128491 h 613938"/>
                  <a:gd name="connsiteX9" fmla="*/ 239706 w 290715"/>
                  <a:gd name="connsiteY9" fmla="*/ 10647 h 613938"/>
                  <a:gd name="connsiteX10" fmla="*/ 255491 w 290715"/>
                  <a:gd name="connsiteY10" fmla="*/ 0 h 613938"/>
                  <a:gd name="connsiteX0" fmla="*/ 255491 w 291216"/>
                  <a:gd name="connsiteY0" fmla="*/ 0 h 613938"/>
                  <a:gd name="connsiteX1" fmla="*/ 282829 w 291216"/>
                  <a:gd name="connsiteY1" fmla="*/ 22548 h 613938"/>
                  <a:gd name="connsiteX2" fmla="*/ 290715 w 291216"/>
                  <a:gd name="connsiteY2" fmla="*/ 35357 h 613938"/>
                  <a:gd name="connsiteX3" fmla="*/ 291216 w 291216"/>
                  <a:gd name="connsiteY3" fmla="*/ 46308 h 613938"/>
                  <a:gd name="connsiteX4" fmla="*/ 151748 w 291216"/>
                  <a:gd name="connsiteY4" fmla="*/ 173533 h 613938"/>
                  <a:gd name="connsiteX5" fmla="*/ 180714 w 291216"/>
                  <a:gd name="connsiteY5" fmla="*/ 258156 h 613938"/>
                  <a:gd name="connsiteX6" fmla="*/ 5055 w 291216"/>
                  <a:gd name="connsiteY6" fmla="*/ 613938 h 613938"/>
                  <a:gd name="connsiteX7" fmla="*/ 0 w 291216"/>
                  <a:gd name="connsiteY7" fmla="*/ 508196 h 613938"/>
                  <a:gd name="connsiteX8" fmla="*/ 129407 w 291216"/>
                  <a:gd name="connsiteY8" fmla="*/ 128491 h 613938"/>
                  <a:gd name="connsiteX9" fmla="*/ 239706 w 291216"/>
                  <a:gd name="connsiteY9" fmla="*/ 10647 h 613938"/>
                  <a:gd name="connsiteX10" fmla="*/ 255491 w 291216"/>
                  <a:gd name="connsiteY10" fmla="*/ 0 h 613938"/>
                  <a:gd name="connsiteX0" fmla="*/ 255491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151748 w 290715"/>
                  <a:gd name="connsiteY3" fmla="*/ 173533 h 613938"/>
                  <a:gd name="connsiteX4" fmla="*/ 180714 w 290715"/>
                  <a:gd name="connsiteY4" fmla="*/ 258156 h 613938"/>
                  <a:gd name="connsiteX5" fmla="*/ 5055 w 290715"/>
                  <a:gd name="connsiteY5" fmla="*/ 613938 h 613938"/>
                  <a:gd name="connsiteX6" fmla="*/ 0 w 290715"/>
                  <a:gd name="connsiteY6" fmla="*/ 508196 h 613938"/>
                  <a:gd name="connsiteX7" fmla="*/ 129407 w 290715"/>
                  <a:gd name="connsiteY7" fmla="*/ 128491 h 613938"/>
                  <a:gd name="connsiteX8" fmla="*/ 239706 w 290715"/>
                  <a:gd name="connsiteY8" fmla="*/ 10647 h 613938"/>
                  <a:gd name="connsiteX9" fmla="*/ 255491 w 290715"/>
                  <a:gd name="connsiteY9" fmla="*/ 0 h 613938"/>
                  <a:gd name="connsiteX0" fmla="*/ 255491 w 309765"/>
                  <a:gd name="connsiteY0" fmla="*/ 0 h 613938"/>
                  <a:gd name="connsiteX1" fmla="*/ 282829 w 309765"/>
                  <a:gd name="connsiteY1" fmla="*/ 22548 h 613938"/>
                  <a:gd name="connsiteX2" fmla="*/ 309765 w 309765"/>
                  <a:gd name="connsiteY2" fmla="*/ 63932 h 613938"/>
                  <a:gd name="connsiteX3" fmla="*/ 151748 w 309765"/>
                  <a:gd name="connsiteY3" fmla="*/ 173533 h 613938"/>
                  <a:gd name="connsiteX4" fmla="*/ 180714 w 309765"/>
                  <a:gd name="connsiteY4" fmla="*/ 258156 h 613938"/>
                  <a:gd name="connsiteX5" fmla="*/ 5055 w 309765"/>
                  <a:gd name="connsiteY5" fmla="*/ 613938 h 613938"/>
                  <a:gd name="connsiteX6" fmla="*/ 0 w 309765"/>
                  <a:gd name="connsiteY6" fmla="*/ 508196 h 613938"/>
                  <a:gd name="connsiteX7" fmla="*/ 129407 w 309765"/>
                  <a:gd name="connsiteY7" fmla="*/ 128491 h 613938"/>
                  <a:gd name="connsiteX8" fmla="*/ 239706 w 309765"/>
                  <a:gd name="connsiteY8" fmla="*/ 10647 h 613938"/>
                  <a:gd name="connsiteX9" fmla="*/ 255491 w 309765"/>
                  <a:gd name="connsiteY9" fmla="*/ 0 h 613938"/>
                  <a:gd name="connsiteX0" fmla="*/ 255491 w 309765"/>
                  <a:gd name="connsiteY0" fmla="*/ 0 h 613938"/>
                  <a:gd name="connsiteX1" fmla="*/ 309765 w 309765"/>
                  <a:gd name="connsiteY1" fmla="*/ 63932 h 613938"/>
                  <a:gd name="connsiteX2" fmla="*/ 151748 w 309765"/>
                  <a:gd name="connsiteY2" fmla="*/ 173533 h 613938"/>
                  <a:gd name="connsiteX3" fmla="*/ 180714 w 309765"/>
                  <a:gd name="connsiteY3" fmla="*/ 258156 h 613938"/>
                  <a:gd name="connsiteX4" fmla="*/ 5055 w 309765"/>
                  <a:gd name="connsiteY4" fmla="*/ 613938 h 613938"/>
                  <a:gd name="connsiteX5" fmla="*/ 0 w 309765"/>
                  <a:gd name="connsiteY5" fmla="*/ 508196 h 613938"/>
                  <a:gd name="connsiteX6" fmla="*/ 129407 w 309765"/>
                  <a:gd name="connsiteY6" fmla="*/ 128491 h 613938"/>
                  <a:gd name="connsiteX7" fmla="*/ 239706 w 309765"/>
                  <a:gd name="connsiteY7" fmla="*/ 10647 h 613938"/>
                  <a:gd name="connsiteX8" fmla="*/ 255491 w 309765"/>
                  <a:gd name="connsiteY8" fmla="*/ 0 h 613938"/>
                  <a:gd name="connsiteX0" fmla="*/ 255491 w 293096"/>
                  <a:gd name="connsiteY0" fmla="*/ 0 h 613938"/>
                  <a:gd name="connsiteX1" fmla="*/ 293096 w 293096"/>
                  <a:gd name="connsiteY1" fmla="*/ 52026 h 613938"/>
                  <a:gd name="connsiteX2" fmla="*/ 151748 w 293096"/>
                  <a:gd name="connsiteY2" fmla="*/ 173533 h 613938"/>
                  <a:gd name="connsiteX3" fmla="*/ 180714 w 293096"/>
                  <a:gd name="connsiteY3" fmla="*/ 258156 h 613938"/>
                  <a:gd name="connsiteX4" fmla="*/ 5055 w 293096"/>
                  <a:gd name="connsiteY4" fmla="*/ 613938 h 613938"/>
                  <a:gd name="connsiteX5" fmla="*/ 0 w 293096"/>
                  <a:gd name="connsiteY5" fmla="*/ 508196 h 613938"/>
                  <a:gd name="connsiteX6" fmla="*/ 129407 w 293096"/>
                  <a:gd name="connsiteY6" fmla="*/ 128491 h 613938"/>
                  <a:gd name="connsiteX7" fmla="*/ 239706 w 293096"/>
                  <a:gd name="connsiteY7" fmla="*/ 10647 h 613938"/>
                  <a:gd name="connsiteX8" fmla="*/ 255491 w 293096"/>
                  <a:gd name="connsiteY8" fmla="*/ 0 h 613938"/>
                  <a:gd name="connsiteX0" fmla="*/ 255491 w 293096"/>
                  <a:gd name="connsiteY0" fmla="*/ 0 h 692519"/>
                  <a:gd name="connsiteX1" fmla="*/ 293096 w 293096"/>
                  <a:gd name="connsiteY1" fmla="*/ 52026 h 692519"/>
                  <a:gd name="connsiteX2" fmla="*/ 151748 w 293096"/>
                  <a:gd name="connsiteY2" fmla="*/ 173533 h 692519"/>
                  <a:gd name="connsiteX3" fmla="*/ 180714 w 293096"/>
                  <a:gd name="connsiteY3" fmla="*/ 258156 h 692519"/>
                  <a:gd name="connsiteX4" fmla="*/ 7436 w 293096"/>
                  <a:gd name="connsiteY4" fmla="*/ 692519 h 692519"/>
                  <a:gd name="connsiteX5" fmla="*/ 0 w 293096"/>
                  <a:gd name="connsiteY5" fmla="*/ 508196 h 692519"/>
                  <a:gd name="connsiteX6" fmla="*/ 129407 w 293096"/>
                  <a:gd name="connsiteY6" fmla="*/ 128491 h 692519"/>
                  <a:gd name="connsiteX7" fmla="*/ 239706 w 293096"/>
                  <a:gd name="connsiteY7" fmla="*/ 10647 h 692519"/>
                  <a:gd name="connsiteX8" fmla="*/ 255491 w 293096"/>
                  <a:gd name="connsiteY8" fmla="*/ 0 h 692519"/>
                  <a:gd name="connsiteX0" fmla="*/ 267397 w 305002"/>
                  <a:gd name="connsiteY0" fmla="*/ 0 h 692519"/>
                  <a:gd name="connsiteX1" fmla="*/ 305002 w 305002"/>
                  <a:gd name="connsiteY1" fmla="*/ 52026 h 692519"/>
                  <a:gd name="connsiteX2" fmla="*/ 163654 w 305002"/>
                  <a:gd name="connsiteY2" fmla="*/ 173533 h 692519"/>
                  <a:gd name="connsiteX3" fmla="*/ 192620 w 305002"/>
                  <a:gd name="connsiteY3" fmla="*/ 258156 h 692519"/>
                  <a:gd name="connsiteX4" fmla="*/ 19342 w 305002"/>
                  <a:gd name="connsiteY4" fmla="*/ 692519 h 692519"/>
                  <a:gd name="connsiteX5" fmla="*/ 0 w 305002"/>
                  <a:gd name="connsiteY5" fmla="*/ 512959 h 692519"/>
                  <a:gd name="connsiteX6" fmla="*/ 141313 w 305002"/>
                  <a:gd name="connsiteY6" fmla="*/ 128491 h 692519"/>
                  <a:gd name="connsiteX7" fmla="*/ 251612 w 305002"/>
                  <a:gd name="connsiteY7" fmla="*/ 10647 h 692519"/>
                  <a:gd name="connsiteX8" fmla="*/ 267397 w 305002"/>
                  <a:gd name="connsiteY8" fmla="*/ 0 h 692519"/>
                  <a:gd name="connsiteX0" fmla="*/ 269142 w 306747"/>
                  <a:gd name="connsiteY0" fmla="*/ 0 h 692519"/>
                  <a:gd name="connsiteX1" fmla="*/ 306747 w 306747"/>
                  <a:gd name="connsiteY1" fmla="*/ 52026 h 692519"/>
                  <a:gd name="connsiteX2" fmla="*/ 165399 w 306747"/>
                  <a:gd name="connsiteY2" fmla="*/ 173533 h 692519"/>
                  <a:gd name="connsiteX3" fmla="*/ 194365 w 306747"/>
                  <a:gd name="connsiteY3" fmla="*/ 258156 h 692519"/>
                  <a:gd name="connsiteX4" fmla="*/ 21087 w 306747"/>
                  <a:gd name="connsiteY4" fmla="*/ 692519 h 692519"/>
                  <a:gd name="connsiteX5" fmla="*/ 1745 w 306747"/>
                  <a:gd name="connsiteY5" fmla="*/ 512959 h 692519"/>
                  <a:gd name="connsiteX6" fmla="*/ 143058 w 306747"/>
                  <a:gd name="connsiteY6" fmla="*/ 128491 h 692519"/>
                  <a:gd name="connsiteX7" fmla="*/ 253357 w 306747"/>
                  <a:gd name="connsiteY7" fmla="*/ 10647 h 692519"/>
                  <a:gd name="connsiteX8" fmla="*/ 269142 w 306747"/>
                  <a:gd name="connsiteY8" fmla="*/ 0 h 692519"/>
                  <a:gd name="connsiteX0" fmla="*/ 269142 w 306747"/>
                  <a:gd name="connsiteY0" fmla="*/ 0 h 692519"/>
                  <a:gd name="connsiteX1" fmla="*/ 306747 w 306747"/>
                  <a:gd name="connsiteY1" fmla="*/ 52026 h 692519"/>
                  <a:gd name="connsiteX2" fmla="*/ 165399 w 306747"/>
                  <a:gd name="connsiteY2" fmla="*/ 173533 h 692519"/>
                  <a:gd name="connsiteX3" fmla="*/ 194365 w 306747"/>
                  <a:gd name="connsiteY3" fmla="*/ 258156 h 692519"/>
                  <a:gd name="connsiteX4" fmla="*/ 21087 w 306747"/>
                  <a:gd name="connsiteY4" fmla="*/ 692519 h 692519"/>
                  <a:gd name="connsiteX5" fmla="*/ 1745 w 306747"/>
                  <a:gd name="connsiteY5" fmla="*/ 512959 h 692519"/>
                  <a:gd name="connsiteX6" fmla="*/ 143058 w 306747"/>
                  <a:gd name="connsiteY6" fmla="*/ 128491 h 692519"/>
                  <a:gd name="connsiteX7" fmla="*/ 253357 w 306747"/>
                  <a:gd name="connsiteY7" fmla="*/ 10647 h 692519"/>
                  <a:gd name="connsiteX8" fmla="*/ 269142 w 306747"/>
                  <a:gd name="connsiteY8" fmla="*/ 0 h 692519"/>
                  <a:gd name="connsiteX0" fmla="*/ 269142 w 306747"/>
                  <a:gd name="connsiteY0" fmla="*/ 0 h 692519"/>
                  <a:gd name="connsiteX1" fmla="*/ 306747 w 306747"/>
                  <a:gd name="connsiteY1" fmla="*/ 52026 h 692519"/>
                  <a:gd name="connsiteX2" fmla="*/ 165399 w 306747"/>
                  <a:gd name="connsiteY2" fmla="*/ 173533 h 692519"/>
                  <a:gd name="connsiteX3" fmla="*/ 194365 w 306747"/>
                  <a:gd name="connsiteY3" fmla="*/ 258156 h 692519"/>
                  <a:gd name="connsiteX4" fmla="*/ 21087 w 306747"/>
                  <a:gd name="connsiteY4" fmla="*/ 692519 h 692519"/>
                  <a:gd name="connsiteX5" fmla="*/ 1745 w 306747"/>
                  <a:gd name="connsiteY5" fmla="*/ 512959 h 692519"/>
                  <a:gd name="connsiteX6" fmla="*/ 143058 w 306747"/>
                  <a:gd name="connsiteY6" fmla="*/ 128491 h 692519"/>
                  <a:gd name="connsiteX7" fmla="*/ 253357 w 306747"/>
                  <a:gd name="connsiteY7" fmla="*/ 10647 h 692519"/>
                  <a:gd name="connsiteX8" fmla="*/ 269142 w 306747"/>
                  <a:gd name="connsiteY8" fmla="*/ 0 h 692519"/>
                  <a:gd name="connsiteX0" fmla="*/ 269142 w 306747"/>
                  <a:gd name="connsiteY0" fmla="*/ 0 h 692519"/>
                  <a:gd name="connsiteX1" fmla="*/ 306747 w 306747"/>
                  <a:gd name="connsiteY1" fmla="*/ 52026 h 692519"/>
                  <a:gd name="connsiteX2" fmla="*/ 165399 w 306747"/>
                  <a:gd name="connsiteY2" fmla="*/ 173533 h 692519"/>
                  <a:gd name="connsiteX3" fmla="*/ 194365 w 306747"/>
                  <a:gd name="connsiteY3" fmla="*/ 258156 h 692519"/>
                  <a:gd name="connsiteX4" fmla="*/ 21087 w 306747"/>
                  <a:gd name="connsiteY4" fmla="*/ 692519 h 692519"/>
                  <a:gd name="connsiteX5" fmla="*/ 1745 w 306747"/>
                  <a:gd name="connsiteY5" fmla="*/ 512959 h 692519"/>
                  <a:gd name="connsiteX6" fmla="*/ 143058 w 306747"/>
                  <a:gd name="connsiteY6" fmla="*/ 128491 h 692519"/>
                  <a:gd name="connsiteX7" fmla="*/ 253357 w 306747"/>
                  <a:gd name="connsiteY7" fmla="*/ 10647 h 692519"/>
                  <a:gd name="connsiteX8" fmla="*/ 269142 w 306747"/>
                  <a:gd name="connsiteY8" fmla="*/ 0 h 692519"/>
                  <a:gd name="connsiteX0" fmla="*/ 269142 w 306747"/>
                  <a:gd name="connsiteY0" fmla="*/ 0 h 692519"/>
                  <a:gd name="connsiteX1" fmla="*/ 306747 w 306747"/>
                  <a:gd name="connsiteY1" fmla="*/ 52026 h 692519"/>
                  <a:gd name="connsiteX2" fmla="*/ 165399 w 306747"/>
                  <a:gd name="connsiteY2" fmla="*/ 173533 h 692519"/>
                  <a:gd name="connsiteX3" fmla="*/ 194365 w 306747"/>
                  <a:gd name="connsiteY3" fmla="*/ 258156 h 692519"/>
                  <a:gd name="connsiteX4" fmla="*/ 21087 w 306747"/>
                  <a:gd name="connsiteY4" fmla="*/ 692519 h 692519"/>
                  <a:gd name="connsiteX5" fmla="*/ 1745 w 306747"/>
                  <a:gd name="connsiteY5" fmla="*/ 512959 h 692519"/>
                  <a:gd name="connsiteX6" fmla="*/ 143058 w 306747"/>
                  <a:gd name="connsiteY6" fmla="*/ 128491 h 692519"/>
                  <a:gd name="connsiteX7" fmla="*/ 253357 w 306747"/>
                  <a:gd name="connsiteY7" fmla="*/ 10647 h 692519"/>
                  <a:gd name="connsiteX8" fmla="*/ 269142 w 306747"/>
                  <a:gd name="connsiteY8" fmla="*/ 0 h 692519"/>
                  <a:gd name="connsiteX0" fmla="*/ 271904 w 309509"/>
                  <a:gd name="connsiteY0" fmla="*/ 0 h 697281"/>
                  <a:gd name="connsiteX1" fmla="*/ 309509 w 309509"/>
                  <a:gd name="connsiteY1" fmla="*/ 52026 h 697281"/>
                  <a:gd name="connsiteX2" fmla="*/ 168161 w 309509"/>
                  <a:gd name="connsiteY2" fmla="*/ 173533 h 697281"/>
                  <a:gd name="connsiteX3" fmla="*/ 197127 w 309509"/>
                  <a:gd name="connsiteY3" fmla="*/ 258156 h 697281"/>
                  <a:gd name="connsiteX4" fmla="*/ 35756 w 309509"/>
                  <a:gd name="connsiteY4" fmla="*/ 697281 h 697281"/>
                  <a:gd name="connsiteX5" fmla="*/ 4507 w 309509"/>
                  <a:gd name="connsiteY5" fmla="*/ 512959 h 697281"/>
                  <a:gd name="connsiteX6" fmla="*/ 145820 w 309509"/>
                  <a:gd name="connsiteY6" fmla="*/ 128491 h 697281"/>
                  <a:gd name="connsiteX7" fmla="*/ 256119 w 309509"/>
                  <a:gd name="connsiteY7" fmla="*/ 10647 h 697281"/>
                  <a:gd name="connsiteX8" fmla="*/ 271904 w 309509"/>
                  <a:gd name="connsiteY8" fmla="*/ 0 h 697281"/>
                  <a:gd name="connsiteX0" fmla="*/ 272497 w 310102"/>
                  <a:gd name="connsiteY0" fmla="*/ 0 h 697281"/>
                  <a:gd name="connsiteX1" fmla="*/ 310102 w 310102"/>
                  <a:gd name="connsiteY1" fmla="*/ 52026 h 697281"/>
                  <a:gd name="connsiteX2" fmla="*/ 168754 w 310102"/>
                  <a:gd name="connsiteY2" fmla="*/ 173533 h 697281"/>
                  <a:gd name="connsiteX3" fmla="*/ 197720 w 310102"/>
                  <a:gd name="connsiteY3" fmla="*/ 258156 h 697281"/>
                  <a:gd name="connsiteX4" fmla="*/ 36349 w 310102"/>
                  <a:gd name="connsiteY4" fmla="*/ 697281 h 697281"/>
                  <a:gd name="connsiteX5" fmla="*/ 5100 w 310102"/>
                  <a:gd name="connsiteY5" fmla="*/ 512959 h 697281"/>
                  <a:gd name="connsiteX6" fmla="*/ 146413 w 310102"/>
                  <a:gd name="connsiteY6" fmla="*/ 128491 h 697281"/>
                  <a:gd name="connsiteX7" fmla="*/ 256712 w 310102"/>
                  <a:gd name="connsiteY7" fmla="*/ 10647 h 697281"/>
                  <a:gd name="connsiteX8" fmla="*/ 272497 w 310102"/>
                  <a:gd name="connsiteY8" fmla="*/ 0 h 697281"/>
                  <a:gd name="connsiteX0" fmla="*/ 268260 w 305865"/>
                  <a:gd name="connsiteY0" fmla="*/ 0 h 697281"/>
                  <a:gd name="connsiteX1" fmla="*/ 305865 w 305865"/>
                  <a:gd name="connsiteY1" fmla="*/ 52026 h 697281"/>
                  <a:gd name="connsiteX2" fmla="*/ 164517 w 305865"/>
                  <a:gd name="connsiteY2" fmla="*/ 173533 h 697281"/>
                  <a:gd name="connsiteX3" fmla="*/ 193483 w 305865"/>
                  <a:gd name="connsiteY3" fmla="*/ 258156 h 697281"/>
                  <a:gd name="connsiteX4" fmla="*/ 32112 w 305865"/>
                  <a:gd name="connsiteY4" fmla="*/ 697281 h 697281"/>
                  <a:gd name="connsiteX5" fmla="*/ 5625 w 305865"/>
                  <a:gd name="connsiteY5" fmla="*/ 470096 h 697281"/>
                  <a:gd name="connsiteX6" fmla="*/ 142176 w 305865"/>
                  <a:gd name="connsiteY6" fmla="*/ 128491 h 697281"/>
                  <a:gd name="connsiteX7" fmla="*/ 252475 w 305865"/>
                  <a:gd name="connsiteY7" fmla="*/ 10647 h 697281"/>
                  <a:gd name="connsiteX8" fmla="*/ 268260 w 305865"/>
                  <a:gd name="connsiteY8" fmla="*/ 0 h 697281"/>
                  <a:gd name="connsiteX0" fmla="*/ 268260 w 305865"/>
                  <a:gd name="connsiteY0" fmla="*/ 0 h 697281"/>
                  <a:gd name="connsiteX1" fmla="*/ 305865 w 305865"/>
                  <a:gd name="connsiteY1" fmla="*/ 52026 h 697281"/>
                  <a:gd name="connsiteX2" fmla="*/ 164517 w 305865"/>
                  <a:gd name="connsiteY2" fmla="*/ 173533 h 697281"/>
                  <a:gd name="connsiteX3" fmla="*/ 193483 w 305865"/>
                  <a:gd name="connsiteY3" fmla="*/ 258156 h 697281"/>
                  <a:gd name="connsiteX4" fmla="*/ 32112 w 305865"/>
                  <a:gd name="connsiteY4" fmla="*/ 697281 h 697281"/>
                  <a:gd name="connsiteX5" fmla="*/ 5625 w 305865"/>
                  <a:gd name="connsiteY5" fmla="*/ 470096 h 697281"/>
                  <a:gd name="connsiteX6" fmla="*/ 142176 w 305865"/>
                  <a:gd name="connsiteY6" fmla="*/ 128491 h 697281"/>
                  <a:gd name="connsiteX7" fmla="*/ 252475 w 305865"/>
                  <a:gd name="connsiteY7" fmla="*/ 10647 h 697281"/>
                  <a:gd name="connsiteX8" fmla="*/ 268260 w 305865"/>
                  <a:gd name="connsiteY8" fmla="*/ 0 h 697281"/>
                  <a:gd name="connsiteX0" fmla="*/ 269228 w 306833"/>
                  <a:gd name="connsiteY0" fmla="*/ 0 h 682994"/>
                  <a:gd name="connsiteX1" fmla="*/ 306833 w 306833"/>
                  <a:gd name="connsiteY1" fmla="*/ 52026 h 682994"/>
                  <a:gd name="connsiteX2" fmla="*/ 165485 w 306833"/>
                  <a:gd name="connsiteY2" fmla="*/ 173533 h 682994"/>
                  <a:gd name="connsiteX3" fmla="*/ 194451 w 306833"/>
                  <a:gd name="connsiteY3" fmla="*/ 258156 h 682994"/>
                  <a:gd name="connsiteX4" fmla="*/ 28317 w 306833"/>
                  <a:gd name="connsiteY4" fmla="*/ 682994 h 682994"/>
                  <a:gd name="connsiteX5" fmla="*/ 6593 w 306833"/>
                  <a:gd name="connsiteY5" fmla="*/ 470096 h 682994"/>
                  <a:gd name="connsiteX6" fmla="*/ 143144 w 306833"/>
                  <a:gd name="connsiteY6" fmla="*/ 128491 h 682994"/>
                  <a:gd name="connsiteX7" fmla="*/ 253443 w 306833"/>
                  <a:gd name="connsiteY7" fmla="*/ 10647 h 682994"/>
                  <a:gd name="connsiteX8" fmla="*/ 269228 w 306833"/>
                  <a:gd name="connsiteY8" fmla="*/ 0 h 682994"/>
                  <a:gd name="connsiteX0" fmla="*/ 269228 w 306833"/>
                  <a:gd name="connsiteY0" fmla="*/ 0 h 682994"/>
                  <a:gd name="connsiteX1" fmla="*/ 306833 w 306833"/>
                  <a:gd name="connsiteY1" fmla="*/ 52026 h 682994"/>
                  <a:gd name="connsiteX2" fmla="*/ 165485 w 306833"/>
                  <a:gd name="connsiteY2" fmla="*/ 173533 h 682994"/>
                  <a:gd name="connsiteX3" fmla="*/ 194451 w 306833"/>
                  <a:gd name="connsiteY3" fmla="*/ 258156 h 682994"/>
                  <a:gd name="connsiteX4" fmla="*/ 28317 w 306833"/>
                  <a:gd name="connsiteY4" fmla="*/ 682994 h 682994"/>
                  <a:gd name="connsiteX5" fmla="*/ 6593 w 306833"/>
                  <a:gd name="connsiteY5" fmla="*/ 470096 h 682994"/>
                  <a:gd name="connsiteX6" fmla="*/ 143144 w 306833"/>
                  <a:gd name="connsiteY6" fmla="*/ 128491 h 682994"/>
                  <a:gd name="connsiteX7" fmla="*/ 236774 w 306833"/>
                  <a:gd name="connsiteY7" fmla="*/ 17791 h 682994"/>
                  <a:gd name="connsiteX8" fmla="*/ 269228 w 306833"/>
                  <a:gd name="connsiteY8" fmla="*/ 0 h 682994"/>
                  <a:gd name="connsiteX0" fmla="*/ 269228 w 306833"/>
                  <a:gd name="connsiteY0" fmla="*/ 0 h 682994"/>
                  <a:gd name="connsiteX1" fmla="*/ 306833 w 306833"/>
                  <a:gd name="connsiteY1" fmla="*/ 52026 h 682994"/>
                  <a:gd name="connsiteX2" fmla="*/ 165485 w 306833"/>
                  <a:gd name="connsiteY2" fmla="*/ 173533 h 682994"/>
                  <a:gd name="connsiteX3" fmla="*/ 194451 w 306833"/>
                  <a:gd name="connsiteY3" fmla="*/ 258156 h 682994"/>
                  <a:gd name="connsiteX4" fmla="*/ 28317 w 306833"/>
                  <a:gd name="connsiteY4" fmla="*/ 682994 h 682994"/>
                  <a:gd name="connsiteX5" fmla="*/ 6593 w 306833"/>
                  <a:gd name="connsiteY5" fmla="*/ 470096 h 682994"/>
                  <a:gd name="connsiteX6" fmla="*/ 143144 w 306833"/>
                  <a:gd name="connsiteY6" fmla="*/ 128491 h 682994"/>
                  <a:gd name="connsiteX7" fmla="*/ 239155 w 306833"/>
                  <a:gd name="connsiteY7" fmla="*/ 10647 h 682994"/>
                  <a:gd name="connsiteX8" fmla="*/ 269228 w 306833"/>
                  <a:gd name="connsiteY8" fmla="*/ 0 h 682994"/>
                  <a:gd name="connsiteX0" fmla="*/ 269228 w 306833"/>
                  <a:gd name="connsiteY0" fmla="*/ 0 h 682994"/>
                  <a:gd name="connsiteX1" fmla="*/ 306833 w 306833"/>
                  <a:gd name="connsiteY1" fmla="*/ 52026 h 682994"/>
                  <a:gd name="connsiteX2" fmla="*/ 165485 w 306833"/>
                  <a:gd name="connsiteY2" fmla="*/ 173533 h 682994"/>
                  <a:gd name="connsiteX3" fmla="*/ 194451 w 306833"/>
                  <a:gd name="connsiteY3" fmla="*/ 258156 h 682994"/>
                  <a:gd name="connsiteX4" fmla="*/ 28317 w 306833"/>
                  <a:gd name="connsiteY4" fmla="*/ 682994 h 682994"/>
                  <a:gd name="connsiteX5" fmla="*/ 6593 w 306833"/>
                  <a:gd name="connsiteY5" fmla="*/ 470096 h 682994"/>
                  <a:gd name="connsiteX6" fmla="*/ 143144 w 306833"/>
                  <a:gd name="connsiteY6" fmla="*/ 128491 h 682994"/>
                  <a:gd name="connsiteX7" fmla="*/ 239155 w 306833"/>
                  <a:gd name="connsiteY7" fmla="*/ 10647 h 682994"/>
                  <a:gd name="connsiteX8" fmla="*/ 269228 w 306833"/>
                  <a:gd name="connsiteY8" fmla="*/ 0 h 682994"/>
                  <a:gd name="connsiteX0" fmla="*/ 268896 w 306501"/>
                  <a:gd name="connsiteY0" fmla="*/ 0 h 682994"/>
                  <a:gd name="connsiteX1" fmla="*/ 306501 w 306501"/>
                  <a:gd name="connsiteY1" fmla="*/ 52026 h 682994"/>
                  <a:gd name="connsiteX2" fmla="*/ 165153 w 306501"/>
                  <a:gd name="connsiteY2" fmla="*/ 173533 h 682994"/>
                  <a:gd name="connsiteX3" fmla="*/ 194119 w 306501"/>
                  <a:gd name="connsiteY3" fmla="*/ 258156 h 682994"/>
                  <a:gd name="connsiteX4" fmla="*/ 27985 w 306501"/>
                  <a:gd name="connsiteY4" fmla="*/ 682994 h 682994"/>
                  <a:gd name="connsiteX5" fmla="*/ 6261 w 306501"/>
                  <a:gd name="connsiteY5" fmla="*/ 470096 h 682994"/>
                  <a:gd name="connsiteX6" fmla="*/ 138049 w 306501"/>
                  <a:gd name="connsiteY6" fmla="*/ 128491 h 682994"/>
                  <a:gd name="connsiteX7" fmla="*/ 238823 w 306501"/>
                  <a:gd name="connsiteY7" fmla="*/ 10647 h 682994"/>
                  <a:gd name="connsiteX8" fmla="*/ 268896 w 306501"/>
                  <a:gd name="connsiteY8" fmla="*/ 0 h 682994"/>
                  <a:gd name="connsiteX0" fmla="*/ 274912 w 312517"/>
                  <a:gd name="connsiteY0" fmla="*/ 0 h 697282"/>
                  <a:gd name="connsiteX1" fmla="*/ 312517 w 312517"/>
                  <a:gd name="connsiteY1" fmla="*/ 52026 h 697282"/>
                  <a:gd name="connsiteX2" fmla="*/ 171169 w 312517"/>
                  <a:gd name="connsiteY2" fmla="*/ 173533 h 697282"/>
                  <a:gd name="connsiteX3" fmla="*/ 200135 w 312517"/>
                  <a:gd name="connsiteY3" fmla="*/ 258156 h 697282"/>
                  <a:gd name="connsiteX4" fmla="*/ 14951 w 312517"/>
                  <a:gd name="connsiteY4" fmla="*/ 697282 h 697282"/>
                  <a:gd name="connsiteX5" fmla="*/ 12277 w 312517"/>
                  <a:gd name="connsiteY5" fmla="*/ 470096 h 697282"/>
                  <a:gd name="connsiteX6" fmla="*/ 144065 w 312517"/>
                  <a:gd name="connsiteY6" fmla="*/ 128491 h 697282"/>
                  <a:gd name="connsiteX7" fmla="*/ 244839 w 312517"/>
                  <a:gd name="connsiteY7" fmla="*/ 10647 h 697282"/>
                  <a:gd name="connsiteX8" fmla="*/ 274912 w 312517"/>
                  <a:gd name="connsiteY8" fmla="*/ 0 h 697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2517" h="697282">
                    <a:moveTo>
                      <a:pt x="274912" y="0"/>
                    </a:moveTo>
                    <a:lnTo>
                      <a:pt x="312517" y="52026"/>
                    </a:lnTo>
                    <a:lnTo>
                      <a:pt x="171169" y="173533"/>
                    </a:lnTo>
                    <a:lnTo>
                      <a:pt x="200135" y="258156"/>
                    </a:lnTo>
                    <a:cubicBezTo>
                      <a:pt x="80463" y="405325"/>
                      <a:pt x="48897" y="547732"/>
                      <a:pt x="14951" y="697282"/>
                    </a:cubicBezTo>
                    <a:cubicBezTo>
                      <a:pt x="1360" y="639811"/>
                      <a:pt x="-9242" y="564895"/>
                      <a:pt x="12277" y="470096"/>
                    </a:cubicBezTo>
                    <a:cubicBezTo>
                      <a:pt x="33796" y="375298"/>
                      <a:pt x="52428" y="292377"/>
                      <a:pt x="144065" y="128491"/>
                    </a:cubicBezTo>
                    <a:cubicBezTo>
                      <a:pt x="192614" y="54384"/>
                      <a:pt x="214225" y="41445"/>
                      <a:pt x="244839" y="10647"/>
                    </a:cubicBezTo>
                    <a:cubicBezTo>
                      <a:pt x="250895" y="7098"/>
                      <a:pt x="268856" y="3549"/>
                      <a:pt x="274912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6" name="四角形: 上の 2 つの角を丸める 435">
                <a:extLst>
                  <a:ext uri="{FF2B5EF4-FFF2-40B4-BE49-F238E27FC236}">
                    <a16:creationId xmlns:a16="http://schemas.microsoft.com/office/drawing/2014/main" id="{E5FEC4A9-06F4-4FB1-A274-F576FD4A4734}"/>
                  </a:ext>
                </a:extLst>
              </p:cNvPr>
              <p:cNvSpPr/>
              <p:nvPr/>
            </p:nvSpPr>
            <p:spPr>
              <a:xfrm>
                <a:off x="983777" y="2629771"/>
                <a:ext cx="181463" cy="900900"/>
              </a:xfrm>
              <a:prstGeom prst="round2SameRect">
                <a:avLst>
                  <a:gd name="adj1" fmla="val 40288"/>
                  <a:gd name="adj2" fmla="val 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7" name="フリーフォーム: 図形 436">
                <a:extLst>
                  <a:ext uri="{FF2B5EF4-FFF2-40B4-BE49-F238E27FC236}">
                    <a16:creationId xmlns:a16="http://schemas.microsoft.com/office/drawing/2014/main" id="{3F6CF628-0710-444F-BA88-079BC1B74170}"/>
                  </a:ext>
                </a:extLst>
              </p:cNvPr>
              <p:cNvSpPr/>
              <p:nvPr/>
            </p:nvSpPr>
            <p:spPr>
              <a:xfrm flipH="1">
                <a:off x="1013973" y="2584534"/>
                <a:ext cx="328822" cy="947738"/>
              </a:xfrm>
              <a:custGeom>
                <a:avLst/>
                <a:gdLst>
                  <a:gd name="connsiteX0" fmla="*/ 42070 w 328822"/>
                  <a:gd name="connsiteY0" fmla="*/ 0 h 947738"/>
                  <a:gd name="connsiteX1" fmla="*/ 286752 w 328822"/>
                  <a:gd name="connsiteY1" fmla="*/ 0 h 947738"/>
                  <a:gd name="connsiteX2" fmla="*/ 315902 w 328822"/>
                  <a:gd name="connsiteY2" fmla="*/ 43235 h 947738"/>
                  <a:gd name="connsiteX3" fmla="*/ 328822 w 328822"/>
                  <a:gd name="connsiteY3" fmla="*/ 107231 h 947738"/>
                  <a:gd name="connsiteX4" fmla="*/ 328822 w 328822"/>
                  <a:gd name="connsiteY4" fmla="*/ 947738 h 947738"/>
                  <a:gd name="connsiteX5" fmla="*/ 0 w 328822"/>
                  <a:gd name="connsiteY5" fmla="*/ 947738 h 947738"/>
                  <a:gd name="connsiteX6" fmla="*/ 0 w 328822"/>
                  <a:gd name="connsiteY6" fmla="*/ 107231 h 947738"/>
                  <a:gd name="connsiteX7" fmla="*/ 12920 w 328822"/>
                  <a:gd name="connsiteY7" fmla="*/ 43235 h 947738"/>
                  <a:gd name="connsiteX0" fmla="*/ 315902 w 407342"/>
                  <a:gd name="connsiteY0" fmla="*/ 43235 h 947738"/>
                  <a:gd name="connsiteX1" fmla="*/ 328822 w 407342"/>
                  <a:gd name="connsiteY1" fmla="*/ 107231 h 947738"/>
                  <a:gd name="connsiteX2" fmla="*/ 328822 w 407342"/>
                  <a:gd name="connsiteY2" fmla="*/ 947738 h 947738"/>
                  <a:gd name="connsiteX3" fmla="*/ 0 w 407342"/>
                  <a:gd name="connsiteY3" fmla="*/ 947738 h 947738"/>
                  <a:gd name="connsiteX4" fmla="*/ 0 w 407342"/>
                  <a:gd name="connsiteY4" fmla="*/ 107231 h 947738"/>
                  <a:gd name="connsiteX5" fmla="*/ 12920 w 407342"/>
                  <a:gd name="connsiteY5" fmla="*/ 43235 h 947738"/>
                  <a:gd name="connsiteX6" fmla="*/ 42070 w 407342"/>
                  <a:gd name="connsiteY6" fmla="*/ 0 h 947738"/>
                  <a:gd name="connsiteX7" fmla="*/ 286752 w 407342"/>
                  <a:gd name="connsiteY7" fmla="*/ 0 h 947738"/>
                  <a:gd name="connsiteX8" fmla="*/ 407342 w 407342"/>
                  <a:gd name="connsiteY8" fmla="*/ 134675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  <a:gd name="connsiteX7" fmla="*/ 286752 w 328822"/>
                  <a:gd name="connsiteY7" fmla="*/ 0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8822" h="947738">
                    <a:moveTo>
                      <a:pt x="315902" y="43235"/>
                    </a:moveTo>
                    <a:cubicBezTo>
                      <a:pt x="324222" y="62905"/>
                      <a:pt x="328822" y="84531"/>
                      <a:pt x="328822" y="107231"/>
                    </a:cubicBezTo>
                    <a:lnTo>
                      <a:pt x="328822" y="947738"/>
                    </a:lnTo>
                    <a:lnTo>
                      <a:pt x="0" y="947738"/>
                    </a:lnTo>
                    <a:lnTo>
                      <a:pt x="0" y="107231"/>
                    </a:lnTo>
                    <a:cubicBezTo>
                      <a:pt x="0" y="84531"/>
                      <a:pt x="4601" y="62905"/>
                      <a:pt x="12920" y="43235"/>
                    </a:cubicBezTo>
                    <a:lnTo>
                      <a:pt x="42070" y="0"/>
                    </a:lnTo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38" name="グループ化 437">
                <a:extLst>
                  <a:ext uri="{FF2B5EF4-FFF2-40B4-BE49-F238E27FC236}">
                    <a16:creationId xmlns:a16="http://schemas.microsoft.com/office/drawing/2014/main" id="{3CE96C09-F3C9-4192-BF2A-577132DD6E15}"/>
                  </a:ext>
                </a:extLst>
              </p:cNvPr>
              <p:cNvGrpSpPr/>
              <p:nvPr/>
            </p:nvGrpSpPr>
            <p:grpSpPr>
              <a:xfrm rot="1800000">
                <a:off x="811292" y="2537748"/>
                <a:ext cx="132569" cy="289146"/>
                <a:chOff x="812816" y="2532982"/>
                <a:chExt cx="224851" cy="289146"/>
              </a:xfrm>
            </p:grpSpPr>
            <p:sp>
              <p:nvSpPr>
                <p:cNvPr id="439" name="フリーフォーム: 図形 438">
                  <a:extLst>
                    <a:ext uri="{FF2B5EF4-FFF2-40B4-BE49-F238E27FC236}">
                      <a16:creationId xmlns:a16="http://schemas.microsoft.com/office/drawing/2014/main" id="{58BC62F3-181D-4817-957E-5FEB3B4B09E1}"/>
                    </a:ext>
                  </a:extLst>
                </p:cNvPr>
                <p:cNvSpPr/>
                <p:nvPr/>
              </p:nvSpPr>
              <p:spPr>
                <a:xfrm rot="4125484" flipH="1">
                  <a:off x="801550" y="2626873"/>
                  <a:ext cx="243721" cy="146789"/>
                </a:xfrm>
                <a:custGeom>
                  <a:avLst/>
                  <a:gdLst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220280 w 1164128"/>
                    <a:gd name="connsiteY2" fmla="*/ 22985 h 881064"/>
                    <a:gd name="connsiteX3" fmla="*/ 1164128 w 1164128"/>
                    <a:gd name="connsiteY3" fmla="*/ 299901 h 881064"/>
                    <a:gd name="connsiteX4" fmla="*/ 1164128 w 1164128"/>
                    <a:gd name="connsiteY4" fmla="*/ 585923 h 881064"/>
                    <a:gd name="connsiteX5" fmla="*/ 207781 w 1164128"/>
                    <a:gd name="connsiteY5" fmla="*/ 866507 h 881064"/>
                    <a:gd name="connsiteX6" fmla="*/ 203241 w 1164128"/>
                    <a:gd name="connsiteY6" fmla="*/ 869567 h 881064"/>
                    <a:gd name="connsiteX7" fmla="*/ 146296 w 1164128"/>
                    <a:gd name="connsiteY7" fmla="*/ 881064 h 881064"/>
                    <a:gd name="connsiteX8" fmla="*/ 0 w 1164128"/>
                    <a:gd name="connsiteY8" fmla="*/ 734768 h 881064"/>
                    <a:gd name="connsiteX9" fmla="*/ 0 w 1164128"/>
                    <a:gd name="connsiteY9" fmla="*/ 146296 h 881064"/>
                    <a:gd name="connsiteX10" fmla="*/ 146296 w 1164128"/>
                    <a:gd name="connsiteY10" fmla="*/ 0 h 881064"/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1164128 w 1164128"/>
                    <a:gd name="connsiteY2" fmla="*/ 299901 h 881064"/>
                    <a:gd name="connsiteX3" fmla="*/ 1164128 w 1164128"/>
                    <a:gd name="connsiteY3" fmla="*/ 585923 h 881064"/>
                    <a:gd name="connsiteX4" fmla="*/ 207781 w 1164128"/>
                    <a:gd name="connsiteY4" fmla="*/ 866507 h 881064"/>
                    <a:gd name="connsiteX5" fmla="*/ 203241 w 1164128"/>
                    <a:gd name="connsiteY5" fmla="*/ 869567 h 881064"/>
                    <a:gd name="connsiteX6" fmla="*/ 146296 w 1164128"/>
                    <a:gd name="connsiteY6" fmla="*/ 881064 h 881064"/>
                    <a:gd name="connsiteX7" fmla="*/ 0 w 1164128"/>
                    <a:gd name="connsiteY7" fmla="*/ 734768 h 881064"/>
                    <a:gd name="connsiteX8" fmla="*/ 0 w 1164128"/>
                    <a:gd name="connsiteY8" fmla="*/ 146296 h 881064"/>
                    <a:gd name="connsiteX9" fmla="*/ 146296 w 1164128"/>
                    <a:gd name="connsiteY9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203241 w 1164128"/>
                    <a:gd name="connsiteY4" fmla="*/ 869567 h 881064"/>
                    <a:gd name="connsiteX5" fmla="*/ 146296 w 1164128"/>
                    <a:gd name="connsiteY5" fmla="*/ 881064 h 881064"/>
                    <a:gd name="connsiteX6" fmla="*/ 0 w 1164128"/>
                    <a:gd name="connsiteY6" fmla="*/ 734768 h 881064"/>
                    <a:gd name="connsiteX7" fmla="*/ 0 w 1164128"/>
                    <a:gd name="connsiteY7" fmla="*/ 146296 h 881064"/>
                    <a:gd name="connsiteX8" fmla="*/ 146296 w 1164128"/>
                    <a:gd name="connsiteY8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146296 w 1164128"/>
                    <a:gd name="connsiteY4" fmla="*/ 881064 h 881064"/>
                    <a:gd name="connsiteX5" fmla="*/ 0 w 1164128"/>
                    <a:gd name="connsiteY5" fmla="*/ 734768 h 881064"/>
                    <a:gd name="connsiteX6" fmla="*/ 0 w 1164128"/>
                    <a:gd name="connsiteY6" fmla="*/ 146296 h 881064"/>
                    <a:gd name="connsiteX7" fmla="*/ 146296 w 1164128"/>
                    <a:gd name="connsiteY7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146296 w 1164128"/>
                    <a:gd name="connsiteY3" fmla="*/ 881064 h 881064"/>
                    <a:gd name="connsiteX4" fmla="*/ 0 w 1164128"/>
                    <a:gd name="connsiteY4" fmla="*/ 734768 h 881064"/>
                    <a:gd name="connsiteX5" fmla="*/ 0 w 1164128"/>
                    <a:gd name="connsiteY5" fmla="*/ 146296 h 881064"/>
                    <a:gd name="connsiteX6" fmla="*/ 146296 w 1164128"/>
                    <a:gd name="connsiteY6" fmla="*/ 0 h 8810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64128" h="881064">
                      <a:moveTo>
                        <a:pt x="146296" y="0"/>
                      </a:moveTo>
                      <a:cubicBezTo>
                        <a:pt x="340317" y="25601"/>
                        <a:pt x="994489" y="202247"/>
                        <a:pt x="1164128" y="299901"/>
                      </a:cubicBezTo>
                      <a:lnTo>
                        <a:pt x="1164128" y="585923"/>
                      </a:lnTo>
                      <a:lnTo>
                        <a:pt x="146296" y="881064"/>
                      </a:lnTo>
                      <a:cubicBezTo>
                        <a:pt x="65499" y="881064"/>
                        <a:pt x="0" y="815565"/>
                        <a:pt x="0" y="734768"/>
                      </a:cubicBezTo>
                      <a:lnTo>
                        <a:pt x="0" y="146296"/>
                      </a:lnTo>
                      <a:cubicBezTo>
                        <a:pt x="0" y="65499"/>
                        <a:pt x="65499" y="0"/>
                        <a:pt x="146296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0" name="フリーフォーム: 図形 439">
                  <a:extLst>
                    <a:ext uri="{FF2B5EF4-FFF2-40B4-BE49-F238E27FC236}">
                      <a16:creationId xmlns:a16="http://schemas.microsoft.com/office/drawing/2014/main" id="{76746E8E-0CAC-4084-A50A-5AF8D977A7CC}"/>
                    </a:ext>
                  </a:extLst>
                </p:cNvPr>
                <p:cNvSpPr/>
                <p:nvPr/>
              </p:nvSpPr>
              <p:spPr>
                <a:xfrm flipH="1">
                  <a:off x="863771" y="2532982"/>
                  <a:ext cx="173896" cy="149340"/>
                </a:xfrm>
                <a:custGeom>
                  <a:avLst/>
                  <a:gdLst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220280 w 1164128"/>
                    <a:gd name="connsiteY2" fmla="*/ 22985 h 881064"/>
                    <a:gd name="connsiteX3" fmla="*/ 1164128 w 1164128"/>
                    <a:gd name="connsiteY3" fmla="*/ 299901 h 881064"/>
                    <a:gd name="connsiteX4" fmla="*/ 1164128 w 1164128"/>
                    <a:gd name="connsiteY4" fmla="*/ 585923 h 881064"/>
                    <a:gd name="connsiteX5" fmla="*/ 207781 w 1164128"/>
                    <a:gd name="connsiteY5" fmla="*/ 866507 h 881064"/>
                    <a:gd name="connsiteX6" fmla="*/ 203241 w 1164128"/>
                    <a:gd name="connsiteY6" fmla="*/ 869567 h 881064"/>
                    <a:gd name="connsiteX7" fmla="*/ 146296 w 1164128"/>
                    <a:gd name="connsiteY7" fmla="*/ 881064 h 881064"/>
                    <a:gd name="connsiteX8" fmla="*/ 0 w 1164128"/>
                    <a:gd name="connsiteY8" fmla="*/ 734768 h 881064"/>
                    <a:gd name="connsiteX9" fmla="*/ 0 w 1164128"/>
                    <a:gd name="connsiteY9" fmla="*/ 146296 h 881064"/>
                    <a:gd name="connsiteX10" fmla="*/ 146296 w 1164128"/>
                    <a:gd name="connsiteY10" fmla="*/ 0 h 881064"/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1164128 w 1164128"/>
                    <a:gd name="connsiteY2" fmla="*/ 299901 h 881064"/>
                    <a:gd name="connsiteX3" fmla="*/ 1164128 w 1164128"/>
                    <a:gd name="connsiteY3" fmla="*/ 585923 h 881064"/>
                    <a:gd name="connsiteX4" fmla="*/ 207781 w 1164128"/>
                    <a:gd name="connsiteY4" fmla="*/ 866507 h 881064"/>
                    <a:gd name="connsiteX5" fmla="*/ 203241 w 1164128"/>
                    <a:gd name="connsiteY5" fmla="*/ 869567 h 881064"/>
                    <a:gd name="connsiteX6" fmla="*/ 146296 w 1164128"/>
                    <a:gd name="connsiteY6" fmla="*/ 881064 h 881064"/>
                    <a:gd name="connsiteX7" fmla="*/ 0 w 1164128"/>
                    <a:gd name="connsiteY7" fmla="*/ 734768 h 881064"/>
                    <a:gd name="connsiteX8" fmla="*/ 0 w 1164128"/>
                    <a:gd name="connsiteY8" fmla="*/ 146296 h 881064"/>
                    <a:gd name="connsiteX9" fmla="*/ 146296 w 1164128"/>
                    <a:gd name="connsiteY9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203241 w 1164128"/>
                    <a:gd name="connsiteY4" fmla="*/ 869567 h 881064"/>
                    <a:gd name="connsiteX5" fmla="*/ 146296 w 1164128"/>
                    <a:gd name="connsiteY5" fmla="*/ 881064 h 881064"/>
                    <a:gd name="connsiteX6" fmla="*/ 0 w 1164128"/>
                    <a:gd name="connsiteY6" fmla="*/ 734768 h 881064"/>
                    <a:gd name="connsiteX7" fmla="*/ 0 w 1164128"/>
                    <a:gd name="connsiteY7" fmla="*/ 146296 h 881064"/>
                    <a:gd name="connsiteX8" fmla="*/ 146296 w 1164128"/>
                    <a:gd name="connsiteY8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146296 w 1164128"/>
                    <a:gd name="connsiteY4" fmla="*/ 881064 h 881064"/>
                    <a:gd name="connsiteX5" fmla="*/ 0 w 1164128"/>
                    <a:gd name="connsiteY5" fmla="*/ 734768 h 881064"/>
                    <a:gd name="connsiteX6" fmla="*/ 0 w 1164128"/>
                    <a:gd name="connsiteY6" fmla="*/ 146296 h 881064"/>
                    <a:gd name="connsiteX7" fmla="*/ 146296 w 1164128"/>
                    <a:gd name="connsiteY7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146296 w 1164128"/>
                    <a:gd name="connsiteY3" fmla="*/ 881064 h 881064"/>
                    <a:gd name="connsiteX4" fmla="*/ 0 w 1164128"/>
                    <a:gd name="connsiteY4" fmla="*/ 734768 h 881064"/>
                    <a:gd name="connsiteX5" fmla="*/ 0 w 1164128"/>
                    <a:gd name="connsiteY5" fmla="*/ 146296 h 881064"/>
                    <a:gd name="connsiteX6" fmla="*/ 146296 w 1164128"/>
                    <a:gd name="connsiteY6" fmla="*/ 0 h 8810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64128" h="881064">
                      <a:moveTo>
                        <a:pt x="146296" y="0"/>
                      </a:moveTo>
                      <a:cubicBezTo>
                        <a:pt x="340317" y="25601"/>
                        <a:pt x="994489" y="202247"/>
                        <a:pt x="1164128" y="299901"/>
                      </a:cubicBezTo>
                      <a:lnTo>
                        <a:pt x="1164128" y="585923"/>
                      </a:lnTo>
                      <a:lnTo>
                        <a:pt x="146296" y="881064"/>
                      </a:lnTo>
                      <a:cubicBezTo>
                        <a:pt x="65499" y="881064"/>
                        <a:pt x="0" y="815565"/>
                        <a:pt x="0" y="734768"/>
                      </a:cubicBezTo>
                      <a:lnTo>
                        <a:pt x="0" y="146296"/>
                      </a:lnTo>
                      <a:cubicBezTo>
                        <a:pt x="0" y="65499"/>
                        <a:pt x="65499" y="0"/>
                        <a:pt x="146296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1" name="四角形: 角を丸くする 440">
                  <a:extLst>
                    <a:ext uri="{FF2B5EF4-FFF2-40B4-BE49-F238E27FC236}">
                      <a16:creationId xmlns:a16="http://schemas.microsoft.com/office/drawing/2014/main" id="{9251EF6E-0D04-4340-8AE2-6CA82309AA92}"/>
                    </a:ext>
                  </a:extLst>
                </p:cNvPr>
                <p:cNvSpPr/>
                <p:nvPr/>
              </p:nvSpPr>
              <p:spPr>
                <a:xfrm>
                  <a:off x="812816" y="2558646"/>
                  <a:ext cx="86472" cy="95710"/>
                </a:xfrm>
                <a:prstGeom prst="roundRect">
                  <a:avLst>
                    <a:gd name="adj" fmla="val 31190"/>
                  </a:avLst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42" name="楕円 441">
                <a:extLst>
                  <a:ext uri="{FF2B5EF4-FFF2-40B4-BE49-F238E27FC236}">
                    <a16:creationId xmlns:a16="http://schemas.microsoft.com/office/drawing/2014/main" id="{2B2B5BC4-4394-4E32-968F-9A13814EEC99}"/>
                  </a:ext>
                </a:extLst>
              </p:cNvPr>
              <p:cNvSpPr/>
              <p:nvPr/>
            </p:nvSpPr>
            <p:spPr>
              <a:xfrm>
                <a:off x="805261" y="3354340"/>
                <a:ext cx="45719" cy="85725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69" name="円: 塗りつぶしなし 168">
              <a:extLst>
                <a:ext uri="{FF2B5EF4-FFF2-40B4-BE49-F238E27FC236}">
                  <a16:creationId xmlns:a16="http://schemas.microsoft.com/office/drawing/2014/main" id="{45F85286-FB6F-4D36-9476-ACDD6148F43D}"/>
                </a:ext>
              </a:extLst>
            </p:cNvPr>
            <p:cNvSpPr/>
            <p:nvPr/>
          </p:nvSpPr>
          <p:spPr>
            <a:xfrm rot="18894682">
              <a:off x="1728522" y="1850918"/>
              <a:ext cx="546687" cy="297548"/>
            </a:xfrm>
            <a:prstGeom prst="donut">
              <a:avLst>
                <a:gd name="adj" fmla="val 5400"/>
              </a:avLst>
            </a:prstGeom>
            <a:solidFill>
              <a:schemeClr val="bg1"/>
            </a:solidFill>
            <a:ln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70" name="グループ化 169">
              <a:extLst>
                <a:ext uri="{FF2B5EF4-FFF2-40B4-BE49-F238E27FC236}">
                  <a16:creationId xmlns:a16="http://schemas.microsoft.com/office/drawing/2014/main" id="{76410B13-14BB-40A7-8029-B04A95E7FAE5}"/>
                </a:ext>
              </a:extLst>
            </p:cNvPr>
            <p:cNvGrpSpPr/>
            <p:nvPr/>
          </p:nvGrpSpPr>
          <p:grpSpPr>
            <a:xfrm>
              <a:off x="1471742" y="1919865"/>
              <a:ext cx="482990" cy="445030"/>
              <a:chOff x="1413071" y="1923580"/>
              <a:chExt cx="482990" cy="445030"/>
            </a:xfrm>
          </p:grpSpPr>
          <p:sp>
            <p:nvSpPr>
              <p:cNvPr id="171" name="フリーフォーム: 図形 170">
                <a:extLst>
                  <a:ext uri="{FF2B5EF4-FFF2-40B4-BE49-F238E27FC236}">
                    <a16:creationId xmlns:a16="http://schemas.microsoft.com/office/drawing/2014/main" id="{70C548FE-CE11-40DA-90E1-2A5789AB2D6E}"/>
                  </a:ext>
                </a:extLst>
              </p:cNvPr>
              <p:cNvSpPr/>
              <p:nvPr/>
            </p:nvSpPr>
            <p:spPr>
              <a:xfrm>
                <a:off x="1413071" y="1923580"/>
                <a:ext cx="482990" cy="445030"/>
              </a:xfrm>
              <a:custGeom>
                <a:avLst/>
                <a:gdLst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73241 w 471545"/>
                  <a:gd name="connsiteY2" fmla="*/ 63569 h 432350"/>
                  <a:gd name="connsiteX3" fmla="*/ 368531 w 471545"/>
                  <a:gd name="connsiteY3" fmla="*/ 69022 h 432350"/>
                  <a:gd name="connsiteX4" fmla="*/ 382824 w 471545"/>
                  <a:gd name="connsiteY4" fmla="*/ 264946 h 432350"/>
                  <a:gd name="connsiteX5" fmla="*/ 431247 w 471545"/>
                  <a:gd name="connsiteY5" fmla="*/ 306782 h 432350"/>
                  <a:gd name="connsiteX6" fmla="*/ 471545 w 471545"/>
                  <a:gd name="connsiteY6" fmla="*/ 329502 h 432350"/>
                  <a:gd name="connsiteX7" fmla="*/ 449587 w 471545"/>
                  <a:gd name="connsiteY7" fmla="*/ 347056 h 432350"/>
                  <a:gd name="connsiteX8" fmla="*/ 337931 w 471545"/>
                  <a:gd name="connsiteY8" fmla="*/ 408009 h 432350"/>
                  <a:gd name="connsiteX9" fmla="*/ 68219 w 471545"/>
                  <a:gd name="connsiteY9" fmla="*/ 328783 h 432350"/>
                  <a:gd name="connsiteX10" fmla="*/ 24341 w 471545"/>
                  <a:gd name="connsiteY10" fmla="*/ 248407 h 432350"/>
                  <a:gd name="connsiteX11" fmla="*/ 43141 w 471545"/>
                  <a:gd name="connsiteY11" fmla="*/ 29478 h 432350"/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73241 w 471545"/>
                  <a:gd name="connsiteY2" fmla="*/ 63569 h 432350"/>
                  <a:gd name="connsiteX3" fmla="*/ 359006 w 471545"/>
                  <a:gd name="connsiteY3" fmla="*/ 97597 h 432350"/>
                  <a:gd name="connsiteX4" fmla="*/ 382824 w 471545"/>
                  <a:gd name="connsiteY4" fmla="*/ 264946 h 432350"/>
                  <a:gd name="connsiteX5" fmla="*/ 431247 w 471545"/>
                  <a:gd name="connsiteY5" fmla="*/ 306782 h 432350"/>
                  <a:gd name="connsiteX6" fmla="*/ 471545 w 471545"/>
                  <a:gd name="connsiteY6" fmla="*/ 329502 h 432350"/>
                  <a:gd name="connsiteX7" fmla="*/ 449587 w 471545"/>
                  <a:gd name="connsiteY7" fmla="*/ 347056 h 432350"/>
                  <a:gd name="connsiteX8" fmla="*/ 337931 w 471545"/>
                  <a:gd name="connsiteY8" fmla="*/ 408009 h 432350"/>
                  <a:gd name="connsiteX9" fmla="*/ 68219 w 471545"/>
                  <a:gd name="connsiteY9" fmla="*/ 328783 h 432350"/>
                  <a:gd name="connsiteX10" fmla="*/ 24341 w 471545"/>
                  <a:gd name="connsiteY10" fmla="*/ 248407 h 432350"/>
                  <a:gd name="connsiteX11" fmla="*/ 43141 w 471545"/>
                  <a:gd name="connsiteY11" fmla="*/ 29478 h 432350"/>
                  <a:gd name="connsiteX12" fmla="*/ 78216 w 471545"/>
                  <a:gd name="connsiteY12" fmla="*/ 0 h 432350"/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73241 w 471545"/>
                  <a:gd name="connsiteY2" fmla="*/ 63569 h 432350"/>
                  <a:gd name="connsiteX3" fmla="*/ 359006 w 471545"/>
                  <a:gd name="connsiteY3" fmla="*/ 97597 h 432350"/>
                  <a:gd name="connsiteX4" fmla="*/ 382824 w 471545"/>
                  <a:gd name="connsiteY4" fmla="*/ 264946 h 432350"/>
                  <a:gd name="connsiteX5" fmla="*/ 431247 w 471545"/>
                  <a:gd name="connsiteY5" fmla="*/ 306782 h 432350"/>
                  <a:gd name="connsiteX6" fmla="*/ 471545 w 471545"/>
                  <a:gd name="connsiteY6" fmla="*/ 329502 h 432350"/>
                  <a:gd name="connsiteX7" fmla="*/ 449587 w 471545"/>
                  <a:gd name="connsiteY7" fmla="*/ 347056 h 432350"/>
                  <a:gd name="connsiteX8" fmla="*/ 337931 w 471545"/>
                  <a:gd name="connsiteY8" fmla="*/ 408009 h 432350"/>
                  <a:gd name="connsiteX9" fmla="*/ 68219 w 471545"/>
                  <a:gd name="connsiteY9" fmla="*/ 328783 h 432350"/>
                  <a:gd name="connsiteX10" fmla="*/ 24341 w 471545"/>
                  <a:gd name="connsiteY10" fmla="*/ 248407 h 432350"/>
                  <a:gd name="connsiteX11" fmla="*/ 43141 w 471545"/>
                  <a:gd name="connsiteY11" fmla="*/ 29478 h 432350"/>
                  <a:gd name="connsiteX12" fmla="*/ 78216 w 471545"/>
                  <a:gd name="connsiteY12" fmla="*/ 0 h 432350"/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89910 w 471545"/>
                  <a:gd name="connsiteY2" fmla="*/ 20707 h 432350"/>
                  <a:gd name="connsiteX3" fmla="*/ 359006 w 471545"/>
                  <a:gd name="connsiteY3" fmla="*/ 97597 h 432350"/>
                  <a:gd name="connsiteX4" fmla="*/ 382824 w 471545"/>
                  <a:gd name="connsiteY4" fmla="*/ 264946 h 432350"/>
                  <a:gd name="connsiteX5" fmla="*/ 431247 w 471545"/>
                  <a:gd name="connsiteY5" fmla="*/ 306782 h 432350"/>
                  <a:gd name="connsiteX6" fmla="*/ 471545 w 471545"/>
                  <a:gd name="connsiteY6" fmla="*/ 329502 h 432350"/>
                  <a:gd name="connsiteX7" fmla="*/ 449587 w 471545"/>
                  <a:gd name="connsiteY7" fmla="*/ 347056 h 432350"/>
                  <a:gd name="connsiteX8" fmla="*/ 337931 w 471545"/>
                  <a:gd name="connsiteY8" fmla="*/ 408009 h 432350"/>
                  <a:gd name="connsiteX9" fmla="*/ 68219 w 471545"/>
                  <a:gd name="connsiteY9" fmla="*/ 328783 h 432350"/>
                  <a:gd name="connsiteX10" fmla="*/ 24341 w 471545"/>
                  <a:gd name="connsiteY10" fmla="*/ 248407 h 432350"/>
                  <a:gd name="connsiteX11" fmla="*/ 43141 w 471545"/>
                  <a:gd name="connsiteY11" fmla="*/ 29478 h 432350"/>
                  <a:gd name="connsiteX12" fmla="*/ 78216 w 471545"/>
                  <a:gd name="connsiteY12" fmla="*/ 0 h 432350"/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89910 w 471545"/>
                  <a:gd name="connsiteY2" fmla="*/ 20707 h 432350"/>
                  <a:gd name="connsiteX3" fmla="*/ 359006 w 471545"/>
                  <a:gd name="connsiteY3" fmla="*/ 97597 h 432350"/>
                  <a:gd name="connsiteX4" fmla="*/ 382824 w 471545"/>
                  <a:gd name="connsiteY4" fmla="*/ 264946 h 432350"/>
                  <a:gd name="connsiteX5" fmla="*/ 431247 w 471545"/>
                  <a:gd name="connsiteY5" fmla="*/ 306782 h 432350"/>
                  <a:gd name="connsiteX6" fmla="*/ 471545 w 471545"/>
                  <a:gd name="connsiteY6" fmla="*/ 329502 h 432350"/>
                  <a:gd name="connsiteX7" fmla="*/ 449587 w 471545"/>
                  <a:gd name="connsiteY7" fmla="*/ 347056 h 432350"/>
                  <a:gd name="connsiteX8" fmla="*/ 337931 w 471545"/>
                  <a:gd name="connsiteY8" fmla="*/ 408009 h 432350"/>
                  <a:gd name="connsiteX9" fmla="*/ 68219 w 471545"/>
                  <a:gd name="connsiteY9" fmla="*/ 328783 h 432350"/>
                  <a:gd name="connsiteX10" fmla="*/ 24341 w 471545"/>
                  <a:gd name="connsiteY10" fmla="*/ 248407 h 432350"/>
                  <a:gd name="connsiteX11" fmla="*/ 43141 w 471545"/>
                  <a:gd name="connsiteY11" fmla="*/ 29478 h 432350"/>
                  <a:gd name="connsiteX12" fmla="*/ 78216 w 471545"/>
                  <a:gd name="connsiteY12" fmla="*/ 0 h 432350"/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89910 w 471545"/>
                  <a:gd name="connsiteY2" fmla="*/ 20707 h 432350"/>
                  <a:gd name="connsiteX3" fmla="*/ 359006 w 471545"/>
                  <a:gd name="connsiteY3" fmla="*/ 97597 h 432350"/>
                  <a:gd name="connsiteX4" fmla="*/ 382824 w 471545"/>
                  <a:gd name="connsiteY4" fmla="*/ 264946 h 432350"/>
                  <a:gd name="connsiteX5" fmla="*/ 431247 w 471545"/>
                  <a:gd name="connsiteY5" fmla="*/ 306782 h 432350"/>
                  <a:gd name="connsiteX6" fmla="*/ 471545 w 471545"/>
                  <a:gd name="connsiteY6" fmla="*/ 329502 h 432350"/>
                  <a:gd name="connsiteX7" fmla="*/ 449587 w 471545"/>
                  <a:gd name="connsiteY7" fmla="*/ 347056 h 432350"/>
                  <a:gd name="connsiteX8" fmla="*/ 337931 w 471545"/>
                  <a:gd name="connsiteY8" fmla="*/ 408009 h 432350"/>
                  <a:gd name="connsiteX9" fmla="*/ 68219 w 471545"/>
                  <a:gd name="connsiteY9" fmla="*/ 328783 h 432350"/>
                  <a:gd name="connsiteX10" fmla="*/ 24341 w 471545"/>
                  <a:gd name="connsiteY10" fmla="*/ 248407 h 432350"/>
                  <a:gd name="connsiteX11" fmla="*/ 43141 w 471545"/>
                  <a:gd name="connsiteY11" fmla="*/ 29478 h 432350"/>
                  <a:gd name="connsiteX12" fmla="*/ 78216 w 471545"/>
                  <a:gd name="connsiteY12" fmla="*/ 0 h 432350"/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87529 w 471545"/>
                  <a:gd name="connsiteY2" fmla="*/ 1657 h 432350"/>
                  <a:gd name="connsiteX3" fmla="*/ 359006 w 471545"/>
                  <a:gd name="connsiteY3" fmla="*/ 97597 h 432350"/>
                  <a:gd name="connsiteX4" fmla="*/ 382824 w 471545"/>
                  <a:gd name="connsiteY4" fmla="*/ 264946 h 432350"/>
                  <a:gd name="connsiteX5" fmla="*/ 431247 w 471545"/>
                  <a:gd name="connsiteY5" fmla="*/ 306782 h 432350"/>
                  <a:gd name="connsiteX6" fmla="*/ 471545 w 471545"/>
                  <a:gd name="connsiteY6" fmla="*/ 329502 h 432350"/>
                  <a:gd name="connsiteX7" fmla="*/ 449587 w 471545"/>
                  <a:gd name="connsiteY7" fmla="*/ 347056 h 432350"/>
                  <a:gd name="connsiteX8" fmla="*/ 337931 w 471545"/>
                  <a:gd name="connsiteY8" fmla="*/ 408009 h 432350"/>
                  <a:gd name="connsiteX9" fmla="*/ 68219 w 471545"/>
                  <a:gd name="connsiteY9" fmla="*/ 328783 h 432350"/>
                  <a:gd name="connsiteX10" fmla="*/ 24341 w 471545"/>
                  <a:gd name="connsiteY10" fmla="*/ 248407 h 432350"/>
                  <a:gd name="connsiteX11" fmla="*/ 43141 w 471545"/>
                  <a:gd name="connsiteY11" fmla="*/ 29478 h 432350"/>
                  <a:gd name="connsiteX12" fmla="*/ 78216 w 471545"/>
                  <a:gd name="connsiteY12" fmla="*/ 0 h 432350"/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87529 w 471545"/>
                  <a:gd name="connsiteY2" fmla="*/ 1657 h 432350"/>
                  <a:gd name="connsiteX3" fmla="*/ 382824 w 471545"/>
                  <a:gd name="connsiteY3" fmla="*/ 264946 h 432350"/>
                  <a:gd name="connsiteX4" fmla="*/ 431247 w 471545"/>
                  <a:gd name="connsiteY4" fmla="*/ 306782 h 432350"/>
                  <a:gd name="connsiteX5" fmla="*/ 471545 w 471545"/>
                  <a:gd name="connsiteY5" fmla="*/ 329502 h 432350"/>
                  <a:gd name="connsiteX6" fmla="*/ 449587 w 471545"/>
                  <a:gd name="connsiteY6" fmla="*/ 347056 h 432350"/>
                  <a:gd name="connsiteX7" fmla="*/ 337931 w 471545"/>
                  <a:gd name="connsiteY7" fmla="*/ 408009 h 432350"/>
                  <a:gd name="connsiteX8" fmla="*/ 68219 w 471545"/>
                  <a:gd name="connsiteY8" fmla="*/ 328783 h 432350"/>
                  <a:gd name="connsiteX9" fmla="*/ 24341 w 471545"/>
                  <a:gd name="connsiteY9" fmla="*/ 248407 h 432350"/>
                  <a:gd name="connsiteX10" fmla="*/ 43141 w 471545"/>
                  <a:gd name="connsiteY10" fmla="*/ 29478 h 432350"/>
                  <a:gd name="connsiteX11" fmla="*/ 78216 w 471545"/>
                  <a:gd name="connsiteY11" fmla="*/ 0 h 432350"/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87529 w 471545"/>
                  <a:gd name="connsiteY2" fmla="*/ 1657 h 432350"/>
                  <a:gd name="connsiteX3" fmla="*/ 382824 w 471545"/>
                  <a:gd name="connsiteY3" fmla="*/ 264946 h 432350"/>
                  <a:gd name="connsiteX4" fmla="*/ 431247 w 471545"/>
                  <a:gd name="connsiteY4" fmla="*/ 306782 h 432350"/>
                  <a:gd name="connsiteX5" fmla="*/ 471545 w 471545"/>
                  <a:gd name="connsiteY5" fmla="*/ 329502 h 432350"/>
                  <a:gd name="connsiteX6" fmla="*/ 449587 w 471545"/>
                  <a:gd name="connsiteY6" fmla="*/ 347056 h 432350"/>
                  <a:gd name="connsiteX7" fmla="*/ 337931 w 471545"/>
                  <a:gd name="connsiteY7" fmla="*/ 408009 h 432350"/>
                  <a:gd name="connsiteX8" fmla="*/ 68219 w 471545"/>
                  <a:gd name="connsiteY8" fmla="*/ 328783 h 432350"/>
                  <a:gd name="connsiteX9" fmla="*/ 24341 w 471545"/>
                  <a:gd name="connsiteY9" fmla="*/ 248407 h 432350"/>
                  <a:gd name="connsiteX10" fmla="*/ 43141 w 471545"/>
                  <a:gd name="connsiteY10" fmla="*/ 29478 h 432350"/>
                  <a:gd name="connsiteX11" fmla="*/ 78216 w 471545"/>
                  <a:gd name="connsiteY11" fmla="*/ 0 h 432350"/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87529 w 471545"/>
                  <a:gd name="connsiteY2" fmla="*/ 1657 h 432350"/>
                  <a:gd name="connsiteX3" fmla="*/ 431247 w 471545"/>
                  <a:gd name="connsiteY3" fmla="*/ 306782 h 432350"/>
                  <a:gd name="connsiteX4" fmla="*/ 471545 w 471545"/>
                  <a:gd name="connsiteY4" fmla="*/ 329502 h 432350"/>
                  <a:gd name="connsiteX5" fmla="*/ 449587 w 471545"/>
                  <a:gd name="connsiteY5" fmla="*/ 347056 h 432350"/>
                  <a:gd name="connsiteX6" fmla="*/ 337931 w 471545"/>
                  <a:gd name="connsiteY6" fmla="*/ 408009 h 432350"/>
                  <a:gd name="connsiteX7" fmla="*/ 68219 w 471545"/>
                  <a:gd name="connsiteY7" fmla="*/ 328783 h 432350"/>
                  <a:gd name="connsiteX8" fmla="*/ 24341 w 471545"/>
                  <a:gd name="connsiteY8" fmla="*/ 248407 h 432350"/>
                  <a:gd name="connsiteX9" fmla="*/ 43141 w 471545"/>
                  <a:gd name="connsiteY9" fmla="*/ 29478 h 432350"/>
                  <a:gd name="connsiteX10" fmla="*/ 78216 w 471545"/>
                  <a:gd name="connsiteY10" fmla="*/ 0 h 432350"/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87529 w 471545"/>
                  <a:gd name="connsiteY2" fmla="*/ 1657 h 432350"/>
                  <a:gd name="connsiteX3" fmla="*/ 431247 w 471545"/>
                  <a:gd name="connsiteY3" fmla="*/ 306782 h 432350"/>
                  <a:gd name="connsiteX4" fmla="*/ 471545 w 471545"/>
                  <a:gd name="connsiteY4" fmla="*/ 329502 h 432350"/>
                  <a:gd name="connsiteX5" fmla="*/ 449587 w 471545"/>
                  <a:gd name="connsiteY5" fmla="*/ 347056 h 432350"/>
                  <a:gd name="connsiteX6" fmla="*/ 337931 w 471545"/>
                  <a:gd name="connsiteY6" fmla="*/ 408009 h 432350"/>
                  <a:gd name="connsiteX7" fmla="*/ 68219 w 471545"/>
                  <a:gd name="connsiteY7" fmla="*/ 328783 h 432350"/>
                  <a:gd name="connsiteX8" fmla="*/ 24341 w 471545"/>
                  <a:gd name="connsiteY8" fmla="*/ 248407 h 432350"/>
                  <a:gd name="connsiteX9" fmla="*/ 43141 w 471545"/>
                  <a:gd name="connsiteY9" fmla="*/ 29478 h 432350"/>
                  <a:gd name="connsiteX10" fmla="*/ 78216 w 471545"/>
                  <a:gd name="connsiteY10" fmla="*/ 0 h 432350"/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87529 w 471545"/>
                  <a:gd name="connsiteY2" fmla="*/ 1657 h 432350"/>
                  <a:gd name="connsiteX3" fmla="*/ 471545 w 471545"/>
                  <a:gd name="connsiteY3" fmla="*/ 329502 h 432350"/>
                  <a:gd name="connsiteX4" fmla="*/ 449587 w 471545"/>
                  <a:gd name="connsiteY4" fmla="*/ 347056 h 432350"/>
                  <a:gd name="connsiteX5" fmla="*/ 337931 w 471545"/>
                  <a:gd name="connsiteY5" fmla="*/ 408009 h 432350"/>
                  <a:gd name="connsiteX6" fmla="*/ 68219 w 471545"/>
                  <a:gd name="connsiteY6" fmla="*/ 328783 h 432350"/>
                  <a:gd name="connsiteX7" fmla="*/ 24341 w 471545"/>
                  <a:gd name="connsiteY7" fmla="*/ 248407 h 432350"/>
                  <a:gd name="connsiteX8" fmla="*/ 43141 w 471545"/>
                  <a:gd name="connsiteY8" fmla="*/ 29478 h 432350"/>
                  <a:gd name="connsiteX9" fmla="*/ 78216 w 471545"/>
                  <a:gd name="connsiteY9" fmla="*/ 0 h 432350"/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87529 w 471545"/>
                  <a:gd name="connsiteY2" fmla="*/ 1657 h 432350"/>
                  <a:gd name="connsiteX3" fmla="*/ 471545 w 471545"/>
                  <a:gd name="connsiteY3" fmla="*/ 329502 h 432350"/>
                  <a:gd name="connsiteX4" fmla="*/ 449587 w 471545"/>
                  <a:gd name="connsiteY4" fmla="*/ 347056 h 432350"/>
                  <a:gd name="connsiteX5" fmla="*/ 337931 w 471545"/>
                  <a:gd name="connsiteY5" fmla="*/ 408009 h 432350"/>
                  <a:gd name="connsiteX6" fmla="*/ 68219 w 471545"/>
                  <a:gd name="connsiteY6" fmla="*/ 328783 h 432350"/>
                  <a:gd name="connsiteX7" fmla="*/ 24341 w 471545"/>
                  <a:gd name="connsiteY7" fmla="*/ 248407 h 432350"/>
                  <a:gd name="connsiteX8" fmla="*/ 43141 w 471545"/>
                  <a:gd name="connsiteY8" fmla="*/ 29478 h 432350"/>
                  <a:gd name="connsiteX9" fmla="*/ 78216 w 471545"/>
                  <a:gd name="connsiteY9" fmla="*/ 0 h 432350"/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87529 w 471545"/>
                  <a:gd name="connsiteY2" fmla="*/ 1657 h 432350"/>
                  <a:gd name="connsiteX3" fmla="*/ 471545 w 471545"/>
                  <a:gd name="connsiteY3" fmla="*/ 329502 h 432350"/>
                  <a:gd name="connsiteX4" fmla="*/ 449587 w 471545"/>
                  <a:gd name="connsiteY4" fmla="*/ 347056 h 432350"/>
                  <a:gd name="connsiteX5" fmla="*/ 337931 w 471545"/>
                  <a:gd name="connsiteY5" fmla="*/ 408009 h 432350"/>
                  <a:gd name="connsiteX6" fmla="*/ 68219 w 471545"/>
                  <a:gd name="connsiteY6" fmla="*/ 328783 h 432350"/>
                  <a:gd name="connsiteX7" fmla="*/ 24341 w 471545"/>
                  <a:gd name="connsiteY7" fmla="*/ 248407 h 432350"/>
                  <a:gd name="connsiteX8" fmla="*/ 43141 w 471545"/>
                  <a:gd name="connsiteY8" fmla="*/ 29478 h 432350"/>
                  <a:gd name="connsiteX9" fmla="*/ 78216 w 471545"/>
                  <a:gd name="connsiteY9" fmla="*/ 0 h 432350"/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87529 w 471545"/>
                  <a:gd name="connsiteY2" fmla="*/ 1657 h 432350"/>
                  <a:gd name="connsiteX3" fmla="*/ 471545 w 471545"/>
                  <a:gd name="connsiteY3" fmla="*/ 329502 h 432350"/>
                  <a:gd name="connsiteX4" fmla="*/ 337931 w 471545"/>
                  <a:gd name="connsiteY4" fmla="*/ 408009 h 432350"/>
                  <a:gd name="connsiteX5" fmla="*/ 68219 w 471545"/>
                  <a:gd name="connsiteY5" fmla="*/ 328783 h 432350"/>
                  <a:gd name="connsiteX6" fmla="*/ 24341 w 471545"/>
                  <a:gd name="connsiteY6" fmla="*/ 248407 h 432350"/>
                  <a:gd name="connsiteX7" fmla="*/ 43141 w 471545"/>
                  <a:gd name="connsiteY7" fmla="*/ 29478 h 432350"/>
                  <a:gd name="connsiteX8" fmla="*/ 78216 w 471545"/>
                  <a:gd name="connsiteY8" fmla="*/ 0 h 432350"/>
                  <a:gd name="connsiteX0" fmla="*/ 78216 w 471545"/>
                  <a:gd name="connsiteY0" fmla="*/ 0 h 426968"/>
                  <a:gd name="connsiteX1" fmla="*/ 92291 w 471545"/>
                  <a:gd name="connsiteY1" fmla="*/ 5974 h 426968"/>
                  <a:gd name="connsiteX2" fmla="*/ 387529 w 471545"/>
                  <a:gd name="connsiteY2" fmla="*/ 1657 h 426968"/>
                  <a:gd name="connsiteX3" fmla="*/ 471545 w 471545"/>
                  <a:gd name="connsiteY3" fmla="*/ 329502 h 426968"/>
                  <a:gd name="connsiteX4" fmla="*/ 371269 w 471545"/>
                  <a:gd name="connsiteY4" fmla="*/ 400866 h 426968"/>
                  <a:gd name="connsiteX5" fmla="*/ 68219 w 471545"/>
                  <a:gd name="connsiteY5" fmla="*/ 328783 h 426968"/>
                  <a:gd name="connsiteX6" fmla="*/ 24341 w 471545"/>
                  <a:gd name="connsiteY6" fmla="*/ 248407 h 426968"/>
                  <a:gd name="connsiteX7" fmla="*/ 43141 w 471545"/>
                  <a:gd name="connsiteY7" fmla="*/ 29478 h 426968"/>
                  <a:gd name="connsiteX8" fmla="*/ 78216 w 471545"/>
                  <a:gd name="connsiteY8" fmla="*/ 0 h 426968"/>
                  <a:gd name="connsiteX0" fmla="*/ 78216 w 471545"/>
                  <a:gd name="connsiteY0" fmla="*/ 0 h 423793"/>
                  <a:gd name="connsiteX1" fmla="*/ 92291 w 471545"/>
                  <a:gd name="connsiteY1" fmla="*/ 5974 h 423793"/>
                  <a:gd name="connsiteX2" fmla="*/ 387529 w 471545"/>
                  <a:gd name="connsiteY2" fmla="*/ 1657 h 423793"/>
                  <a:gd name="connsiteX3" fmla="*/ 471545 w 471545"/>
                  <a:gd name="connsiteY3" fmla="*/ 329502 h 423793"/>
                  <a:gd name="connsiteX4" fmla="*/ 371269 w 471545"/>
                  <a:gd name="connsiteY4" fmla="*/ 400866 h 423793"/>
                  <a:gd name="connsiteX5" fmla="*/ 68219 w 471545"/>
                  <a:gd name="connsiteY5" fmla="*/ 328783 h 423793"/>
                  <a:gd name="connsiteX6" fmla="*/ 24341 w 471545"/>
                  <a:gd name="connsiteY6" fmla="*/ 248407 h 423793"/>
                  <a:gd name="connsiteX7" fmla="*/ 43141 w 471545"/>
                  <a:gd name="connsiteY7" fmla="*/ 29478 h 423793"/>
                  <a:gd name="connsiteX8" fmla="*/ 78216 w 471545"/>
                  <a:gd name="connsiteY8" fmla="*/ 0 h 423793"/>
                  <a:gd name="connsiteX0" fmla="*/ 78216 w 471545"/>
                  <a:gd name="connsiteY0" fmla="*/ 0 h 427365"/>
                  <a:gd name="connsiteX1" fmla="*/ 92291 w 471545"/>
                  <a:gd name="connsiteY1" fmla="*/ 5974 h 427365"/>
                  <a:gd name="connsiteX2" fmla="*/ 387529 w 471545"/>
                  <a:gd name="connsiteY2" fmla="*/ 1657 h 427365"/>
                  <a:gd name="connsiteX3" fmla="*/ 471545 w 471545"/>
                  <a:gd name="connsiteY3" fmla="*/ 329502 h 427365"/>
                  <a:gd name="connsiteX4" fmla="*/ 373651 w 471545"/>
                  <a:gd name="connsiteY4" fmla="*/ 405629 h 427365"/>
                  <a:gd name="connsiteX5" fmla="*/ 68219 w 471545"/>
                  <a:gd name="connsiteY5" fmla="*/ 328783 h 427365"/>
                  <a:gd name="connsiteX6" fmla="*/ 24341 w 471545"/>
                  <a:gd name="connsiteY6" fmla="*/ 248407 h 427365"/>
                  <a:gd name="connsiteX7" fmla="*/ 43141 w 471545"/>
                  <a:gd name="connsiteY7" fmla="*/ 29478 h 427365"/>
                  <a:gd name="connsiteX8" fmla="*/ 78216 w 471545"/>
                  <a:gd name="connsiteY8" fmla="*/ 0 h 427365"/>
                  <a:gd name="connsiteX0" fmla="*/ 78216 w 471545"/>
                  <a:gd name="connsiteY0" fmla="*/ 0 h 427365"/>
                  <a:gd name="connsiteX1" fmla="*/ 92291 w 471545"/>
                  <a:gd name="connsiteY1" fmla="*/ 5974 h 427365"/>
                  <a:gd name="connsiteX2" fmla="*/ 387529 w 471545"/>
                  <a:gd name="connsiteY2" fmla="*/ 1657 h 427365"/>
                  <a:gd name="connsiteX3" fmla="*/ 471545 w 471545"/>
                  <a:gd name="connsiteY3" fmla="*/ 329502 h 427365"/>
                  <a:gd name="connsiteX4" fmla="*/ 373651 w 471545"/>
                  <a:gd name="connsiteY4" fmla="*/ 405629 h 427365"/>
                  <a:gd name="connsiteX5" fmla="*/ 68219 w 471545"/>
                  <a:gd name="connsiteY5" fmla="*/ 328783 h 427365"/>
                  <a:gd name="connsiteX6" fmla="*/ 24341 w 471545"/>
                  <a:gd name="connsiteY6" fmla="*/ 248407 h 427365"/>
                  <a:gd name="connsiteX7" fmla="*/ 43141 w 471545"/>
                  <a:gd name="connsiteY7" fmla="*/ 29478 h 427365"/>
                  <a:gd name="connsiteX8" fmla="*/ 78216 w 471545"/>
                  <a:gd name="connsiteY8" fmla="*/ 0 h 427365"/>
                  <a:gd name="connsiteX0" fmla="*/ 78216 w 471545"/>
                  <a:gd name="connsiteY0" fmla="*/ 0 h 425939"/>
                  <a:gd name="connsiteX1" fmla="*/ 92291 w 471545"/>
                  <a:gd name="connsiteY1" fmla="*/ 5974 h 425939"/>
                  <a:gd name="connsiteX2" fmla="*/ 387529 w 471545"/>
                  <a:gd name="connsiteY2" fmla="*/ 1657 h 425939"/>
                  <a:gd name="connsiteX3" fmla="*/ 471545 w 471545"/>
                  <a:gd name="connsiteY3" fmla="*/ 329502 h 425939"/>
                  <a:gd name="connsiteX4" fmla="*/ 373651 w 471545"/>
                  <a:gd name="connsiteY4" fmla="*/ 405629 h 425939"/>
                  <a:gd name="connsiteX5" fmla="*/ 68219 w 471545"/>
                  <a:gd name="connsiteY5" fmla="*/ 328783 h 425939"/>
                  <a:gd name="connsiteX6" fmla="*/ 24341 w 471545"/>
                  <a:gd name="connsiteY6" fmla="*/ 248407 h 425939"/>
                  <a:gd name="connsiteX7" fmla="*/ 43141 w 471545"/>
                  <a:gd name="connsiteY7" fmla="*/ 29478 h 425939"/>
                  <a:gd name="connsiteX8" fmla="*/ 78216 w 471545"/>
                  <a:gd name="connsiteY8" fmla="*/ 0 h 425939"/>
                  <a:gd name="connsiteX0" fmla="*/ 78216 w 471545"/>
                  <a:gd name="connsiteY0" fmla="*/ 0 h 425939"/>
                  <a:gd name="connsiteX1" fmla="*/ 92291 w 471545"/>
                  <a:gd name="connsiteY1" fmla="*/ 5974 h 425939"/>
                  <a:gd name="connsiteX2" fmla="*/ 387529 w 471545"/>
                  <a:gd name="connsiteY2" fmla="*/ 1657 h 425939"/>
                  <a:gd name="connsiteX3" fmla="*/ 471545 w 471545"/>
                  <a:gd name="connsiteY3" fmla="*/ 329502 h 425939"/>
                  <a:gd name="connsiteX4" fmla="*/ 373651 w 471545"/>
                  <a:gd name="connsiteY4" fmla="*/ 405629 h 425939"/>
                  <a:gd name="connsiteX5" fmla="*/ 68219 w 471545"/>
                  <a:gd name="connsiteY5" fmla="*/ 328783 h 425939"/>
                  <a:gd name="connsiteX6" fmla="*/ 24341 w 471545"/>
                  <a:gd name="connsiteY6" fmla="*/ 248407 h 425939"/>
                  <a:gd name="connsiteX7" fmla="*/ 43141 w 471545"/>
                  <a:gd name="connsiteY7" fmla="*/ 62815 h 425939"/>
                  <a:gd name="connsiteX8" fmla="*/ 78216 w 471545"/>
                  <a:gd name="connsiteY8" fmla="*/ 0 h 425939"/>
                  <a:gd name="connsiteX0" fmla="*/ 83715 w 477044"/>
                  <a:gd name="connsiteY0" fmla="*/ 0 h 425939"/>
                  <a:gd name="connsiteX1" fmla="*/ 97790 w 477044"/>
                  <a:gd name="connsiteY1" fmla="*/ 5974 h 425939"/>
                  <a:gd name="connsiteX2" fmla="*/ 393028 w 477044"/>
                  <a:gd name="connsiteY2" fmla="*/ 1657 h 425939"/>
                  <a:gd name="connsiteX3" fmla="*/ 477044 w 477044"/>
                  <a:gd name="connsiteY3" fmla="*/ 329502 h 425939"/>
                  <a:gd name="connsiteX4" fmla="*/ 379150 w 477044"/>
                  <a:gd name="connsiteY4" fmla="*/ 405629 h 425939"/>
                  <a:gd name="connsiteX5" fmla="*/ 73718 w 477044"/>
                  <a:gd name="connsiteY5" fmla="*/ 328783 h 425939"/>
                  <a:gd name="connsiteX6" fmla="*/ 29840 w 477044"/>
                  <a:gd name="connsiteY6" fmla="*/ 248407 h 425939"/>
                  <a:gd name="connsiteX7" fmla="*/ 48640 w 477044"/>
                  <a:gd name="connsiteY7" fmla="*/ 62815 h 425939"/>
                  <a:gd name="connsiteX8" fmla="*/ 83715 w 477044"/>
                  <a:gd name="connsiteY8" fmla="*/ 0 h 425939"/>
                  <a:gd name="connsiteX0" fmla="*/ 43835 w 437164"/>
                  <a:gd name="connsiteY0" fmla="*/ 0 h 420888"/>
                  <a:gd name="connsiteX1" fmla="*/ 57910 w 437164"/>
                  <a:gd name="connsiteY1" fmla="*/ 5974 h 420888"/>
                  <a:gd name="connsiteX2" fmla="*/ 353148 w 437164"/>
                  <a:gd name="connsiteY2" fmla="*/ 1657 h 420888"/>
                  <a:gd name="connsiteX3" fmla="*/ 437164 w 437164"/>
                  <a:gd name="connsiteY3" fmla="*/ 329502 h 420888"/>
                  <a:gd name="connsiteX4" fmla="*/ 339270 w 437164"/>
                  <a:gd name="connsiteY4" fmla="*/ 405629 h 420888"/>
                  <a:gd name="connsiteX5" fmla="*/ 33838 w 437164"/>
                  <a:gd name="connsiteY5" fmla="*/ 328783 h 420888"/>
                  <a:gd name="connsiteX6" fmla="*/ 8760 w 437164"/>
                  <a:gd name="connsiteY6" fmla="*/ 62815 h 420888"/>
                  <a:gd name="connsiteX7" fmla="*/ 43835 w 437164"/>
                  <a:gd name="connsiteY7" fmla="*/ 0 h 420888"/>
                  <a:gd name="connsiteX0" fmla="*/ 56373 w 449702"/>
                  <a:gd name="connsiteY0" fmla="*/ 0 h 419978"/>
                  <a:gd name="connsiteX1" fmla="*/ 70448 w 449702"/>
                  <a:gd name="connsiteY1" fmla="*/ 5974 h 419978"/>
                  <a:gd name="connsiteX2" fmla="*/ 365686 w 449702"/>
                  <a:gd name="connsiteY2" fmla="*/ 1657 h 419978"/>
                  <a:gd name="connsiteX3" fmla="*/ 449702 w 449702"/>
                  <a:gd name="connsiteY3" fmla="*/ 329502 h 419978"/>
                  <a:gd name="connsiteX4" fmla="*/ 351808 w 449702"/>
                  <a:gd name="connsiteY4" fmla="*/ 405629 h 419978"/>
                  <a:gd name="connsiteX5" fmla="*/ 46376 w 449702"/>
                  <a:gd name="connsiteY5" fmla="*/ 328783 h 419978"/>
                  <a:gd name="connsiteX6" fmla="*/ 2248 w 449702"/>
                  <a:gd name="connsiteY6" fmla="*/ 108059 h 419978"/>
                  <a:gd name="connsiteX7" fmla="*/ 56373 w 449702"/>
                  <a:gd name="connsiteY7" fmla="*/ 0 h 419978"/>
                  <a:gd name="connsiteX0" fmla="*/ 73305 w 466634"/>
                  <a:gd name="connsiteY0" fmla="*/ 0 h 419978"/>
                  <a:gd name="connsiteX1" fmla="*/ 87380 w 466634"/>
                  <a:gd name="connsiteY1" fmla="*/ 5974 h 419978"/>
                  <a:gd name="connsiteX2" fmla="*/ 382618 w 466634"/>
                  <a:gd name="connsiteY2" fmla="*/ 1657 h 419978"/>
                  <a:gd name="connsiteX3" fmla="*/ 466634 w 466634"/>
                  <a:gd name="connsiteY3" fmla="*/ 329502 h 419978"/>
                  <a:gd name="connsiteX4" fmla="*/ 368740 w 466634"/>
                  <a:gd name="connsiteY4" fmla="*/ 405629 h 419978"/>
                  <a:gd name="connsiteX5" fmla="*/ 63308 w 466634"/>
                  <a:gd name="connsiteY5" fmla="*/ 328783 h 419978"/>
                  <a:gd name="connsiteX6" fmla="*/ 19180 w 466634"/>
                  <a:gd name="connsiteY6" fmla="*/ 108059 h 419978"/>
                  <a:gd name="connsiteX7" fmla="*/ 73305 w 466634"/>
                  <a:gd name="connsiteY7" fmla="*/ 0 h 419978"/>
                  <a:gd name="connsiteX0" fmla="*/ 83888 w 477217"/>
                  <a:gd name="connsiteY0" fmla="*/ 0 h 419978"/>
                  <a:gd name="connsiteX1" fmla="*/ 97963 w 477217"/>
                  <a:gd name="connsiteY1" fmla="*/ 5974 h 419978"/>
                  <a:gd name="connsiteX2" fmla="*/ 393201 w 477217"/>
                  <a:gd name="connsiteY2" fmla="*/ 1657 h 419978"/>
                  <a:gd name="connsiteX3" fmla="*/ 477217 w 477217"/>
                  <a:gd name="connsiteY3" fmla="*/ 329502 h 419978"/>
                  <a:gd name="connsiteX4" fmla="*/ 379323 w 477217"/>
                  <a:gd name="connsiteY4" fmla="*/ 405629 h 419978"/>
                  <a:gd name="connsiteX5" fmla="*/ 73891 w 477217"/>
                  <a:gd name="connsiteY5" fmla="*/ 328783 h 419978"/>
                  <a:gd name="connsiteX6" fmla="*/ 29763 w 477217"/>
                  <a:gd name="connsiteY6" fmla="*/ 108059 h 419978"/>
                  <a:gd name="connsiteX7" fmla="*/ 83888 w 477217"/>
                  <a:gd name="connsiteY7" fmla="*/ 0 h 419978"/>
                  <a:gd name="connsiteX0" fmla="*/ 85751 w 479080"/>
                  <a:gd name="connsiteY0" fmla="*/ 0 h 419709"/>
                  <a:gd name="connsiteX1" fmla="*/ 99826 w 479080"/>
                  <a:gd name="connsiteY1" fmla="*/ 5974 h 419709"/>
                  <a:gd name="connsiteX2" fmla="*/ 395064 w 479080"/>
                  <a:gd name="connsiteY2" fmla="*/ 1657 h 419709"/>
                  <a:gd name="connsiteX3" fmla="*/ 479080 w 479080"/>
                  <a:gd name="connsiteY3" fmla="*/ 329502 h 419709"/>
                  <a:gd name="connsiteX4" fmla="*/ 381186 w 479080"/>
                  <a:gd name="connsiteY4" fmla="*/ 405629 h 419709"/>
                  <a:gd name="connsiteX5" fmla="*/ 75754 w 479080"/>
                  <a:gd name="connsiteY5" fmla="*/ 328783 h 419709"/>
                  <a:gd name="connsiteX6" fmla="*/ 29245 w 479080"/>
                  <a:gd name="connsiteY6" fmla="*/ 122346 h 419709"/>
                  <a:gd name="connsiteX7" fmla="*/ 85751 w 479080"/>
                  <a:gd name="connsiteY7" fmla="*/ 0 h 419709"/>
                  <a:gd name="connsiteX0" fmla="*/ 77289 w 470618"/>
                  <a:gd name="connsiteY0" fmla="*/ 0 h 419709"/>
                  <a:gd name="connsiteX1" fmla="*/ 91364 w 470618"/>
                  <a:gd name="connsiteY1" fmla="*/ 5974 h 419709"/>
                  <a:gd name="connsiteX2" fmla="*/ 386602 w 470618"/>
                  <a:gd name="connsiteY2" fmla="*/ 1657 h 419709"/>
                  <a:gd name="connsiteX3" fmla="*/ 470618 w 470618"/>
                  <a:gd name="connsiteY3" fmla="*/ 329502 h 419709"/>
                  <a:gd name="connsiteX4" fmla="*/ 372724 w 470618"/>
                  <a:gd name="connsiteY4" fmla="*/ 405629 h 419709"/>
                  <a:gd name="connsiteX5" fmla="*/ 67292 w 470618"/>
                  <a:gd name="connsiteY5" fmla="*/ 328783 h 419709"/>
                  <a:gd name="connsiteX6" fmla="*/ 20783 w 470618"/>
                  <a:gd name="connsiteY6" fmla="*/ 122346 h 419709"/>
                  <a:gd name="connsiteX7" fmla="*/ 77289 w 470618"/>
                  <a:gd name="connsiteY7" fmla="*/ 0 h 419709"/>
                  <a:gd name="connsiteX0" fmla="*/ 77289 w 470618"/>
                  <a:gd name="connsiteY0" fmla="*/ 0 h 426230"/>
                  <a:gd name="connsiteX1" fmla="*/ 91364 w 470618"/>
                  <a:gd name="connsiteY1" fmla="*/ 5974 h 426230"/>
                  <a:gd name="connsiteX2" fmla="*/ 386602 w 470618"/>
                  <a:gd name="connsiteY2" fmla="*/ 1657 h 426230"/>
                  <a:gd name="connsiteX3" fmla="*/ 470618 w 470618"/>
                  <a:gd name="connsiteY3" fmla="*/ 329502 h 426230"/>
                  <a:gd name="connsiteX4" fmla="*/ 372724 w 470618"/>
                  <a:gd name="connsiteY4" fmla="*/ 405629 h 426230"/>
                  <a:gd name="connsiteX5" fmla="*/ 67292 w 470618"/>
                  <a:gd name="connsiteY5" fmla="*/ 328783 h 426230"/>
                  <a:gd name="connsiteX6" fmla="*/ 20783 w 470618"/>
                  <a:gd name="connsiteY6" fmla="*/ 122346 h 426230"/>
                  <a:gd name="connsiteX7" fmla="*/ 77289 w 470618"/>
                  <a:gd name="connsiteY7" fmla="*/ 0 h 426230"/>
                  <a:gd name="connsiteX0" fmla="*/ 62894 w 456223"/>
                  <a:gd name="connsiteY0" fmla="*/ 0 h 426903"/>
                  <a:gd name="connsiteX1" fmla="*/ 76969 w 456223"/>
                  <a:gd name="connsiteY1" fmla="*/ 5974 h 426903"/>
                  <a:gd name="connsiteX2" fmla="*/ 372207 w 456223"/>
                  <a:gd name="connsiteY2" fmla="*/ 1657 h 426903"/>
                  <a:gd name="connsiteX3" fmla="*/ 456223 w 456223"/>
                  <a:gd name="connsiteY3" fmla="*/ 329502 h 426903"/>
                  <a:gd name="connsiteX4" fmla="*/ 358329 w 456223"/>
                  <a:gd name="connsiteY4" fmla="*/ 405629 h 426903"/>
                  <a:gd name="connsiteX5" fmla="*/ 40991 w 456223"/>
                  <a:gd name="connsiteY5" fmla="*/ 333351 h 426903"/>
                  <a:gd name="connsiteX6" fmla="*/ 6388 w 456223"/>
                  <a:gd name="connsiteY6" fmla="*/ 122346 h 426903"/>
                  <a:gd name="connsiteX7" fmla="*/ 62894 w 456223"/>
                  <a:gd name="connsiteY7" fmla="*/ 0 h 426903"/>
                  <a:gd name="connsiteX0" fmla="*/ 82517 w 475846"/>
                  <a:gd name="connsiteY0" fmla="*/ 0 h 426903"/>
                  <a:gd name="connsiteX1" fmla="*/ 96592 w 475846"/>
                  <a:gd name="connsiteY1" fmla="*/ 5974 h 426903"/>
                  <a:gd name="connsiteX2" fmla="*/ 391830 w 475846"/>
                  <a:gd name="connsiteY2" fmla="*/ 1657 h 426903"/>
                  <a:gd name="connsiteX3" fmla="*/ 475846 w 475846"/>
                  <a:gd name="connsiteY3" fmla="*/ 329502 h 426903"/>
                  <a:gd name="connsiteX4" fmla="*/ 377952 w 475846"/>
                  <a:gd name="connsiteY4" fmla="*/ 405629 h 426903"/>
                  <a:gd name="connsiteX5" fmla="*/ 60614 w 475846"/>
                  <a:gd name="connsiteY5" fmla="*/ 333351 h 426903"/>
                  <a:gd name="connsiteX6" fmla="*/ 26011 w 475846"/>
                  <a:gd name="connsiteY6" fmla="*/ 122346 h 426903"/>
                  <a:gd name="connsiteX7" fmla="*/ 82517 w 475846"/>
                  <a:gd name="connsiteY7" fmla="*/ 0 h 426903"/>
                  <a:gd name="connsiteX0" fmla="*/ 82517 w 482990"/>
                  <a:gd name="connsiteY0" fmla="*/ 0 h 426903"/>
                  <a:gd name="connsiteX1" fmla="*/ 96592 w 482990"/>
                  <a:gd name="connsiteY1" fmla="*/ 5974 h 426903"/>
                  <a:gd name="connsiteX2" fmla="*/ 391830 w 482990"/>
                  <a:gd name="connsiteY2" fmla="*/ 1657 h 426903"/>
                  <a:gd name="connsiteX3" fmla="*/ 482990 w 482990"/>
                  <a:gd name="connsiteY3" fmla="*/ 336355 h 426903"/>
                  <a:gd name="connsiteX4" fmla="*/ 377952 w 482990"/>
                  <a:gd name="connsiteY4" fmla="*/ 405629 h 426903"/>
                  <a:gd name="connsiteX5" fmla="*/ 60614 w 482990"/>
                  <a:gd name="connsiteY5" fmla="*/ 333351 h 426903"/>
                  <a:gd name="connsiteX6" fmla="*/ 26011 w 482990"/>
                  <a:gd name="connsiteY6" fmla="*/ 122346 h 426903"/>
                  <a:gd name="connsiteX7" fmla="*/ 82517 w 482990"/>
                  <a:gd name="connsiteY7" fmla="*/ 0 h 4269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82990" h="426903">
                    <a:moveTo>
                      <a:pt x="82517" y="0"/>
                    </a:moveTo>
                    <a:lnTo>
                      <a:pt x="96592" y="5974"/>
                    </a:lnTo>
                    <a:cubicBezTo>
                      <a:pt x="193416" y="41841"/>
                      <a:pt x="256905" y="25321"/>
                      <a:pt x="391830" y="1657"/>
                    </a:cubicBezTo>
                    <a:cubicBezTo>
                      <a:pt x="378839" y="98441"/>
                      <a:pt x="384541" y="233545"/>
                      <a:pt x="482990" y="336355"/>
                    </a:cubicBezTo>
                    <a:cubicBezTo>
                      <a:pt x="450359" y="361731"/>
                      <a:pt x="474308" y="360172"/>
                      <a:pt x="377952" y="405629"/>
                    </a:cubicBezTo>
                    <a:cubicBezTo>
                      <a:pt x="203015" y="467076"/>
                      <a:pt x="119271" y="380565"/>
                      <a:pt x="60614" y="333351"/>
                    </a:cubicBezTo>
                    <a:cubicBezTo>
                      <a:pt x="1957" y="286137"/>
                      <a:pt x="-22882" y="187041"/>
                      <a:pt x="26011" y="122346"/>
                    </a:cubicBezTo>
                    <a:cubicBezTo>
                      <a:pt x="74904" y="57651"/>
                      <a:pt x="64475" y="36020"/>
                      <a:pt x="8251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フリーフォーム: 図形 171">
                <a:extLst>
                  <a:ext uri="{FF2B5EF4-FFF2-40B4-BE49-F238E27FC236}">
                    <a16:creationId xmlns:a16="http://schemas.microsoft.com/office/drawing/2014/main" id="{DB4F8B56-2052-40E2-8629-5007E610C369}"/>
                  </a:ext>
                </a:extLst>
              </p:cNvPr>
              <p:cNvSpPr/>
              <p:nvPr/>
            </p:nvSpPr>
            <p:spPr>
              <a:xfrm>
                <a:off x="1484987" y="1970287"/>
                <a:ext cx="360488" cy="368102"/>
              </a:xfrm>
              <a:custGeom>
                <a:avLst/>
                <a:gdLst>
                  <a:gd name="connsiteX0" fmla="*/ 346588 w 437748"/>
                  <a:gd name="connsiteY0" fmla="*/ 0 h 375245"/>
                  <a:gd name="connsiteX1" fmla="*/ 437748 w 437748"/>
                  <a:gd name="connsiteY1" fmla="*/ 295344 h 375245"/>
                  <a:gd name="connsiteX2" fmla="*/ 332710 w 437748"/>
                  <a:gd name="connsiteY2" fmla="*/ 356473 h 375245"/>
                  <a:gd name="connsiteX3" fmla="*/ 170892 w 437748"/>
                  <a:gd name="connsiteY3" fmla="*/ 371106 h 375245"/>
                  <a:gd name="connsiteX4" fmla="*/ 149611 w 437748"/>
                  <a:gd name="connsiteY4" fmla="*/ 365548 h 375245"/>
                  <a:gd name="connsiteX5" fmla="*/ 110345 w 437748"/>
                  <a:gd name="connsiteY5" fmla="*/ 342345 h 375245"/>
                  <a:gd name="connsiteX6" fmla="*/ 60615 w 437748"/>
                  <a:gd name="connsiteY6" fmla="*/ 300800 h 375245"/>
                  <a:gd name="connsiteX7" fmla="*/ 26012 w 437748"/>
                  <a:gd name="connsiteY7" fmla="*/ 80835 h 375245"/>
                  <a:gd name="connsiteX8" fmla="*/ 52931 w 437748"/>
                  <a:gd name="connsiteY8" fmla="*/ 37735 h 375245"/>
                  <a:gd name="connsiteX9" fmla="*/ 65354 w 437748"/>
                  <a:gd name="connsiteY9" fmla="*/ 7041 h 375245"/>
                  <a:gd name="connsiteX10" fmla="*/ 119355 w 437748"/>
                  <a:gd name="connsiteY10" fmla="*/ 19503 h 375245"/>
                  <a:gd name="connsiteX11" fmla="*/ 346588 w 437748"/>
                  <a:gd name="connsiteY11" fmla="*/ 0 h 375245"/>
                  <a:gd name="connsiteX0" fmla="*/ 294155 w 385315"/>
                  <a:gd name="connsiteY0" fmla="*/ 0 h 375245"/>
                  <a:gd name="connsiteX1" fmla="*/ 385315 w 385315"/>
                  <a:gd name="connsiteY1" fmla="*/ 295344 h 375245"/>
                  <a:gd name="connsiteX2" fmla="*/ 280277 w 385315"/>
                  <a:gd name="connsiteY2" fmla="*/ 356473 h 375245"/>
                  <a:gd name="connsiteX3" fmla="*/ 118459 w 385315"/>
                  <a:gd name="connsiteY3" fmla="*/ 371106 h 375245"/>
                  <a:gd name="connsiteX4" fmla="*/ 97178 w 385315"/>
                  <a:gd name="connsiteY4" fmla="*/ 365548 h 375245"/>
                  <a:gd name="connsiteX5" fmla="*/ 57912 w 385315"/>
                  <a:gd name="connsiteY5" fmla="*/ 342345 h 375245"/>
                  <a:gd name="connsiteX6" fmla="*/ 8182 w 385315"/>
                  <a:gd name="connsiteY6" fmla="*/ 300800 h 375245"/>
                  <a:gd name="connsiteX7" fmla="*/ 498 w 385315"/>
                  <a:gd name="connsiteY7" fmla="*/ 37735 h 375245"/>
                  <a:gd name="connsiteX8" fmla="*/ 12921 w 385315"/>
                  <a:gd name="connsiteY8" fmla="*/ 7041 h 375245"/>
                  <a:gd name="connsiteX9" fmla="*/ 66922 w 385315"/>
                  <a:gd name="connsiteY9" fmla="*/ 19503 h 375245"/>
                  <a:gd name="connsiteX10" fmla="*/ 294155 w 385315"/>
                  <a:gd name="connsiteY10" fmla="*/ 0 h 375245"/>
                  <a:gd name="connsiteX0" fmla="*/ 0 w 384817"/>
                  <a:gd name="connsiteY0" fmla="*/ 37735 h 375245"/>
                  <a:gd name="connsiteX1" fmla="*/ 12423 w 384817"/>
                  <a:gd name="connsiteY1" fmla="*/ 7041 h 375245"/>
                  <a:gd name="connsiteX2" fmla="*/ 66424 w 384817"/>
                  <a:gd name="connsiteY2" fmla="*/ 19503 h 375245"/>
                  <a:gd name="connsiteX3" fmla="*/ 293657 w 384817"/>
                  <a:gd name="connsiteY3" fmla="*/ 0 h 375245"/>
                  <a:gd name="connsiteX4" fmla="*/ 384817 w 384817"/>
                  <a:gd name="connsiteY4" fmla="*/ 295344 h 375245"/>
                  <a:gd name="connsiteX5" fmla="*/ 279779 w 384817"/>
                  <a:gd name="connsiteY5" fmla="*/ 356473 h 375245"/>
                  <a:gd name="connsiteX6" fmla="*/ 117961 w 384817"/>
                  <a:gd name="connsiteY6" fmla="*/ 371106 h 375245"/>
                  <a:gd name="connsiteX7" fmla="*/ 96680 w 384817"/>
                  <a:gd name="connsiteY7" fmla="*/ 365548 h 375245"/>
                  <a:gd name="connsiteX8" fmla="*/ 57414 w 384817"/>
                  <a:gd name="connsiteY8" fmla="*/ 342345 h 375245"/>
                  <a:gd name="connsiteX9" fmla="*/ 7684 w 384817"/>
                  <a:gd name="connsiteY9" fmla="*/ 300800 h 375245"/>
                  <a:gd name="connsiteX10" fmla="*/ 91440 w 384817"/>
                  <a:gd name="connsiteY10" fmla="*/ 129175 h 375245"/>
                  <a:gd name="connsiteX0" fmla="*/ 0 w 384817"/>
                  <a:gd name="connsiteY0" fmla="*/ 37735 h 375245"/>
                  <a:gd name="connsiteX1" fmla="*/ 12423 w 384817"/>
                  <a:gd name="connsiteY1" fmla="*/ 7041 h 375245"/>
                  <a:gd name="connsiteX2" fmla="*/ 66424 w 384817"/>
                  <a:gd name="connsiteY2" fmla="*/ 19503 h 375245"/>
                  <a:gd name="connsiteX3" fmla="*/ 293657 w 384817"/>
                  <a:gd name="connsiteY3" fmla="*/ 0 h 375245"/>
                  <a:gd name="connsiteX4" fmla="*/ 384817 w 384817"/>
                  <a:gd name="connsiteY4" fmla="*/ 295344 h 375245"/>
                  <a:gd name="connsiteX5" fmla="*/ 279779 w 384817"/>
                  <a:gd name="connsiteY5" fmla="*/ 356473 h 375245"/>
                  <a:gd name="connsiteX6" fmla="*/ 117961 w 384817"/>
                  <a:gd name="connsiteY6" fmla="*/ 371106 h 375245"/>
                  <a:gd name="connsiteX7" fmla="*/ 96680 w 384817"/>
                  <a:gd name="connsiteY7" fmla="*/ 365548 h 375245"/>
                  <a:gd name="connsiteX8" fmla="*/ 57414 w 384817"/>
                  <a:gd name="connsiteY8" fmla="*/ 342345 h 375245"/>
                  <a:gd name="connsiteX9" fmla="*/ 7684 w 384817"/>
                  <a:gd name="connsiteY9" fmla="*/ 300800 h 375245"/>
                  <a:gd name="connsiteX0" fmla="*/ 4739 w 377133"/>
                  <a:gd name="connsiteY0" fmla="*/ 7041 h 375245"/>
                  <a:gd name="connsiteX1" fmla="*/ 58740 w 377133"/>
                  <a:gd name="connsiteY1" fmla="*/ 19503 h 375245"/>
                  <a:gd name="connsiteX2" fmla="*/ 285973 w 377133"/>
                  <a:gd name="connsiteY2" fmla="*/ 0 h 375245"/>
                  <a:gd name="connsiteX3" fmla="*/ 377133 w 377133"/>
                  <a:gd name="connsiteY3" fmla="*/ 295344 h 375245"/>
                  <a:gd name="connsiteX4" fmla="*/ 272095 w 377133"/>
                  <a:gd name="connsiteY4" fmla="*/ 356473 h 375245"/>
                  <a:gd name="connsiteX5" fmla="*/ 110277 w 377133"/>
                  <a:gd name="connsiteY5" fmla="*/ 371106 h 375245"/>
                  <a:gd name="connsiteX6" fmla="*/ 88996 w 377133"/>
                  <a:gd name="connsiteY6" fmla="*/ 365548 h 375245"/>
                  <a:gd name="connsiteX7" fmla="*/ 49730 w 377133"/>
                  <a:gd name="connsiteY7" fmla="*/ 342345 h 375245"/>
                  <a:gd name="connsiteX8" fmla="*/ 0 w 377133"/>
                  <a:gd name="connsiteY8" fmla="*/ 300800 h 375245"/>
                  <a:gd name="connsiteX0" fmla="*/ 0 w 372394"/>
                  <a:gd name="connsiteY0" fmla="*/ 7041 h 375245"/>
                  <a:gd name="connsiteX1" fmla="*/ 54001 w 372394"/>
                  <a:gd name="connsiteY1" fmla="*/ 19503 h 375245"/>
                  <a:gd name="connsiteX2" fmla="*/ 281234 w 372394"/>
                  <a:gd name="connsiteY2" fmla="*/ 0 h 375245"/>
                  <a:gd name="connsiteX3" fmla="*/ 372394 w 372394"/>
                  <a:gd name="connsiteY3" fmla="*/ 295344 h 375245"/>
                  <a:gd name="connsiteX4" fmla="*/ 267356 w 372394"/>
                  <a:gd name="connsiteY4" fmla="*/ 356473 h 375245"/>
                  <a:gd name="connsiteX5" fmla="*/ 105538 w 372394"/>
                  <a:gd name="connsiteY5" fmla="*/ 371106 h 375245"/>
                  <a:gd name="connsiteX6" fmla="*/ 84257 w 372394"/>
                  <a:gd name="connsiteY6" fmla="*/ 365548 h 375245"/>
                  <a:gd name="connsiteX7" fmla="*/ 44991 w 372394"/>
                  <a:gd name="connsiteY7" fmla="*/ 342345 h 375245"/>
                  <a:gd name="connsiteX0" fmla="*/ 0 w 372394"/>
                  <a:gd name="connsiteY0" fmla="*/ 7041 h 375245"/>
                  <a:gd name="connsiteX1" fmla="*/ 54001 w 372394"/>
                  <a:gd name="connsiteY1" fmla="*/ 19503 h 375245"/>
                  <a:gd name="connsiteX2" fmla="*/ 281234 w 372394"/>
                  <a:gd name="connsiteY2" fmla="*/ 0 h 375245"/>
                  <a:gd name="connsiteX3" fmla="*/ 372394 w 372394"/>
                  <a:gd name="connsiteY3" fmla="*/ 295344 h 375245"/>
                  <a:gd name="connsiteX4" fmla="*/ 267356 w 372394"/>
                  <a:gd name="connsiteY4" fmla="*/ 356473 h 375245"/>
                  <a:gd name="connsiteX5" fmla="*/ 105538 w 372394"/>
                  <a:gd name="connsiteY5" fmla="*/ 371106 h 375245"/>
                  <a:gd name="connsiteX6" fmla="*/ 84257 w 372394"/>
                  <a:gd name="connsiteY6" fmla="*/ 365548 h 375245"/>
                  <a:gd name="connsiteX0" fmla="*/ 0 w 360488"/>
                  <a:gd name="connsiteY0" fmla="*/ 7041 h 375245"/>
                  <a:gd name="connsiteX1" fmla="*/ 54001 w 360488"/>
                  <a:gd name="connsiteY1" fmla="*/ 19503 h 375245"/>
                  <a:gd name="connsiteX2" fmla="*/ 281234 w 360488"/>
                  <a:gd name="connsiteY2" fmla="*/ 0 h 375245"/>
                  <a:gd name="connsiteX3" fmla="*/ 360488 w 360488"/>
                  <a:gd name="connsiteY3" fmla="*/ 300198 h 375245"/>
                  <a:gd name="connsiteX4" fmla="*/ 267356 w 360488"/>
                  <a:gd name="connsiteY4" fmla="*/ 356473 h 375245"/>
                  <a:gd name="connsiteX5" fmla="*/ 105538 w 360488"/>
                  <a:gd name="connsiteY5" fmla="*/ 371106 h 375245"/>
                  <a:gd name="connsiteX6" fmla="*/ 84257 w 360488"/>
                  <a:gd name="connsiteY6" fmla="*/ 365548 h 375245"/>
                  <a:gd name="connsiteX0" fmla="*/ 0 w 360488"/>
                  <a:gd name="connsiteY0" fmla="*/ 7041 h 375245"/>
                  <a:gd name="connsiteX1" fmla="*/ 54001 w 360488"/>
                  <a:gd name="connsiteY1" fmla="*/ 19503 h 375245"/>
                  <a:gd name="connsiteX2" fmla="*/ 281234 w 360488"/>
                  <a:gd name="connsiteY2" fmla="*/ 0 h 375245"/>
                  <a:gd name="connsiteX3" fmla="*/ 360488 w 360488"/>
                  <a:gd name="connsiteY3" fmla="*/ 300198 h 375245"/>
                  <a:gd name="connsiteX4" fmla="*/ 267356 w 360488"/>
                  <a:gd name="connsiteY4" fmla="*/ 356473 h 375245"/>
                  <a:gd name="connsiteX5" fmla="*/ 105538 w 360488"/>
                  <a:gd name="connsiteY5" fmla="*/ 371106 h 375245"/>
                  <a:gd name="connsiteX6" fmla="*/ 84257 w 360488"/>
                  <a:gd name="connsiteY6" fmla="*/ 365548 h 3752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488" h="375245">
                    <a:moveTo>
                      <a:pt x="0" y="7041"/>
                    </a:moveTo>
                    <a:lnTo>
                      <a:pt x="54001" y="19503"/>
                    </a:lnTo>
                    <a:cubicBezTo>
                      <a:pt x="119029" y="27777"/>
                      <a:pt x="180040" y="15661"/>
                      <a:pt x="281234" y="0"/>
                    </a:cubicBezTo>
                    <a:cubicBezTo>
                      <a:pt x="268243" y="85404"/>
                      <a:pt x="269182" y="192485"/>
                      <a:pt x="360488" y="300198"/>
                    </a:cubicBezTo>
                    <a:cubicBezTo>
                      <a:pt x="327857" y="322590"/>
                      <a:pt x="363712" y="316360"/>
                      <a:pt x="267356" y="356473"/>
                    </a:cubicBezTo>
                    <a:cubicBezTo>
                      <a:pt x="201755" y="376806"/>
                      <a:pt x="148977" y="378779"/>
                      <a:pt x="105538" y="371106"/>
                    </a:cubicBezTo>
                    <a:lnTo>
                      <a:pt x="84257" y="365548"/>
                    </a:lnTo>
                  </a:path>
                </a:pathLst>
              </a:custGeom>
              <a:noFill/>
              <a:ln>
                <a:solidFill>
                  <a:schemeClr val="accent1">
                    <a:lumMod val="20000"/>
                    <a:lumOff val="80000"/>
                  </a:schemeClr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" name="フリーフォーム: 図形 172">
                <a:extLst>
                  <a:ext uri="{FF2B5EF4-FFF2-40B4-BE49-F238E27FC236}">
                    <a16:creationId xmlns:a16="http://schemas.microsoft.com/office/drawing/2014/main" id="{A1EFA67F-5953-4ECA-B2CD-D61D34317C4D}"/>
                  </a:ext>
                </a:extLst>
              </p:cNvPr>
              <p:cNvSpPr/>
              <p:nvPr/>
            </p:nvSpPr>
            <p:spPr>
              <a:xfrm rot="4790864">
                <a:off x="1614261" y="2127223"/>
                <a:ext cx="54676" cy="259829"/>
              </a:xfrm>
              <a:custGeom>
                <a:avLst/>
                <a:gdLst>
                  <a:gd name="connsiteX0" fmla="*/ 40431 w 85860"/>
                  <a:gd name="connsiteY0" fmla="*/ 0 h 288131"/>
                  <a:gd name="connsiteX1" fmla="*/ 45429 w 85860"/>
                  <a:gd name="connsiteY1" fmla="*/ 0 h 288131"/>
                  <a:gd name="connsiteX2" fmla="*/ 85860 w 85860"/>
                  <a:gd name="connsiteY2" fmla="*/ 288131 h 288131"/>
                  <a:gd name="connsiteX3" fmla="*/ 0 w 85860"/>
                  <a:gd name="connsiteY3" fmla="*/ 288131 h 288131"/>
                  <a:gd name="connsiteX0" fmla="*/ 85860 w 177300"/>
                  <a:gd name="connsiteY0" fmla="*/ 288131 h 379571"/>
                  <a:gd name="connsiteX1" fmla="*/ 0 w 177300"/>
                  <a:gd name="connsiteY1" fmla="*/ 288131 h 379571"/>
                  <a:gd name="connsiteX2" fmla="*/ 40431 w 177300"/>
                  <a:gd name="connsiteY2" fmla="*/ 0 h 379571"/>
                  <a:gd name="connsiteX3" fmla="*/ 45429 w 177300"/>
                  <a:gd name="connsiteY3" fmla="*/ 0 h 379571"/>
                  <a:gd name="connsiteX4" fmla="*/ 177300 w 177300"/>
                  <a:gd name="connsiteY4" fmla="*/ 379571 h 379571"/>
                  <a:gd name="connsiteX0" fmla="*/ 0 w 177300"/>
                  <a:gd name="connsiteY0" fmla="*/ 288131 h 379571"/>
                  <a:gd name="connsiteX1" fmla="*/ 40431 w 177300"/>
                  <a:gd name="connsiteY1" fmla="*/ 0 h 379571"/>
                  <a:gd name="connsiteX2" fmla="*/ 45429 w 177300"/>
                  <a:gd name="connsiteY2" fmla="*/ 0 h 379571"/>
                  <a:gd name="connsiteX3" fmla="*/ 177300 w 177300"/>
                  <a:gd name="connsiteY3" fmla="*/ 379571 h 379571"/>
                  <a:gd name="connsiteX0" fmla="*/ 0 w 63000"/>
                  <a:gd name="connsiteY0" fmla="*/ 288131 h 289084"/>
                  <a:gd name="connsiteX1" fmla="*/ 40431 w 63000"/>
                  <a:gd name="connsiteY1" fmla="*/ 0 h 289084"/>
                  <a:gd name="connsiteX2" fmla="*/ 45429 w 63000"/>
                  <a:gd name="connsiteY2" fmla="*/ 0 h 289084"/>
                  <a:gd name="connsiteX3" fmla="*/ 63000 w 63000"/>
                  <a:gd name="connsiteY3" fmla="*/ 289084 h 289084"/>
                  <a:gd name="connsiteX0" fmla="*/ 0 w 53369"/>
                  <a:gd name="connsiteY0" fmla="*/ 320113 h 320114"/>
                  <a:gd name="connsiteX1" fmla="*/ 30800 w 53369"/>
                  <a:gd name="connsiteY1" fmla="*/ 0 h 320114"/>
                  <a:gd name="connsiteX2" fmla="*/ 35798 w 53369"/>
                  <a:gd name="connsiteY2" fmla="*/ 0 h 320114"/>
                  <a:gd name="connsiteX3" fmla="*/ 53369 w 53369"/>
                  <a:gd name="connsiteY3" fmla="*/ 289084 h 3201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3369" h="320114">
                    <a:moveTo>
                      <a:pt x="0" y="320113"/>
                    </a:moveTo>
                    <a:lnTo>
                      <a:pt x="30800" y="0"/>
                    </a:lnTo>
                    <a:lnTo>
                      <a:pt x="35798" y="0"/>
                    </a:lnTo>
                    <a:cubicBezTo>
                      <a:pt x="49275" y="96044"/>
                      <a:pt x="53369" y="289084"/>
                      <a:pt x="53369" y="289084"/>
                    </a:cubicBezTo>
                  </a:path>
                </a:pathLst>
              </a:custGeom>
              <a:noFill/>
              <a:ln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" name="フリーフォーム: 図形 173">
                <a:extLst>
                  <a:ext uri="{FF2B5EF4-FFF2-40B4-BE49-F238E27FC236}">
                    <a16:creationId xmlns:a16="http://schemas.microsoft.com/office/drawing/2014/main" id="{5CFE8ED1-7EDD-4911-897D-383911EA1E19}"/>
                  </a:ext>
                </a:extLst>
              </p:cNvPr>
              <p:cNvSpPr/>
              <p:nvPr/>
            </p:nvSpPr>
            <p:spPr>
              <a:xfrm rot="16019154" flipV="1">
                <a:off x="1557111" y="1924817"/>
                <a:ext cx="54676" cy="259829"/>
              </a:xfrm>
              <a:custGeom>
                <a:avLst/>
                <a:gdLst>
                  <a:gd name="connsiteX0" fmla="*/ 40431 w 85860"/>
                  <a:gd name="connsiteY0" fmla="*/ 0 h 288131"/>
                  <a:gd name="connsiteX1" fmla="*/ 45429 w 85860"/>
                  <a:gd name="connsiteY1" fmla="*/ 0 h 288131"/>
                  <a:gd name="connsiteX2" fmla="*/ 85860 w 85860"/>
                  <a:gd name="connsiteY2" fmla="*/ 288131 h 288131"/>
                  <a:gd name="connsiteX3" fmla="*/ 0 w 85860"/>
                  <a:gd name="connsiteY3" fmla="*/ 288131 h 288131"/>
                  <a:gd name="connsiteX0" fmla="*/ 85860 w 177300"/>
                  <a:gd name="connsiteY0" fmla="*/ 288131 h 379571"/>
                  <a:gd name="connsiteX1" fmla="*/ 0 w 177300"/>
                  <a:gd name="connsiteY1" fmla="*/ 288131 h 379571"/>
                  <a:gd name="connsiteX2" fmla="*/ 40431 w 177300"/>
                  <a:gd name="connsiteY2" fmla="*/ 0 h 379571"/>
                  <a:gd name="connsiteX3" fmla="*/ 45429 w 177300"/>
                  <a:gd name="connsiteY3" fmla="*/ 0 h 379571"/>
                  <a:gd name="connsiteX4" fmla="*/ 177300 w 177300"/>
                  <a:gd name="connsiteY4" fmla="*/ 379571 h 379571"/>
                  <a:gd name="connsiteX0" fmla="*/ 0 w 177300"/>
                  <a:gd name="connsiteY0" fmla="*/ 288131 h 379571"/>
                  <a:gd name="connsiteX1" fmla="*/ 40431 w 177300"/>
                  <a:gd name="connsiteY1" fmla="*/ 0 h 379571"/>
                  <a:gd name="connsiteX2" fmla="*/ 45429 w 177300"/>
                  <a:gd name="connsiteY2" fmla="*/ 0 h 379571"/>
                  <a:gd name="connsiteX3" fmla="*/ 177300 w 177300"/>
                  <a:gd name="connsiteY3" fmla="*/ 379571 h 379571"/>
                  <a:gd name="connsiteX0" fmla="*/ 0 w 63000"/>
                  <a:gd name="connsiteY0" fmla="*/ 288131 h 289084"/>
                  <a:gd name="connsiteX1" fmla="*/ 40431 w 63000"/>
                  <a:gd name="connsiteY1" fmla="*/ 0 h 289084"/>
                  <a:gd name="connsiteX2" fmla="*/ 45429 w 63000"/>
                  <a:gd name="connsiteY2" fmla="*/ 0 h 289084"/>
                  <a:gd name="connsiteX3" fmla="*/ 63000 w 63000"/>
                  <a:gd name="connsiteY3" fmla="*/ 289084 h 289084"/>
                  <a:gd name="connsiteX0" fmla="*/ 0 w 53369"/>
                  <a:gd name="connsiteY0" fmla="*/ 320113 h 320114"/>
                  <a:gd name="connsiteX1" fmla="*/ 30800 w 53369"/>
                  <a:gd name="connsiteY1" fmla="*/ 0 h 320114"/>
                  <a:gd name="connsiteX2" fmla="*/ 35798 w 53369"/>
                  <a:gd name="connsiteY2" fmla="*/ 0 h 320114"/>
                  <a:gd name="connsiteX3" fmla="*/ 53369 w 53369"/>
                  <a:gd name="connsiteY3" fmla="*/ 289084 h 3201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3369" h="320114">
                    <a:moveTo>
                      <a:pt x="0" y="320113"/>
                    </a:moveTo>
                    <a:lnTo>
                      <a:pt x="30800" y="0"/>
                    </a:lnTo>
                    <a:lnTo>
                      <a:pt x="35798" y="0"/>
                    </a:lnTo>
                    <a:cubicBezTo>
                      <a:pt x="49275" y="96044"/>
                      <a:pt x="53369" y="289084"/>
                      <a:pt x="53369" y="289084"/>
                    </a:cubicBezTo>
                  </a:path>
                </a:pathLst>
              </a:custGeom>
              <a:noFill/>
              <a:ln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05" name="フリーフォーム: 図形 204">
              <a:extLst>
                <a:ext uri="{FF2B5EF4-FFF2-40B4-BE49-F238E27FC236}">
                  <a16:creationId xmlns:a16="http://schemas.microsoft.com/office/drawing/2014/main" id="{B188CFF6-7F2F-439B-A531-20D02D709CAB}"/>
                </a:ext>
              </a:extLst>
            </p:cNvPr>
            <p:cNvSpPr/>
            <p:nvPr/>
          </p:nvSpPr>
          <p:spPr>
            <a:xfrm rot="900000" flipH="1">
              <a:off x="2053681" y="1716403"/>
              <a:ext cx="206460" cy="373927"/>
            </a:xfrm>
            <a:custGeom>
              <a:avLst/>
              <a:gdLst>
                <a:gd name="connsiteX0" fmla="*/ 109805 w 188990"/>
                <a:gd name="connsiteY0" fmla="*/ 0 h 342286"/>
                <a:gd name="connsiteX1" fmla="*/ 0 w 188990"/>
                <a:gd name="connsiteY1" fmla="*/ 171143 h 342286"/>
                <a:gd name="connsiteX2" fmla="*/ 109805 w 188990"/>
                <a:gd name="connsiteY2" fmla="*/ 342286 h 342286"/>
                <a:gd name="connsiteX3" fmla="*/ 111831 w 188990"/>
                <a:gd name="connsiteY3" fmla="*/ 341648 h 342286"/>
                <a:gd name="connsiteX4" fmla="*/ 188990 w 188990"/>
                <a:gd name="connsiteY4" fmla="*/ 53688 h 342286"/>
                <a:gd name="connsiteX5" fmla="*/ 187449 w 188990"/>
                <a:gd name="connsiteY5" fmla="*/ 50126 h 342286"/>
                <a:gd name="connsiteX6" fmla="*/ 109805 w 188990"/>
                <a:gd name="connsiteY6" fmla="*/ 0 h 342286"/>
                <a:gd name="connsiteX0" fmla="*/ 109805 w 188990"/>
                <a:gd name="connsiteY0" fmla="*/ 0 h 342286"/>
                <a:gd name="connsiteX1" fmla="*/ 0 w 188990"/>
                <a:gd name="connsiteY1" fmla="*/ 171143 h 342286"/>
                <a:gd name="connsiteX2" fmla="*/ 109805 w 188990"/>
                <a:gd name="connsiteY2" fmla="*/ 342286 h 342286"/>
                <a:gd name="connsiteX3" fmla="*/ 111831 w 188990"/>
                <a:gd name="connsiteY3" fmla="*/ 341648 h 342286"/>
                <a:gd name="connsiteX4" fmla="*/ 178321 w 188990"/>
                <a:gd name="connsiteY4" fmla="*/ 93383 h 342286"/>
                <a:gd name="connsiteX5" fmla="*/ 188990 w 188990"/>
                <a:gd name="connsiteY5" fmla="*/ 53688 h 342286"/>
                <a:gd name="connsiteX6" fmla="*/ 187449 w 188990"/>
                <a:gd name="connsiteY6" fmla="*/ 50126 h 342286"/>
                <a:gd name="connsiteX7" fmla="*/ 109805 w 188990"/>
                <a:gd name="connsiteY7" fmla="*/ 0 h 342286"/>
                <a:gd name="connsiteX0" fmla="*/ 178321 w 269761"/>
                <a:gd name="connsiteY0" fmla="*/ 93383 h 342286"/>
                <a:gd name="connsiteX1" fmla="*/ 188990 w 269761"/>
                <a:gd name="connsiteY1" fmla="*/ 53688 h 342286"/>
                <a:gd name="connsiteX2" fmla="*/ 187449 w 269761"/>
                <a:gd name="connsiteY2" fmla="*/ 50126 h 342286"/>
                <a:gd name="connsiteX3" fmla="*/ 109805 w 269761"/>
                <a:gd name="connsiteY3" fmla="*/ 0 h 342286"/>
                <a:gd name="connsiteX4" fmla="*/ 0 w 269761"/>
                <a:gd name="connsiteY4" fmla="*/ 171143 h 342286"/>
                <a:gd name="connsiteX5" fmla="*/ 109805 w 269761"/>
                <a:gd name="connsiteY5" fmla="*/ 342286 h 342286"/>
                <a:gd name="connsiteX6" fmla="*/ 111831 w 269761"/>
                <a:gd name="connsiteY6" fmla="*/ 341648 h 342286"/>
                <a:gd name="connsiteX7" fmla="*/ 269761 w 269761"/>
                <a:gd name="connsiteY7" fmla="*/ 184823 h 342286"/>
                <a:gd name="connsiteX0" fmla="*/ 188990 w 269761"/>
                <a:gd name="connsiteY0" fmla="*/ 53688 h 342286"/>
                <a:gd name="connsiteX1" fmla="*/ 187449 w 269761"/>
                <a:gd name="connsiteY1" fmla="*/ 50126 h 342286"/>
                <a:gd name="connsiteX2" fmla="*/ 109805 w 269761"/>
                <a:gd name="connsiteY2" fmla="*/ 0 h 342286"/>
                <a:gd name="connsiteX3" fmla="*/ 0 w 269761"/>
                <a:gd name="connsiteY3" fmla="*/ 171143 h 342286"/>
                <a:gd name="connsiteX4" fmla="*/ 109805 w 269761"/>
                <a:gd name="connsiteY4" fmla="*/ 342286 h 342286"/>
                <a:gd name="connsiteX5" fmla="*/ 111831 w 269761"/>
                <a:gd name="connsiteY5" fmla="*/ 341648 h 342286"/>
                <a:gd name="connsiteX6" fmla="*/ 269761 w 269761"/>
                <a:gd name="connsiteY6" fmla="*/ 184823 h 342286"/>
                <a:gd name="connsiteX0" fmla="*/ 188990 w 188990"/>
                <a:gd name="connsiteY0" fmla="*/ 53688 h 342286"/>
                <a:gd name="connsiteX1" fmla="*/ 187449 w 188990"/>
                <a:gd name="connsiteY1" fmla="*/ 50126 h 342286"/>
                <a:gd name="connsiteX2" fmla="*/ 109805 w 188990"/>
                <a:gd name="connsiteY2" fmla="*/ 0 h 342286"/>
                <a:gd name="connsiteX3" fmla="*/ 0 w 188990"/>
                <a:gd name="connsiteY3" fmla="*/ 171143 h 342286"/>
                <a:gd name="connsiteX4" fmla="*/ 109805 w 188990"/>
                <a:gd name="connsiteY4" fmla="*/ 342286 h 342286"/>
                <a:gd name="connsiteX5" fmla="*/ 111831 w 188990"/>
                <a:gd name="connsiteY5" fmla="*/ 341648 h 342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8990" h="342286">
                  <a:moveTo>
                    <a:pt x="188990" y="53688"/>
                  </a:moveTo>
                  <a:lnTo>
                    <a:pt x="187449" y="50126"/>
                  </a:lnTo>
                  <a:cubicBezTo>
                    <a:pt x="167578" y="19156"/>
                    <a:pt x="140127" y="0"/>
                    <a:pt x="109805" y="0"/>
                  </a:cubicBezTo>
                  <a:cubicBezTo>
                    <a:pt x="49161" y="0"/>
                    <a:pt x="0" y="76623"/>
                    <a:pt x="0" y="171143"/>
                  </a:cubicBezTo>
                  <a:cubicBezTo>
                    <a:pt x="0" y="265663"/>
                    <a:pt x="49161" y="342286"/>
                    <a:pt x="109805" y="342286"/>
                  </a:cubicBezTo>
                  <a:lnTo>
                    <a:pt x="111831" y="341648"/>
                  </a:lnTo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06" name="フリーフォーム: 図形 205">
              <a:extLst>
                <a:ext uri="{FF2B5EF4-FFF2-40B4-BE49-F238E27FC236}">
                  <a16:creationId xmlns:a16="http://schemas.microsoft.com/office/drawing/2014/main" id="{DA3764A9-44D4-4BBB-BF04-C0C67F6A8833}"/>
                </a:ext>
              </a:extLst>
            </p:cNvPr>
            <p:cNvSpPr/>
            <p:nvPr/>
          </p:nvSpPr>
          <p:spPr>
            <a:xfrm rot="900000" flipH="1">
              <a:off x="2073566" y="1778487"/>
              <a:ext cx="143551" cy="243555"/>
            </a:xfrm>
            <a:custGeom>
              <a:avLst/>
              <a:gdLst>
                <a:gd name="connsiteX0" fmla="*/ 70049 w 131404"/>
                <a:gd name="connsiteY0" fmla="*/ 0 h 222946"/>
                <a:gd name="connsiteX1" fmla="*/ 0 w 131404"/>
                <a:gd name="connsiteY1" fmla="*/ 111473 h 222946"/>
                <a:gd name="connsiteX2" fmla="*/ 70049 w 131404"/>
                <a:gd name="connsiteY2" fmla="*/ 222946 h 222946"/>
                <a:gd name="connsiteX3" fmla="*/ 89572 w 131404"/>
                <a:gd name="connsiteY3" fmla="*/ 216674 h 222946"/>
                <a:gd name="connsiteX4" fmla="*/ 131404 w 131404"/>
                <a:gd name="connsiteY4" fmla="*/ 60555 h 222946"/>
                <a:gd name="connsiteX5" fmla="*/ 119581 w 131404"/>
                <a:gd name="connsiteY5" fmla="*/ 32650 h 222946"/>
                <a:gd name="connsiteX6" fmla="*/ 70049 w 131404"/>
                <a:gd name="connsiteY6" fmla="*/ 0 h 222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1404" h="222946">
                  <a:moveTo>
                    <a:pt x="70049" y="0"/>
                  </a:moveTo>
                  <a:cubicBezTo>
                    <a:pt x="31362" y="0"/>
                    <a:pt x="0" y="49908"/>
                    <a:pt x="0" y="111473"/>
                  </a:cubicBezTo>
                  <a:cubicBezTo>
                    <a:pt x="0" y="173038"/>
                    <a:pt x="31362" y="222946"/>
                    <a:pt x="70049" y="222946"/>
                  </a:cubicBezTo>
                  <a:lnTo>
                    <a:pt x="89572" y="216674"/>
                  </a:lnTo>
                  <a:lnTo>
                    <a:pt x="131404" y="60555"/>
                  </a:lnTo>
                  <a:lnTo>
                    <a:pt x="119581" y="32650"/>
                  </a:lnTo>
                  <a:cubicBezTo>
                    <a:pt x="106905" y="12477"/>
                    <a:pt x="89392" y="0"/>
                    <a:pt x="70049" y="0"/>
                  </a:cubicBezTo>
                  <a:close/>
                </a:path>
              </a:pathLst>
            </a:custGeom>
            <a:solidFill>
              <a:srgbClr val="FF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07" name="月 206">
              <a:extLst>
                <a:ext uri="{FF2B5EF4-FFF2-40B4-BE49-F238E27FC236}">
                  <a16:creationId xmlns:a16="http://schemas.microsoft.com/office/drawing/2014/main" id="{759B234F-C3D3-4FAB-98D0-DEE4D5C95C61}"/>
                </a:ext>
              </a:extLst>
            </p:cNvPr>
            <p:cNvSpPr/>
            <p:nvPr/>
          </p:nvSpPr>
          <p:spPr>
            <a:xfrm rot="10800000">
              <a:off x="1942622" y="1208547"/>
              <a:ext cx="240830" cy="692027"/>
            </a:xfrm>
            <a:prstGeom prst="moon">
              <a:avLst>
                <a:gd name="adj" fmla="val 59745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83B216C0-232A-45BD-A415-34A2CFA26FD4}"/>
              </a:ext>
            </a:extLst>
          </p:cNvPr>
          <p:cNvGrpSpPr/>
          <p:nvPr/>
        </p:nvGrpSpPr>
        <p:grpSpPr>
          <a:xfrm>
            <a:off x="4480345" y="1028774"/>
            <a:ext cx="1095245" cy="2503498"/>
            <a:chOff x="4480345" y="1028774"/>
            <a:chExt cx="1095245" cy="2503498"/>
          </a:xfrm>
        </p:grpSpPr>
        <p:grpSp>
          <p:nvGrpSpPr>
            <p:cNvPr id="133" name="グループ化 132">
              <a:extLst>
                <a:ext uri="{FF2B5EF4-FFF2-40B4-BE49-F238E27FC236}">
                  <a16:creationId xmlns:a16="http://schemas.microsoft.com/office/drawing/2014/main" id="{1CD9E4EA-CD8A-4D75-8EDB-1E1D2D7F7DB0}"/>
                </a:ext>
              </a:extLst>
            </p:cNvPr>
            <p:cNvGrpSpPr/>
            <p:nvPr/>
          </p:nvGrpSpPr>
          <p:grpSpPr>
            <a:xfrm>
              <a:off x="4485711" y="1028774"/>
              <a:ext cx="1089879" cy="2503498"/>
              <a:chOff x="3692081" y="1028774"/>
              <a:chExt cx="1089879" cy="2503498"/>
            </a:xfrm>
          </p:grpSpPr>
          <p:sp>
            <p:nvSpPr>
              <p:cNvPr id="745" name="楕円 744">
                <a:extLst>
                  <a:ext uri="{FF2B5EF4-FFF2-40B4-BE49-F238E27FC236}">
                    <a16:creationId xmlns:a16="http://schemas.microsoft.com/office/drawing/2014/main" id="{BC75AA77-DC0D-4F4C-B155-89A9014EC862}"/>
                  </a:ext>
                </a:extLst>
              </p:cNvPr>
              <p:cNvSpPr/>
              <p:nvPr/>
            </p:nvSpPr>
            <p:spPr>
              <a:xfrm rot="2700000">
                <a:off x="3773227" y="1153367"/>
                <a:ext cx="505744" cy="668035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3" name="フリーフォーム: 図形 742">
                <a:extLst>
                  <a:ext uri="{FF2B5EF4-FFF2-40B4-BE49-F238E27FC236}">
                    <a16:creationId xmlns:a16="http://schemas.microsoft.com/office/drawing/2014/main" id="{7892E123-3841-4A18-A0DB-AE3F03F62842}"/>
                  </a:ext>
                </a:extLst>
              </p:cNvPr>
              <p:cNvSpPr/>
              <p:nvPr/>
            </p:nvSpPr>
            <p:spPr>
              <a:xfrm>
                <a:off x="4157664" y="2108773"/>
                <a:ext cx="232503" cy="395121"/>
              </a:xfrm>
              <a:custGeom>
                <a:avLst/>
                <a:gdLst>
                  <a:gd name="connsiteX0" fmla="*/ 22650 w 248020"/>
                  <a:gd name="connsiteY0" fmla="*/ 0 h 258102"/>
                  <a:gd name="connsiteX1" fmla="*/ 225369 w 248020"/>
                  <a:gd name="connsiteY1" fmla="*/ 0 h 258102"/>
                  <a:gd name="connsiteX2" fmla="*/ 248020 w 248020"/>
                  <a:gd name="connsiteY2" fmla="*/ 258102 h 258102"/>
                  <a:gd name="connsiteX3" fmla="*/ 0 w 248020"/>
                  <a:gd name="connsiteY3" fmla="*/ 258102 h 258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020" h="258102">
                    <a:moveTo>
                      <a:pt x="22650" y="0"/>
                    </a:moveTo>
                    <a:lnTo>
                      <a:pt x="225369" y="0"/>
                    </a:lnTo>
                    <a:lnTo>
                      <a:pt x="248020" y="258102"/>
                    </a:lnTo>
                    <a:lnTo>
                      <a:pt x="0" y="258102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4" name="フリーフォーム: 図形 743">
                <a:extLst>
                  <a:ext uri="{FF2B5EF4-FFF2-40B4-BE49-F238E27FC236}">
                    <a16:creationId xmlns:a16="http://schemas.microsoft.com/office/drawing/2014/main" id="{73313274-2B31-4AC9-9EB9-CC7BC23D3160}"/>
                  </a:ext>
                </a:extLst>
              </p:cNvPr>
              <p:cNvSpPr/>
              <p:nvPr/>
            </p:nvSpPr>
            <p:spPr>
              <a:xfrm>
                <a:off x="4176537" y="2123609"/>
                <a:ext cx="121100" cy="195549"/>
              </a:xfrm>
              <a:custGeom>
                <a:avLst/>
                <a:gdLst>
                  <a:gd name="connsiteX0" fmla="*/ 152408 w 161003"/>
                  <a:gd name="connsiteY0" fmla="*/ 0 h 223973"/>
                  <a:gd name="connsiteX1" fmla="*/ 9452 w 161003"/>
                  <a:gd name="connsiteY1" fmla="*/ 219737 h 223973"/>
                  <a:gd name="connsiteX2" fmla="*/ 0 w 161003"/>
                  <a:gd name="connsiteY2" fmla="*/ 223973 h 223973"/>
                  <a:gd name="connsiteX3" fmla="*/ 4657 w 161003"/>
                  <a:gd name="connsiteY3" fmla="*/ 149621 h 223973"/>
                  <a:gd name="connsiteX4" fmla="*/ 85033 w 161003"/>
                  <a:gd name="connsiteY4" fmla="*/ 89394 h 223973"/>
                  <a:gd name="connsiteX5" fmla="*/ 152408 w 161003"/>
                  <a:gd name="connsiteY5" fmla="*/ 0 h 223973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5033 w 161003"/>
                  <a:gd name="connsiteY4" fmla="*/ 75107 h 209686"/>
                  <a:gd name="connsiteX5" fmla="*/ 152408 w 161003"/>
                  <a:gd name="connsiteY5" fmla="*/ 0 h 209686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7857 w 161003"/>
                  <a:gd name="connsiteY4" fmla="*/ 82251 h 209686"/>
                  <a:gd name="connsiteX5" fmla="*/ 152408 w 161003"/>
                  <a:gd name="connsiteY5" fmla="*/ 0 h 209686"/>
                  <a:gd name="connsiteX0" fmla="*/ 147751 w 156346"/>
                  <a:gd name="connsiteY0" fmla="*/ 0 h 205450"/>
                  <a:gd name="connsiteX1" fmla="*/ 4795 w 156346"/>
                  <a:gd name="connsiteY1" fmla="*/ 205450 h 205450"/>
                  <a:gd name="connsiteX2" fmla="*/ 0 w 156346"/>
                  <a:gd name="connsiteY2" fmla="*/ 135334 h 205450"/>
                  <a:gd name="connsiteX3" fmla="*/ 83200 w 156346"/>
                  <a:gd name="connsiteY3" fmla="*/ 82251 h 205450"/>
                  <a:gd name="connsiteX4" fmla="*/ 147751 w 156346"/>
                  <a:gd name="connsiteY4" fmla="*/ 0 h 205450"/>
                  <a:gd name="connsiteX0" fmla="*/ 148605 w 156752"/>
                  <a:gd name="connsiteY0" fmla="*/ 0 h 188781"/>
                  <a:gd name="connsiteX1" fmla="*/ 0 w 156752"/>
                  <a:gd name="connsiteY1" fmla="*/ 188781 h 188781"/>
                  <a:gd name="connsiteX2" fmla="*/ 854 w 156752"/>
                  <a:gd name="connsiteY2" fmla="*/ 135334 h 188781"/>
                  <a:gd name="connsiteX3" fmla="*/ 84054 w 156752"/>
                  <a:gd name="connsiteY3" fmla="*/ 82251 h 188781"/>
                  <a:gd name="connsiteX4" fmla="*/ 148605 w 156752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51429 w 151429"/>
                  <a:gd name="connsiteY0" fmla="*/ 0 h 186400"/>
                  <a:gd name="connsiteX1" fmla="*/ 0 w 151429"/>
                  <a:gd name="connsiteY1" fmla="*/ 186400 h 186400"/>
                  <a:gd name="connsiteX2" fmla="*/ 854 w 151429"/>
                  <a:gd name="connsiteY2" fmla="*/ 132953 h 186400"/>
                  <a:gd name="connsiteX3" fmla="*/ 84054 w 151429"/>
                  <a:gd name="connsiteY3" fmla="*/ 79870 h 186400"/>
                  <a:gd name="connsiteX4" fmla="*/ 151429 w 151429"/>
                  <a:gd name="connsiteY4" fmla="*/ 0 h 18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429" h="186400">
                    <a:moveTo>
                      <a:pt x="151429" y="0"/>
                    </a:moveTo>
                    <a:cubicBezTo>
                      <a:pt x="150345" y="78261"/>
                      <a:pt x="89168" y="133779"/>
                      <a:pt x="0" y="186400"/>
                    </a:cubicBezTo>
                    <a:cubicBezTo>
                      <a:pt x="285" y="168584"/>
                      <a:pt x="569" y="150769"/>
                      <a:pt x="854" y="132953"/>
                    </a:cubicBezTo>
                    <a:lnTo>
                      <a:pt x="84054" y="79870"/>
                    </a:lnTo>
                    <a:cubicBezTo>
                      <a:pt x="113633" y="51040"/>
                      <a:pt x="136893" y="29985"/>
                      <a:pt x="151429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742" name="フリーフォーム: 図形 741">
                <a:extLst>
                  <a:ext uri="{FF2B5EF4-FFF2-40B4-BE49-F238E27FC236}">
                    <a16:creationId xmlns:a16="http://schemas.microsoft.com/office/drawing/2014/main" id="{78086ECB-7D62-46A3-8A74-087F0DCB8098}"/>
                  </a:ext>
                </a:extLst>
              </p:cNvPr>
              <p:cNvSpPr/>
              <p:nvPr/>
            </p:nvSpPr>
            <p:spPr>
              <a:xfrm>
                <a:off x="3724086" y="1215441"/>
                <a:ext cx="1004748" cy="1121920"/>
              </a:xfrm>
              <a:custGeom>
                <a:avLst/>
                <a:gdLst>
                  <a:gd name="connsiteX0" fmla="*/ 532477 w 1004748"/>
                  <a:gd name="connsiteY0" fmla="*/ 0 h 1119446"/>
                  <a:gd name="connsiteX1" fmla="*/ 1004703 w 1004748"/>
                  <a:gd name="connsiteY1" fmla="*/ 534658 h 1119446"/>
                  <a:gd name="connsiteX2" fmla="*/ 647762 w 1004748"/>
                  <a:gd name="connsiteY2" fmla="*/ 1058218 h 1119446"/>
                  <a:gd name="connsiteX3" fmla="*/ 574924 w 1004748"/>
                  <a:gd name="connsiteY3" fmla="*/ 907339 h 1119446"/>
                  <a:gd name="connsiteX4" fmla="*/ 244591 w 1004748"/>
                  <a:gd name="connsiteY4" fmla="*/ 1118805 h 1119446"/>
                  <a:gd name="connsiteX5" fmla="*/ 96821 w 1004748"/>
                  <a:gd name="connsiteY5" fmla="*/ 1018865 h 1119446"/>
                  <a:gd name="connsiteX6" fmla="*/ 93222 w 1004748"/>
                  <a:gd name="connsiteY6" fmla="*/ 1007737 h 1119446"/>
                  <a:gd name="connsiteX7" fmla="*/ 98077 w 1004748"/>
                  <a:gd name="connsiteY7" fmla="*/ 1006278 h 1119446"/>
                  <a:gd name="connsiteX8" fmla="*/ 135404 w 1004748"/>
                  <a:gd name="connsiteY8" fmla="*/ 980413 h 1119446"/>
                  <a:gd name="connsiteX9" fmla="*/ 98077 w 1004748"/>
                  <a:gd name="connsiteY9" fmla="*/ 985835 h 1119446"/>
                  <a:gd name="connsiteX10" fmla="*/ 86965 w 1004748"/>
                  <a:gd name="connsiteY10" fmla="*/ 988394 h 1119446"/>
                  <a:gd name="connsiteX11" fmla="*/ 81904 w 1004748"/>
                  <a:gd name="connsiteY11" fmla="*/ 972746 h 1119446"/>
                  <a:gd name="connsiteX12" fmla="*/ 69487 w 1004748"/>
                  <a:gd name="connsiteY12" fmla="*/ 912796 h 1119446"/>
                  <a:gd name="connsiteX13" fmla="*/ 0 w 1004748"/>
                  <a:gd name="connsiteY13" fmla="*/ 863460 h 1119446"/>
                  <a:gd name="connsiteX14" fmla="*/ 62281 w 1004748"/>
                  <a:gd name="connsiteY14" fmla="*/ 694242 h 1119446"/>
                  <a:gd name="connsiteX15" fmla="*/ 28390 w 1004748"/>
                  <a:gd name="connsiteY15" fmla="*/ 487045 h 1119446"/>
                  <a:gd name="connsiteX16" fmla="*/ 26520 w 1004748"/>
                  <a:gd name="connsiteY16" fmla="*/ 412367 h 1119446"/>
                  <a:gd name="connsiteX17" fmla="*/ 532477 w 1004748"/>
                  <a:gd name="connsiteY17" fmla="*/ 0 h 1119446"/>
                  <a:gd name="connsiteX0" fmla="*/ 574924 w 1004748"/>
                  <a:gd name="connsiteY0" fmla="*/ 907339 h 1119446"/>
                  <a:gd name="connsiteX1" fmla="*/ 244591 w 1004748"/>
                  <a:gd name="connsiteY1" fmla="*/ 1118805 h 1119446"/>
                  <a:gd name="connsiteX2" fmla="*/ 96821 w 1004748"/>
                  <a:gd name="connsiteY2" fmla="*/ 1018865 h 1119446"/>
                  <a:gd name="connsiteX3" fmla="*/ 93222 w 1004748"/>
                  <a:gd name="connsiteY3" fmla="*/ 1007737 h 1119446"/>
                  <a:gd name="connsiteX4" fmla="*/ 98077 w 1004748"/>
                  <a:gd name="connsiteY4" fmla="*/ 1006278 h 1119446"/>
                  <a:gd name="connsiteX5" fmla="*/ 135404 w 1004748"/>
                  <a:gd name="connsiteY5" fmla="*/ 980413 h 1119446"/>
                  <a:gd name="connsiteX6" fmla="*/ 98077 w 1004748"/>
                  <a:gd name="connsiteY6" fmla="*/ 985835 h 1119446"/>
                  <a:gd name="connsiteX7" fmla="*/ 86965 w 1004748"/>
                  <a:gd name="connsiteY7" fmla="*/ 988394 h 1119446"/>
                  <a:gd name="connsiteX8" fmla="*/ 81904 w 1004748"/>
                  <a:gd name="connsiteY8" fmla="*/ 972746 h 1119446"/>
                  <a:gd name="connsiteX9" fmla="*/ 69487 w 1004748"/>
                  <a:gd name="connsiteY9" fmla="*/ 912796 h 1119446"/>
                  <a:gd name="connsiteX10" fmla="*/ 0 w 1004748"/>
                  <a:gd name="connsiteY10" fmla="*/ 863460 h 1119446"/>
                  <a:gd name="connsiteX11" fmla="*/ 62281 w 1004748"/>
                  <a:gd name="connsiteY11" fmla="*/ 694242 h 1119446"/>
                  <a:gd name="connsiteX12" fmla="*/ 28390 w 1004748"/>
                  <a:gd name="connsiteY12" fmla="*/ 487045 h 1119446"/>
                  <a:gd name="connsiteX13" fmla="*/ 26520 w 1004748"/>
                  <a:gd name="connsiteY13" fmla="*/ 412367 h 1119446"/>
                  <a:gd name="connsiteX14" fmla="*/ 532477 w 1004748"/>
                  <a:gd name="connsiteY14" fmla="*/ 0 h 1119446"/>
                  <a:gd name="connsiteX15" fmla="*/ 1004703 w 1004748"/>
                  <a:gd name="connsiteY15" fmla="*/ 534658 h 1119446"/>
                  <a:gd name="connsiteX16" fmla="*/ 647762 w 1004748"/>
                  <a:gd name="connsiteY16" fmla="*/ 1058218 h 1119446"/>
                  <a:gd name="connsiteX17" fmla="*/ 666364 w 1004748"/>
                  <a:gd name="connsiteY17" fmla="*/ 998779 h 1119446"/>
                  <a:gd name="connsiteX0" fmla="*/ 574924 w 1004748"/>
                  <a:gd name="connsiteY0" fmla="*/ 907339 h 1119446"/>
                  <a:gd name="connsiteX1" fmla="*/ 244591 w 1004748"/>
                  <a:gd name="connsiteY1" fmla="*/ 1118805 h 1119446"/>
                  <a:gd name="connsiteX2" fmla="*/ 96821 w 1004748"/>
                  <a:gd name="connsiteY2" fmla="*/ 1018865 h 1119446"/>
                  <a:gd name="connsiteX3" fmla="*/ 93222 w 1004748"/>
                  <a:gd name="connsiteY3" fmla="*/ 1007737 h 1119446"/>
                  <a:gd name="connsiteX4" fmla="*/ 98077 w 1004748"/>
                  <a:gd name="connsiteY4" fmla="*/ 1006278 h 1119446"/>
                  <a:gd name="connsiteX5" fmla="*/ 135404 w 1004748"/>
                  <a:gd name="connsiteY5" fmla="*/ 980413 h 1119446"/>
                  <a:gd name="connsiteX6" fmla="*/ 98077 w 1004748"/>
                  <a:gd name="connsiteY6" fmla="*/ 985835 h 1119446"/>
                  <a:gd name="connsiteX7" fmla="*/ 86965 w 1004748"/>
                  <a:gd name="connsiteY7" fmla="*/ 988394 h 1119446"/>
                  <a:gd name="connsiteX8" fmla="*/ 81904 w 1004748"/>
                  <a:gd name="connsiteY8" fmla="*/ 972746 h 1119446"/>
                  <a:gd name="connsiteX9" fmla="*/ 69487 w 1004748"/>
                  <a:gd name="connsiteY9" fmla="*/ 912796 h 1119446"/>
                  <a:gd name="connsiteX10" fmla="*/ 0 w 1004748"/>
                  <a:gd name="connsiteY10" fmla="*/ 863460 h 1119446"/>
                  <a:gd name="connsiteX11" fmla="*/ 62281 w 1004748"/>
                  <a:gd name="connsiteY11" fmla="*/ 694242 h 1119446"/>
                  <a:gd name="connsiteX12" fmla="*/ 28390 w 1004748"/>
                  <a:gd name="connsiteY12" fmla="*/ 487045 h 1119446"/>
                  <a:gd name="connsiteX13" fmla="*/ 26520 w 1004748"/>
                  <a:gd name="connsiteY13" fmla="*/ 412367 h 1119446"/>
                  <a:gd name="connsiteX14" fmla="*/ 532477 w 1004748"/>
                  <a:gd name="connsiteY14" fmla="*/ 0 h 1119446"/>
                  <a:gd name="connsiteX15" fmla="*/ 1004703 w 1004748"/>
                  <a:gd name="connsiteY15" fmla="*/ 534658 h 1119446"/>
                  <a:gd name="connsiteX16" fmla="*/ 647762 w 1004748"/>
                  <a:gd name="connsiteY16" fmla="*/ 1058218 h 1119446"/>
                  <a:gd name="connsiteX0" fmla="*/ 574924 w 1004748"/>
                  <a:gd name="connsiteY0" fmla="*/ 907339 h 1118805"/>
                  <a:gd name="connsiteX1" fmla="*/ 244591 w 1004748"/>
                  <a:gd name="connsiteY1" fmla="*/ 1118805 h 1118805"/>
                  <a:gd name="connsiteX2" fmla="*/ 96821 w 1004748"/>
                  <a:gd name="connsiteY2" fmla="*/ 1018865 h 1118805"/>
                  <a:gd name="connsiteX3" fmla="*/ 93222 w 1004748"/>
                  <a:gd name="connsiteY3" fmla="*/ 1007737 h 1118805"/>
                  <a:gd name="connsiteX4" fmla="*/ 98077 w 1004748"/>
                  <a:gd name="connsiteY4" fmla="*/ 1006278 h 1118805"/>
                  <a:gd name="connsiteX5" fmla="*/ 135404 w 1004748"/>
                  <a:gd name="connsiteY5" fmla="*/ 980413 h 1118805"/>
                  <a:gd name="connsiteX6" fmla="*/ 98077 w 1004748"/>
                  <a:gd name="connsiteY6" fmla="*/ 985835 h 1118805"/>
                  <a:gd name="connsiteX7" fmla="*/ 86965 w 1004748"/>
                  <a:gd name="connsiteY7" fmla="*/ 988394 h 1118805"/>
                  <a:gd name="connsiteX8" fmla="*/ 81904 w 1004748"/>
                  <a:gd name="connsiteY8" fmla="*/ 972746 h 1118805"/>
                  <a:gd name="connsiteX9" fmla="*/ 69487 w 1004748"/>
                  <a:gd name="connsiteY9" fmla="*/ 912796 h 1118805"/>
                  <a:gd name="connsiteX10" fmla="*/ 0 w 1004748"/>
                  <a:gd name="connsiteY10" fmla="*/ 863460 h 1118805"/>
                  <a:gd name="connsiteX11" fmla="*/ 62281 w 1004748"/>
                  <a:gd name="connsiteY11" fmla="*/ 694242 h 1118805"/>
                  <a:gd name="connsiteX12" fmla="*/ 28390 w 1004748"/>
                  <a:gd name="connsiteY12" fmla="*/ 487045 h 1118805"/>
                  <a:gd name="connsiteX13" fmla="*/ 26520 w 1004748"/>
                  <a:gd name="connsiteY13" fmla="*/ 412367 h 1118805"/>
                  <a:gd name="connsiteX14" fmla="*/ 532477 w 1004748"/>
                  <a:gd name="connsiteY14" fmla="*/ 0 h 1118805"/>
                  <a:gd name="connsiteX15" fmla="*/ 1004703 w 1004748"/>
                  <a:gd name="connsiteY15" fmla="*/ 534658 h 1118805"/>
                  <a:gd name="connsiteX16" fmla="*/ 647762 w 1004748"/>
                  <a:gd name="connsiteY16" fmla="*/ 1058218 h 1118805"/>
                  <a:gd name="connsiteX0" fmla="*/ 574924 w 1004748"/>
                  <a:gd name="connsiteY0" fmla="*/ 907339 h 1121920"/>
                  <a:gd name="connsiteX1" fmla="*/ 244591 w 1004748"/>
                  <a:gd name="connsiteY1" fmla="*/ 1118805 h 1121920"/>
                  <a:gd name="connsiteX2" fmla="*/ 96821 w 1004748"/>
                  <a:gd name="connsiteY2" fmla="*/ 1018865 h 1121920"/>
                  <a:gd name="connsiteX3" fmla="*/ 93222 w 1004748"/>
                  <a:gd name="connsiteY3" fmla="*/ 1007737 h 1121920"/>
                  <a:gd name="connsiteX4" fmla="*/ 98077 w 1004748"/>
                  <a:gd name="connsiteY4" fmla="*/ 1006278 h 1121920"/>
                  <a:gd name="connsiteX5" fmla="*/ 135404 w 1004748"/>
                  <a:gd name="connsiteY5" fmla="*/ 980413 h 1121920"/>
                  <a:gd name="connsiteX6" fmla="*/ 98077 w 1004748"/>
                  <a:gd name="connsiteY6" fmla="*/ 985835 h 1121920"/>
                  <a:gd name="connsiteX7" fmla="*/ 86965 w 1004748"/>
                  <a:gd name="connsiteY7" fmla="*/ 988394 h 1121920"/>
                  <a:gd name="connsiteX8" fmla="*/ 81904 w 1004748"/>
                  <a:gd name="connsiteY8" fmla="*/ 972746 h 1121920"/>
                  <a:gd name="connsiteX9" fmla="*/ 69487 w 1004748"/>
                  <a:gd name="connsiteY9" fmla="*/ 912796 h 1121920"/>
                  <a:gd name="connsiteX10" fmla="*/ 0 w 1004748"/>
                  <a:gd name="connsiteY10" fmla="*/ 863460 h 1121920"/>
                  <a:gd name="connsiteX11" fmla="*/ 62281 w 1004748"/>
                  <a:gd name="connsiteY11" fmla="*/ 694242 h 1121920"/>
                  <a:gd name="connsiteX12" fmla="*/ 28390 w 1004748"/>
                  <a:gd name="connsiteY12" fmla="*/ 487045 h 1121920"/>
                  <a:gd name="connsiteX13" fmla="*/ 26520 w 1004748"/>
                  <a:gd name="connsiteY13" fmla="*/ 412367 h 1121920"/>
                  <a:gd name="connsiteX14" fmla="*/ 532477 w 1004748"/>
                  <a:gd name="connsiteY14" fmla="*/ 0 h 1121920"/>
                  <a:gd name="connsiteX15" fmla="*/ 1004703 w 1004748"/>
                  <a:gd name="connsiteY15" fmla="*/ 534658 h 1121920"/>
                  <a:gd name="connsiteX16" fmla="*/ 647762 w 1004748"/>
                  <a:gd name="connsiteY16" fmla="*/ 1058218 h 1121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004748" h="1121920">
                    <a:moveTo>
                      <a:pt x="574924" y="907339"/>
                    </a:moveTo>
                    <a:cubicBezTo>
                      <a:pt x="489801" y="1074259"/>
                      <a:pt x="345404" y="1100566"/>
                      <a:pt x="244591" y="1118805"/>
                    </a:cubicBezTo>
                    <a:cubicBezTo>
                      <a:pt x="180419" y="1132981"/>
                      <a:pt x="129224" y="1098625"/>
                      <a:pt x="96821" y="1018865"/>
                    </a:cubicBezTo>
                    <a:lnTo>
                      <a:pt x="93222" y="1007737"/>
                    </a:lnTo>
                    <a:lnTo>
                      <a:pt x="98077" y="1006278"/>
                    </a:lnTo>
                    <a:cubicBezTo>
                      <a:pt x="121140" y="996902"/>
                      <a:pt x="135404" y="986104"/>
                      <a:pt x="135404" y="980413"/>
                    </a:cubicBezTo>
                    <a:cubicBezTo>
                      <a:pt x="135404" y="974723"/>
                      <a:pt x="121140" y="979568"/>
                      <a:pt x="98077" y="985835"/>
                    </a:cubicBezTo>
                    <a:lnTo>
                      <a:pt x="86965" y="988394"/>
                    </a:lnTo>
                    <a:lnTo>
                      <a:pt x="81904" y="972746"/>
                    </a:lnTo>
                    <a:cubicBezTo>
                      <a:pt x="77354" y="955180"/>
                      <a:pt x="73221" y="935310"/>
                      <a:pt x="69487" y="912796"/>
                    </a:cubicBezTo>
                    <a:cubicBezTo>
                      <a:pt x="42342" y="906243"/>
                      <a:pt x="12805" y="890568"/>
                      <a:pt x="0" y="863460"/>
                    </a:cubicBezTo>
                    <a:cubicBezTo>
                      <a:pt x="2804" y="823346"/>
                      <a:pt x="55169" y="773646"/>
                      <a:pt x="62281" y="694242"/>
                    </a:cubicBezTo>
                    <a:cubicBezTo>
                      <a:pt x="69393" y="614838"/>
                      <a:pt x="32366" y="520531"/>
                      <a:pt x="28390" y="487045"/>
                    </a:cubicBezTo>
                    <a:cubicBezTo>
                      <a:pt x="22563" y="456950"/>
                      <a:pt x="27144" y="437260"/>
                      <a:pt x="26520" y="412367"/>
                    </a:cubicBezTo>
                    <a:cubicBezTo>
                      <a:pt x="33055" y="166624"/>
                      <a:pt x="282904" y="0"/>
                      <a:pt x="532477" y="0"/>
                    </a:cubicBezTo>
                    <a:cubicBezTo>
                      <a:pt x="817704" y="0"/>
                      <a:pt x="1001097" y="306261"/>
                      <a:pt x="1004703" y="534658"/>
                    </a:cubicBezTo>
                    <a:cubicBezTo>
                      <a:pt x="1008309" y="763056"/>
                      <a:pt x="795547" y="974302"/>
                      <a:pt x="647762" y="1058218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44" name="フリーフォーム: 図形 543">
                <a:extLst>
                  <a:ext uri="{FF2B5EF4-FFF2-40B4-BE49-F238E27FC236}">
                    <a16:creationId xmlns:a16="http://schemas.microsoft.com/office/drawing/2014/main" id="{29680A0F-1748-4D53-96E1-70E0DF12E5DF}"/>
                  </a:ext>
                </a:extLst>
              </p:cNvPr>
              <p:cNvSpPr/>
              <p:nvPr/>
            </p:nvSpPr>
            <p:spPr>
              <a:xfrm rot="1800000">
                <a:off x="3756428" y="3022983"/>
                <a:ext cx="191239" cy="323675"/>
              </a:xfrm>
              <a:custGeom>
                <a:avLst/>
                <a:gdLst>
                  <a:gd name="connsiteX0" fmla="*/ 120455 w 240910"/>
                  <a:gd name="connsiteY0" fmla="*/ 0 h 290804"/>
                  <a:gd name="connsiteX1" fmla="*/ 205630 w 240910"/>
                  <a:gd name="connsiteY1" fmla="*/ 35280 h 290804"/>
                  <a:gd name="connsiteX2" fmla="*/ 205630 w 240910"/>
                  <a:gd name="connsiteY2" fmla="*/ 205630 h 290804"/>
                  <a:gd name="connsiteX3" fmla="*/ 120455 w 240910"/>
                  <a:gd name="connsiteY3" fmla="*/ 290804 h 290804"/>
                  <a:gd name="connsiteX4" fmla="*/ 35280 w 240910"/>
                  <a:gd name="connsiteY4" fmla="*/ 205630 h 290804"/>
                  <a:gd name="connsiteX5" fmla="*/ 35280 w 240910"/>
                  <a:gd name="connsiteY5" fmla="*/ 35280 h 290804"/>
                  <a:gd name="connsiteX6" fmla="*/ 120455 w 240910"/>
                  <a:gd name="connsiteY6" fmla="*/ 0 h 290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0910" h="290804">
                    <a:moveTo>
                      <a:pt x="120455" y="0"/>
                    </a:moveTo>
                    <a:cubicBezTo>
                      <a:pt x="151282" y="0"/>
                      <a:pt x="182109" y="11760"/>
                      <a:pt x="205630" y="35280"/>
                    </a:cubicBezTo>
                    <a:cubicBezTo>
                      <a:pt x="252670" y="82320"/>
                      <a:pt x="252670" y="158590"/>
                      <a:pt x="205630" y="205630"/>
                    </a:cubicBezTo>
                    <a:lnTo>
                      <a:pt x="120455" y="290804"/>
                    </a:lnTo>
                    <a:lnTo>
                      <a:pt x="35280" y="205630"/>
                    </a:lnTo>
                    <a:cubicBezTo>
                      <a:pt x="-11760" y="158590"/>
                      <a:pt x="-11760" y="82320"/>
                      <a:pt x="35280" y="35280"/>
                    </a:cubicBezTo>
                    <a:cubicBezTo>
                      <a:pt x="58801" y="11760"/>
                      <a:pt x="89628" y="0"/>
                      <a:pt x="120455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5" name="円/楕円 27">
                <a:extLst>
                  <a:ext uri="{FF2B5EF4-FFF2-40B4-BE49-F238E27FC236}">
                    <a16:creationId xmlns:a16="http://schemas.microsoft.com/office/drawing/2014/main" id="{7BC05355-5A3B-494A-91A1-E94FE8F02C1A}"/>
                  </a:ext>
                </a:extLst>
              </p:cNvPr>
              <p:cNvSpPr/>
              <p:nvPr/>
            </p:nvSpPr>
            <p:spPr>
              <a:xfrm rot="10800000">
                <a:off x="3784379" y="1548082"/>
                <a:ext cx="245617" cy="45548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84" name="フリーフォーム: 図形 483">
                <a:extLst>
                  <a:ext uri="{FF2B5EF4-FFF2-40B4-BE49-F238E27FC236}">
                    <a16:creationId xmlns:a16="http://schemas.microsoft.com/office/drawing/2014/main" id="{F218E088-A743-4B72-8BDF-C74D64E781A9}"/>
                  </a:ext>
                </a:extLst>
              </p:cNvPr>
              <p:cNvSpPr/>
              <p:nvPr/>
            </p:nvSpPr>
            <p:spPr>
              <a:xfrm>
                <a:off x="3867489" y="2489365"/>
                <a:ext cx="690149" cy="1042907"/>
              </a:xfrm>
              <a:custGeom>
                <a:avLst/>
                <a:gdLst>
                  <a:gd name="connsiteX0" fmla="*/ 357408 w 686518"/>
                  <a:gd name="connsiteY0" fmla="*/ 0 h 1042907"/>
                  <a:gd name="connsiteX1" fmla="*/ 449096 w 686518"/>
                  <a:gd name="connsiteY1" fmla="*/ 0 h 1042907"/>
                  <a:gd name="connsiteX2" fmla="*/ 686518 w 686518"/>
                  <a:gd name="connsiteY2" fmla="*/ 237422 h 1042907"/>
                  <a:gd name="connsiteX3" fmla="*/ 686518 w 686518"/>
                  <a:gd name="connsiteY3" fmla="*/ 1042907 h 1042907"/>
                  <a:gd name="connsiteX4" fmla="*/ 586504 w 686518"/>
                  <a:gd name="connsiteY4" fmla="*/ 1042907 h 1042907"/>
                  <a:gd name="connsiteX5" fmla="*/ 119986 w 686518"/>
                  <a:gd name="connsiteY5" fmla="*/ 1042907 h 1042907"/>
                  <a:gd name="connsiteX6" fmla="*/ 119986 w 686518"/>
                  <a:gd name="connsiteY6" fmla="*/ 1038179 h 1042907"/>
                  <a:gd name="connsiteX7" fmla="*/ 86647 w 686518"/>
                  <a:gd name="connsiteY7" fmla="*/ 1037842 h 1042907"/>
                  <a:gd name="connsiteX8" fmla="*/ 923 w 686518"/>
                  <a:gd name="connsiteY8" fmla="*/ 530486 h 1042907"/>
                  <a:gd name="connsiteX9" fmla="*/ 209117 w 686518"/>
                  <a:gd name="connsiteY9" fmla="*/ 49301 h 1042907"/>
                  <a:gd name="connsiteX10" fmla="*/ 227961 w 686518"/>
                  <a:gd name="connsiteY10" fmla="*/ 43625 h 1042907"/>
                  <a:gd name="connsiteX11" fmla="*/ 264993 w 686518"/>
                  <a:gd name="connsiteY11" fmla="*/ 18658 h 1042907"/>
                  <a:gd name="connsiteX12" fmla="*/ 357408 w 686518"/>
                  <a:gd name="connsiteY12" fmla="*/ 0 h 1042907"/>
                  <a:gd name="connsiteX0" fmla="*/ 360735 w 689845"/>
                  <a:gd name="connsiteY0" fmla="*/ 0 h 1042907"/>
                  <a:gd name="connsiteX1" fmla="*/ 452423 w 689845"/>
                  <a:gd name="connsiteY1" fmla="*/ 0 h 1042907"/>
                  <a:gd name="connsiteX2" fmla="*/ 689845 w 689845"/>
                  <a:gd name="connsiteY2" fmla="*/ 237422 h 1042907"/>
                  <a:gd name="connsiteX3" fmla="*/ 689845 w 689845"/>
                  <a:gd name="connsiteY3" fmla="*/ 1042907 h 1042907"/>
                  <a:gd name="connsiteX4" fmla="*/ 589831 w 689845"/>
                  <a:gd name="connsiteY4" fmla="*/ 1042907 h 1042907"/>
                  <a:gd name="connsiteX5" fmla="*/ 123313 w 689845"/>
                  <a:gd name="connsiteY5" fmla="*/ 1042907 h 1042907"/>
                  <a:gd name="connsiteX6" fmla="*/ 123313 w 689845"/>
                  <a:gd name="connsiteY6" fmla="*/ 1038179 h 1042907"/>
                  <a:gd name="connsiteX7" fmla="*/ 89974 w 689845"/>
                  <a:gd name="connsiteY7" fmla="*/ 1037842 h 1042907"/>
                  <a:gd name="connsiteX8" fmla="*/ 4250 w 689845"/>
                  <a:gd name="connsiteY8" fmla="*/ 530486 h 1042907"/>
                  <a:gd name="connsiteX9" fmla="*/ 231288 w 689845"/>
                  <a:gd name="connsiteY9" fmla="*/ 43625 h 1042907"/>
                  <a:gd name="connsiteX10" fmla="*/ 268320 w 689845"/>
                  <a:gd name="connsiteY10" fmla="*/ 18658 h 1042907"/>
                  <a:gd name="connsiteX11" fmla="*/ 360735 w 689845"/>
                  <a:gd name="connsiteY11" fmla="*/ 0 h 1042907"/>
                  <a:gd name="connsiteX0" fmla="*/ 358845 w 687955"/>
                  <a:gd name="connsiteY0" fmla="*/ 0 h 1042907"/>
                  <a:gd name="connsiteX1" fmla="*/ 450533 w 687955"/>
                  <a:gd name="connsiteY1" fmla="*/ 0 h 1042907"/>
                  <a:gd name="connsiteX2" fmla="*/ 687955 w 687955"/>
                  <a:gd name="connsiteY2" fmla="*/ 237422 h 1042907"/>
                  <a:gd name="connsiteX3" fmla="*/ 687955 w 687955"/>
                  <a:gd name="connsiteY3" fmla="*/ 1042907 h 1042907"/>
                  <a:gd name="connsiteX4" fmla="*/ 587941 w 687955"/>
                  <a:gd name="connsiteY4" fmla="*/ 1042907 h 1042907"/>
                  <a:gd name="connsiteX5" fmla="*/ 121423 w 687955"/>
                  <a:gd name="connsiteY5" fmla="*/ 1042907 h 1042907"/>
                  <a:gd name="connsiteX6" fmla="*/ 121423 w 687955"/>
                  <a:gd name="connsiteY6" fmla="*/ 1038179 h 1042907"/>
                  <a:gd name="connsiteX7" fmla="*/ 88084 w 687955"/>
                  <a:gd name="connsiteY7" fmla="*/ 1037842 h 1042907"/>
                  <a:gd name="connsiteX8" fmla="*/ 2360 w 687955"/>
                  <a:gd name="connsiteY8" fmla="*/ 530486 h 1042907"/>
                  <a:gd name="connsiteX9" fmla="*/ 186535 w 687955"/>
                  <a:gd name="connsiteY9" fmla="*/ 72200 h 1042907"/>
                  <a:gd name="connsiteX10" fmla="*/ 266430 w 687955"/>
                  <a:gd name="connsiteY10" fmla="*/ 18658 h 1042907"/>
                  <a:gd name="connsiteX11" fmla="*/ 358845 w 687955"/>
                  <a:gd name="connsiteY11" fmla="*/ 0 h 1042907"/>
                  <a:gd name="connsiteX0" fmla="*/ 358845 w 687955"/>
                  <a:gd name="connsiteY0" fmla="*/ 0 h 1042907"/>
                  <a:gd name="connsiteX1" fmla="*/ 450533 w 687955"/>
                  <a:gd name="connsiteY1" fmla="*/ 0 h 1042907"/>
                  <a:gd name="connsiteX2" fmla="*/ 687955 w 687955"/>
                  <a:gd name="connsiteY2" fmla="*/ 237422 h 1042907"/>
                  <a:gd name="connsiteX3" fmla="*/ 687955 w 687955"/>
                  <a:gd name="connsiteY3" fmla="*/ 1042907 h 1042907"/>
                  <a:gd name="connsiteX4" fmla="*/ 587941 w 687955"/>
                  <a:gd name="connsiteY4" fmla="*/ 1042907 h 1042907"/>
                  <a:gd name="connsiteX5" fmla="*/ 121423 w 687955"/>
                  <a:gd name="connsiteY5" fmla="*/ 1042907 h 1042907"/>
                  <a:gd name="connsiteX6" fmla="*/ 121423 w 687955"/>
                  <a:gd name="connsiteY6" fmla="*/ 1038179 h 1042907"/>
                  <a:gd name="connsiteX7" fmla="*/ 88084 w 687955"/>
                  <a:gd name="connsiteY7" fmla="*/ 1037842 h 1042907"/>
                  <a:gd name="connsiteX8" fmla="*/ 2360 w 687955"/>
                  <a:gd name="connsiteY8" fmla="*/ 530486 h 1042907"/>
                  <a:gd name="connsiteX9" fmla="*/ 186535 w 687955"/>
                  <a:gd name="connsiteY9" fmla="*/ 72200 h 1042907"/>
                  <a:gd name="connsiteX10" fmla="*/ 266430 w 687955"/>
                  <a:gd name="connsiteY10" fmla="*/ 18658 h 1042907"/>
                  <a:gd name="connsiteX11" fmla="*/ 358845 w 687955"/>
                  <a:gd name="connsiteY11" fmla="*/ 0 h 1042907"/>
                  <a:gd name="connsiteX0" fmla="*/ 358845 w 687955"/>
                  <a:gd name="connsiteY0" fmla="*/ 0 h 1042907"/>
                  <a:gd name="connsiteX1" fmla="*/ 450533 w 687955"/>
                  <a:gd name="connsiteY1" fmla="*/ 0 h 1042907"/>
                  <a:gd name="connsiteX2" fmla="*/ 687955 w 687955"/>
                  <a:gd name="connsiteY2" fmla="*/ 237422 h 1042907"/>
                  <a:gd name="connsiteX3" fmla="*/ 687955 w 687955"/>
                  <a:gd name="connsiteY3" fmla="*/ 1042907 h 1042907"/>
                  <a:gd name="connsiteX4" fmla="*/ 587941 w 687955"/>
                  <a:gd name="connsiteY4" fmla="*/ 1042907 h 1042907"/>
                  <a:gd name="connsiteX5" fmla="*/ 121423 w 687955"/>
                  <a:gd name="connsiteY5" fmla="*/ 1042907 h 1042907"/>
                  <a:gd name="connsiteX6" fmla="*/ 121423 w 687955"/>
                  <a:gd name="connsiteY6" fmla="*/ 1038179 h 1042907"/>
                  <a:gd name="connsiteX7" fmla="*/ 88084 w 687955"/>
                  <a:gd name="connsiteY7" fmla="*/ 1037842 h 1042907"/>
                  <a:gd name="connsiteX8" fmla="*/ 2360 w 687955"/>
                  <a:gd name="connsiteY8" fmla="*/ 530486 h 1042907"/>
                  <a:gd name="connsiteX9" fmla="*/ 186535 w 687955"/>
                  <a:gd name="connsiteY9" fmla="*/ 72200 h 1042907"/>
                  <a:gd name="connsiteX10" fmla="*/ 266430 w 687955"/>
                  <a:gd name="connsiteY10" fmla="*/ 18658 h 1042907"/>
                  <a:gd name="connsiteX11" fmla="*/ 358845 w 687955"/>
                  <a:gd name="connsiteY11" fmla="*/ 0 h 1042907"/>
                  <a:gd name="connsiteX0" fmla="*/ 358845 w 687955"/>
                  <a:gd name="connsiteY0" fmla="*/ 0 h 1042907"/>
                  <a:gd name="connsiteX1" fmla="*/ 450533 w 687955"/>
                  <a:gd name="connsiteY1" fmla="*/ 0 h 1042907"/>
                  <a:gd name="connsiteX2" fmla="*/ 687955 w 687955"/>
                  <a:gd name="connsiteY2" fmla="*/ 237422 h 1042907"/>
                  <a:gd name="connsiteX3" fmla="*/ 687955 w 687955"/>
                  <a:gd name="connsiteY3" fmla="*/ 1042907 h 1042907"/>
                  <a:gd name="connsiteX4" fmla="*/ 587941 w 687955"/>
                  <a:gd name="connsiteY4" fmla="*/ 1042907 h 1042907"/>
                  <a:gd name="connsiteX5" fmla="*/ 121423 w 687955"/>
                  <a:gd name="connsiteY5" fmla="*/ 1042907 h 1042907"/>
                  <a:gd name="connsiteX6" fmla="*/ 121423 w 687955"/>
                  <a:gd name="connsiteY6" fmla="*/ 1038179 h 1042907"/>
                  <a:gd name="connsiteX7" fmla="*/ 88084 w 687955"/>
                  <a:gd name="connsiteY7" fmla="*/ 1037842 h 1042907"/>
                  <a:gd name="connsiteX8" fmla="*/ 2360 w 687955"/>
                  <a:gd name="connsiteY8" fmla="*/ 530486 h 1042907"/>
                  <a:gd name="connsiteX9" fmla="*/ 186535 w 687955"/>
                  <a:gd name="connsiteY9" fmla="*/ 72200 h 1042907"/>
                  <a:gd name="connsiteX10" fmla="*/ 266430 w 687955"/>
                  <a:gd name="connsiteY10" fmla="*/ 18658 h 1042907"/>
                  <a:gd name="connsiteX11" fmla="*/ 358845 w 687955"/>
                  <a:gd name="connsiteY11" fmla="*/ 0 h 1042907"/>
                  <a:gd name="connsiteX0" fmla="*/ 357800 w 686910"/>
                  <a:gd name="connsiteY0" fmla="*/ 0 h 1042907"/>
                  <a:gd name="connsiteX1" fmla="*/ 449488 w 686910"/>
                  <a:gd name="connsiteY1" fmla="*/ 0 h 1042907"/>
                  <a:gd name="connsiteX2" fmla="*/ 686910 w 686910"/>
                  <a:gd name="connsiteY2" fmla="*/ 237422 h 1042907"/>
                  <a:gd name="connsiteX3" fmla="*/ 686910 w 686910"/>
                  <a:gd name="connsiteY3" fmla="*/ 1042907 h 1042907"/>
                  <a:gd name="connsiteX4" fmla="*/ 586896 w 686910"/>
                  <a:gd name="connsiteY4" fmla="*/ 1042907 h 1042907"/>
                  <a:gd name="connsiteX5" fmla="*/ 120378 w 686910"/>
                  <a:gd name="connsiteY5" fmla="*/ 1042907 h 1042907"/>
                  <a:gd name="connsiteX6" fmla="*/ 120378 w 686910"/>
                  <a:gd name="connsiteY6" fmla="*/ 1038179 h 1042907"/>
                  <a:gd name="connsiteX7" fmla="*/ 87039 w 686910"/>
                  <a:gd name="connsiteY7" fmla="*/ 1037842 h 1042907"/>
                  <a:gd name="connsiteX8" fmla="*/ 1315 w 686910"/>
                  <a:gd name="connsiteY8" fmla="*/ 530486 h 1042907"/>
                  <a:gd name="connsiteX9" fmla="*/ 156915 w 686910"/>
                  <a:gd name="connsiteY9" fmla="*/ 136494 h 1042907"/>
                  <a:gd name="connsiteX10" fmla="*/ 265385 w 686910"/>
                  <a:gd name="connsiteY10" fmla="*/ 18658 h 1042907"/>
                  <a:gd name="connsiteX11" fmla="*/ 357800 w 686910"/>
                  <a:gd name="connsiteY11" fmla="*/ 0 h 1042907"/>
                  <a:gd name="connsiteX0" fmla="*/ 357800 w 686910"/>
                  <a:gd name="connsiteY0" fmla="*/ 0 h 1042907"/>
                  <a:gd name="connsiteX1" fmla="*/ 449488 w 686910"/>
                  <a:gd name="connsiteY1" fmla="*/ 0 h 1042907"/>
                  <a:gd name="connsiteX2" fmla="*/ 686910 w 686910"/>
                  <a:gd name="connsiteY2" fmla="*/ 237422 h 1042907"/>
                  <a:gd name="connsiteX3" fmla="*/ 686910 w 686910"/>
                  <a:gd name="connsiteY3" fmla="*/ 1042907 h 1042907"/>
                  <a:gd name="connsiteX4" fmla="*/ 586896 w 686910"/>
                  <a:gd name="connsiteY4" fmla="*/ 1042907 h 1042907"/>
                  <a:gd name="connsiteX5" fmla="*/ 120378 w 686910"/>
                  <a:gd name="connsiteY5" fmla="*/ 1042907 h 1042907"/>
                  <a:gd name="connsiteX6" fmla="*/ 120378 w 686910"/>
                  <a:gd name="connsiteY6" fmla="*/ 1038179 h 1042907"/>
                  <a:gd name="connsiteX7" fmla="*/ 87039 w 686910"/>
                  <a:gd name="connsiteY7" fmla="*/ 1037842 h 1042907"/>
                  <a:gd name="connsiteX8" fmla="*/ 1315 w 686910"/>
                  <a:gd name="connsiteY8" fmla="*/ 530486 h 1042907"/>
                  <a:gd name="connsiteX9" fmla="*/ 156915 w 686910"/>
                  <a:gd name="connsiteY9" fmla="*/ 136494 h 1042907"/>
                  <a:gd name="connsiteX10" fmla="*/ 265385 w 686910"/>
                  <a:gd name="connsiteY10" fmla="*/ 18658 h 1042907"/>
                  <a:gd name="connsiteX11" fmla="*/ 357800 w 686910"/>
                  <a:gd name="connsiteY11" fmla="*/ 0 h 1042907"/>
                  <a:gd name="connsiteX0" fmla="*/ 357234 w 686344"/>
                  <a:gd name="connsiteY0" fmla="*/ 0 h 1042907"/>
                  <a:gd name="connsiteX1" fmla="*/ 448922 w 686344"/>
                  <a:gd name="connsiteY1" fmla="*/ 0 h 1042907"/>
                  <a:gd name="connsiteX2" fmla="*/ 686344 w 686344"/>
                  <a:gd name="connsiteY2" fmla="*/ 237422 h 1042907"/>
                  <a:gd name="connsiteX3" fmla="*/ 686344 w 686344"/>
                  <a:gd name="connsiteY3" fmla="*/ 1042907 h 1042907"/>
                  <a:gd name="connsiteX4" fmla="*/ 586330 w 686344"/>
                  <a:gd name="connsiteY4" fmla="*/ 1042907 h 1042907"/>
                  <a:gd name="connsiteX5" fmla="*/ 119812 w 686344"/>
                  <a:gd name="connsiteY5" fmla="*/ 1042907 h 1042907"/>
                  <a:gd name="connsiteX6" fmla="*/ 119812 w 686344"/>
                  <a:gd name="connsiteY6" fmla="*/ 1038179 h 1042907"/>
                  <a:gd name="connsiteX7" fmla="*/ 86473 w 686344"/>
                  <a:gd name="connsiteY7" fmla="*/ 1037842 h 1042907"/>
                  <a:gd name="connsiteX8" fmla="*/ 749 w 686344"/>
                  <a:gd name="connsiteY8" fmla="*/ 530486 h 1042907"/>
                  <a:gd name="connsiteX9" fmla="*/ 137299 w 686344"/>
                  <a:gd name="connsiteY9" fmla="*/ 131731 h 1042907"/>
                  <a:gd name="connsiteX10" fmla="*/ 264819 w 686344"/>
                  <a:gd name="connsiteY10" fmla="*/ 18658 h 1042907"/>
                  <a:gd name="connsiteX11" fmla="*/ 357234 w 686344"/>
                  <a:gd name="connsiteY11" fmla="*/ 0 h 1042907"/>
                  <a:gd name="connsiteX0" fmla="*/ 357234 w 686344"/>
                  <a:gd name="connsiteY0" fmla="*/ 0 h 1042907"/>
                  <a:gd name="connsiteX1" fmla="*/ 448922 w 686344"/>
                  <a:gd name="connsiteY1" fmla="*/ 0 h 1042907"/>
                  <a:gd name="connsiteX2" fmla="*/ 686344 w 686344"/>
                  <a:gd name="connsiteY2" fmla="*/ 237422 h 1042907"/>
                  <a:gd name="connsiteX3" fmla="*/ 686344 w 686344"/>
                  <a:gd name="connsiteY3" fmla="*/ 1042907 h 1042907"/>
                  <a:gd name="connsiteX4" fmla="*/ 586330 w 686344"/>
                  <a:gd name="connsiteY4" fmla="*/ 1042907 h 1042907"/>
                  <a:gd name="connsiteX5" fmla="*/ 119812 w 686344"/>
                  <a:gd name="connsiteY5" fmla="*/ 1042907 h 1042907"/>
                  <a:gd name="connsiteX6" fmla="*/ 119812 w 686344"/>
                  <a:gd name="connsiteY6" fmla="*/ 1038179 h 1042907"/>
                  <a:gd name="connsiteX7" fmla="*/ 86473 w 686344"/>
                  <a:gd name="connsiteY7" fmla="*/ 1037842 h 1042907"/>
                  <a:gd name="connsiteX8" fmla="*/ 749 w 686344"/>
                  <a:gd name="connsiteY8" fmla="*/ 530486 h 1042907"/>
                  <a:gd name="connsiteX9" fmla="*/ 137299 w 686344"/>
                  <a:gd name="connsiteY9" fmla="*/ 131731 h 1042907"/>
                  <a:gd name="connsiteX10" fmla="*/ 264819 w 686344"/>
                  <a:gd name="connsiteY10" fmla="*/ 18658 h 1042907"/>
                  <a:gd name="connsiteX11" fmla="*/ 357234 w 686344"/>
                  <a:gd name="connsiteY11" fmla="*/ 0 h 1042907"/>
                  <a:gd name="connsiteX0" fmla="*/ 357297 w 686407"/>
                  <a:gd name="connsiteY0" fmla="*/ 0 h 1042907"/>
                  <a:gd name="connsiteX1" fmla="*/ 448985 w 686407"/>
                  <a:gd name="connsiteY1" fmla="*/ 0 h 1042907"/>
                  <a:gd name="connsiteX2" fmla="*/ 686407 w 686407"/>
                  <a:gd name="connsiteY2" fmla="*/ 237422 h 1042907"/>
                  <a:gd name="connsiteX3" fmla="*/ 686407 w 686407"/>
                  <a:gd name="connsiteY3" fmla="*/ 1042907 h 1042907"/>
                  <a:gd name="connsiteX4" fmla="*/ 586393 w 686407"/>
                  <a:gd name="connsiteY4" fmla="*/ 1042907 h 1042907"/>
                  <a:gd name="connsiteX5" fmla="*/ 119875 w 686407"/>
                  <a:gd name="connsiteY5" fmla="*/ 1042907 h 1042907"/>
                  <a:gd name="connsiteX6" fmla="*/ 119875 w 686407"/>
                  <a:gd name="connsiteY6" fmla="*/ 1038179 h 1042907"/>
                  <a:gd name="connsiteX7" fmla="*/ 86536 w 686407"/>
                  <a:gd name="connsiteY7" fmla="*/ 1037842 h 1042907"/>
                  <a:gd name="connsiteX8" fmla="*/ 812 w 686407"/>
                  <a:gd name="connsiteY8" fmla="*/ 530486 h 1042907"/>
                  <a:gd name="connsiteX9" fmla="*/ 139744 w 686407"/>
                  <a:gd name="connsiteY9" fmla="*/ 150781 h 1042907"/>
                  <a:gd name="connsiteX10" fmla="*/ 264882 w 686407"/>
                  <a:gd name="connsiteY10" fmla="*/ 18658 h 1042907"/>
                  <a:gd name="connsiteX11" fmla="*/ 357297 w 686407"/>
                  <a:gd name="connsiteY11" fmla="*/ 0 h 1042907"/>
                  <a:gd name="connsiteX0" fmla="*/ 357297 w 686407"/>
                  <a:gd name="connsiteY0" fmla="*/ 0 h 1042907"/>
                  <a:gd name="connsiteX1" fmla="*/ 448985 w 686407"/>
                  <a:gd name="connsiteY1" fmla="*/ 0 h 1042907"/>
                  <a:gd name="connsiteX2" fmla="*/ 686407 w 686407"/>
                  <a:gd name="connsiteY2" fmla="*/ 237422 h 1042907"/>
                  <a:gd name="connsiteX3" fmla="*/ 686407 w 686407"/>
                  <a:gd name="connsiteY3" fmla="*/ 1042907 h 1042907"/>
                  <a:gd name="connsiteX4" fmla="*/ 586393 w 686407"/>
                  <a:gd name="connsiteY4" fmla="*/ 1042907 h 1042907"/>
                  <a:gd name="connsiteX5" fmla="*/ 119875 w 686407"/>
                  <a:gd name="connsiteY5" fmla="*/ 1042907 h 1042907"/>
                  <a:gd name="connsiteX6" fmla="*/ 119875 w 686407"/>
                  <a:gd name="connsiteY6" fmla="*/ 1038179 h 1042907"/>
                  <a:gd name="connsiteX7" fmla="*/ 86536 w 686407"/>
                  <a:gd name="connsiteY7" fmla="*/ 1037842 h 1042907"/>
                  <a:gd name="connsiteX8" fmla="*/ 812 w 686407"/>
                  <a:gd name="connsiteY8" fmla="*/ 530486 h 1042907"/>
                  <a:gd name="connsiteX9" fmla="*/ 139744 w 686407"/>
                  <a:gd name="connsiteY9" fmla="*/ 150781 h 1042907"/>
                  <a:gd name="connsiteX10" fmla="*/ 264882 w 686407"/>
                  <a:gd name="connsiteY10" fmla="*/ 18658 h 1042907"/>
                  <a:gd name="connsiteX11" fmla="*/ 357297 w 686407"/>
                  <a:gd name="connsiteY11" fmla="*/ 0 h 1042907"/>
                  <a:gd name="connsiteX0" fmla="*/ 356485 w 685595"/>
                  <a:gd name="connsiteY0" fmla="*/ 0 h 1042907"/>
                  <a:gd name="connsiteX1" fmla="*/ 448173 w 685595"/>
                  <a:gd name="connsiteY1" fmla="*/ 0 h 1042907"/>
                  <a:gd name="connsiteX2" fmla="*/ 685595 w 685595"/>
                  <a:gd name="connsiteY2" fmla="*/ 237422 h 1042907"/>
                  <a:gd name="connsiteX3" fmla="*/ 685595 w 685595"/>
                  <a:gd name="connsiteY3" fmla="*/ 1042907 h 1042907"/>
                  <a:gd name="connsiteX4" fmla="*/ 585581 w 685595"/>
                  <a:gd name="connsiteY4" fmla="*/ 1042907 h 1042907"/>
                  <a:gd name="connsiteX5" fmla="*/ 119063 w 685595"/>
                  <a:gd name="connsiteY5" fmla="*/ 1042907 h 1042907"/>
                  <a:gd name="connsiteX6" fmla="*/ 119063 w 685595"/>
                  <a:gd name="connsiteY6" fmla="*/ 1038179 h 1042907"/>
                  <a:gd name="connsiteX7" fmla="*/ 0 w 685595"/>
                  <a:gd name="connsiteY7" fmla="*/ 530486 h 1042907"/>
                  <a:gd name="connsiteX8" fmla="*/ 138932 w 685595"/>
                  <a:gd name="connsiteY8" fmla="*/ 150781 h 1042907"/>
                  <a:gd name="connsiteX9" fmla="*/ 264070 w 685595"/>
                  <a:gd name="connsiteY9" fmla="*/ 18658 h 1042907"/>
                  <a:gd name="connsiteX10" fmla="*/ 356485 w 685595"/>
                  <a:gd name="connsiteY10" fmla="*/ 0 h 1042907"/>
                  <a:gd name="connsiteX0" fmla="*/ 357383 w 686493"/>
                  <a:gd name="connsiteY0" fmla="*/ 0 h 1042907"/>
                  <a:gd name="connsiteX1" fmla="*/ 449071 w 686493"/>
                  <a:gd name="connsiteY1" fmla="*/ 0 h 1042907"/>
                  <a:gd name="connsiteX2" fmla="*/ 686493 w 686493"/>
                  <a:gd name="connsiteY2" fmla="*/ 237422 h 1042907"/>
                  <a:gd name="connsiteX3" fmla="*/ 686493 w 686493"/>
                  <a:gd name="connsiteY3" fmla="*/ 1042907 h 1042907"/>
                  <a:gd name="connsiteX4" fmla="*/ 586479 w 686493"/>
                  <a:gd name="connsiteY4" fmla="*/ 1042907 h 1042907"/>
                  <a:gd name="connsiteX5" fmla="*/ 119961 w 686493"/>
                  <a:gd name="connsiteY5" fmla="*/ 1042907 h 1042907"/>
                  <a:gd name="connsiteX6" fmla="*/ 84242 w 686493"/>
                  <a:gd name="connsiteY6" fmla="*/ 1038179 h 1042907"/>
                  <a:gd name="connsiteX7" fmla="*/ 898 w 686493"/>
                  <a:gd name="connsiteY7" fmla="*/ 530486 h 1042907"/>
                  <a:gd name="connsiteX8" fmla="*/ 139830 w 686493"/>
                  <a:gd name="connsiteY8" fmla="*/ 150781 h 1042907"/>
                  <a:gd name="connsiteX9" fmla="*/ 264968 w 686493"/>
                  <a:gd name="connsiteY9" fmla="*/ 18658 h 1042907"/>
                  <a:gd name="connsiteX10" fmla="*/ 357383 w 686493"/>
                  <a:gd name="connsiteY10" fmla="*/ 0 h 1042907"/>
                  <a:gd name="connsiteX0" fmla="*/ 357383 w 686493"/>
                  <a:gd name="connsiteY0" fmla="*/ 0 h 1042907"/>
                  <a:gd name="connsiteX1" fmla="*/ 449071 w 686493"/>
                  <a:gd name="connsiteY1" fmla="*/ 0 h 1042907"/>
                  <a:gd name="connsiteX2" fmla="*/ 686493 w 686493"/>
                  <a:gd name="connsiteY2" fmla="*/ 237422 h 1042907"/>
                  <a:gd name="connsiteX3" fmla="*/ 686493 w 686493"/>
                  <a:gd name="connsiteY3" fmla="*/ 1042907 h 1042907"/>
                  <a:gd name="connsiteX4" fmla="*/ 586479 w 686493"/>
                  <a:gd name="connsiteY4" fmla="*/ 1042907 h 1042907"/>
                  <a:gd name="connsiteX5" fmla="*/ 84242 w 686493"/>
                  <a:gd name="connsiteY5" fmla="*/ 1038179 h 1042907"/>
                  <a:gd name="connsiteX6" fmla="*/ 898 w 686493"/>
                  <a:gd name="connsiteY6" fmla="*/ 530486 h 1042907"/>
                  <a:gd name="connsiteX7" fmla="*/ 139830 w 686493"/>
                  <a:gd name="connsiteY7" fmla="*/ 150781 h 1042907"/>
                  <a:gd name="connsiteX8" fmla="*/ 264968 w 686493"/>
                  <a:gd name="connsiteY8" fmla="*/ 18658 h 1042907"/>
                  <a:gd name="connsiteX9" fmla="*/ 357383 w 686493"/>
                  <a:gd name="connsiteY9" fmla="*/ 0 h 1042907"/>
                  <a:gd name="connsiteX0" fmla="*/ 357290 w 686400"/>
                  <a:gd name="connsiteY0" fmla="*/ 0 h 1045322"/>
                  <a:gd name="connsiteX1" fmla="*/ 448978 w 686400"/>
                  <a:gd name="connsiteY1" fmla="*/ 0 h 1045322"/>
                  <a:gd name="connsiteX2" fmla="*/ 686400 w 686400"/>
                  <a:gd name="connsiteY2" fmla="*/ 237422 h 1045322"/>
                  <a:gd name="connsiteX3" fmla="*/ 686400 w 686400"/>
                  <a:gd name="connsiteY3" fmla="*/ 1042907 h 1045322"/>
                  <a:gd name="connsiteX4" fmla="*/ 586386 w 686400"/>
                  <a:gd name="connsiteY4" fmla="*/ 1042907 h 1045322"/>
                  <a:gd name="connsiteX5" fmla="*/ 86530 w 686400"/>
                  <a:gd name="connsiteY5" fmla="*/ 1045322 h 1045322"/>
                  <a:gd name="connsiteX6" fmla="*/ 805 w 686400"/>
                  <a:gd name="connsiteY6" fmla="*/ 530486 h 1045322"/>
                  <a:gd name="connsiteX7" fmla="*/ 139737 w 686400"/>
                  <a:gd name="connsiteY7" fmla="*/ 150781 h 1045322"/>
                  <a:gd name="connsiteX8" fmla="*/ 264875 w 686400"/>
                  <a:gd name="connsiteY8" fmla="*/ 18658 h 1045322"/>
                  <a:gd name="connsiteX9" fmla="*/ 357290 w 686400"/>
                  <a:gd name="connsiteY9" fmla="*/ 0 h 1045322"/>
                  <a:gd name="connsiteX0" fmla="*/ 357290 w 686400"/>
                  <a:gd name="connsiteY0" fmla="*/ 0 h 1042940"/>
                  <a:gd name="connsiteX1" fmla="*/ 448978 w 686400"/>
                  <a:gd name="connsiteY1" fmla="*/ 0 h 1042940"/>
                  <a:gd name="connsiteX2" fmla="*/ 686400 w 686400"/>
                  <a:gd name="connsiteY2" fmla="*/ 237422 h 1042940"/>
                  <a:gd name="connsiteX3" fmla="*/ 686400 w 686400"/>
                  <a:gd name="connsiteY3" fmla="*/ 1042907 h 1042940"/>
                  <a:gd name="connsiteX4" fmla="*/ 586386 w 686400"/>
                  <a:gd name="connsiteY4" fmla="*/ 1042907 h 1042940"/>
                  <a:gd name="connsiteX5" fmla="*/ 86530 w 686400"/>
                  <a:gd name="connsiteY5" fmla="*/ 1042940 h 1042940"/>
                  <a:gd name="connsiteX6" fmla="*/ 805 w 686400"/>
                  <a:gd name="connsiteY6" fmla="*/ 530486 h 1042940"/>
                  <a:gd name="connsiteX7" fmla="*/ 139737 w 686400"/>
                  <a:gd name="connsiteY7" fmla="*/ 150781 h 1042940"/>
                  <a:gd name="connsiteX8" fmla="*/ 264875 w 686400"/>
                  <a:gd name="connsiteY8" fmla="*/ 18658 h 1042940"/>
                  <a:gd name="connsiteX9" fmla="*/ 357290 w 686400"/>
                  <a:gd name="connsiteY9" fmla="*/ 0 h 1042940"/>
                  <a:gd name="connsiteX0" fmla="*/ 363736 w 692846"/>
                  <a:gd name="connsiteY0" fmla="*/ 0 h 1042907"/>
                  <a:gd name="connsiteX1" fmla="*/ 455424 w 692846"/>
                  <a:gd name="connsiteY1" fmla="*/ 0 h 1042907"/>
                  <a:gd name="connsiteX2" fmla="*/ 692846 w 692846"/>
                  <a:gd name="connsiteY2" fmla="*/ 237422 h 1042907"/>
                  <a:gd name="connsiteX3" fmla="*/ 692846 w 692846"/>
                  <a:gd name="connsiteY3" fmla="*/ 1042907 h 1042907"/>
                  <a:gd name="connsiteX4" fmla="*/ 592832 w 692846"/>
                  <a:gd name="connsiteY4" fmla="*/ 1042907 h 1042907"/>
                  <a:gd name="connsiteX5" fmla="*/ 35826 w 692846"/>
                  <a:gd name="connsiteY5" fmla="*/ 1040558 h 1042907"/>
                  <a:gd name="connsiteX6" fmla="*/ 7251 w 692846"/>
                  <a:gd name="connsiteY6" fmla="*/ 530486 h 1042907"/>
                  <a:gd name="connsiteX7" fmla="*/ 146183 w 692846"/>
                  <a:gd name="connsiteY7" fmla="*/ 150781 h 1042907"/>
                  <a:gd name="connsiteX8" fmla="*/ 271321 w 692846"/>
                  <a:gd name="connsiteY8" fmla="*/ 18658 h 1042907"/>
                  <a:gd name="connsiteX9" fmla="*/ 363736 w 692846"/>
                  <a:gd name="connsiteY9" fmla="*/ 0 h 1042907"/>
                  <a:gd name="connsiteX0" fmla="*/ 358555 w 687665"/>
                  <a:gd name="connsiteY0" fmla="*/ 0 h 1042907"/>
                  <a:gd name="connsiteX1" fmla="*/ 450243 w 687665"/>
                  <a:gd name="connsiteY1" fmla="*/ 0 h 1042907"/>
                  <a:gd name="connsiteX2" fmla="*/ 687665 w 687665"/>
                  <a:gd name="connsiteY2" fmla="*/ 237422 h 1042907"/>
                  <a:gd name="connsiteX3" fmla="*/ 687665 w 687665"/>
                  <a:gd name="connsiteY3" fmla="*/ 1042907 h 1042907"/>
                  <a:gd name="connsiteX4" fmla="*/ 587651 w 687665"/>
                  <a:gd name="connsiteY4" fmla="*/ 1042907 h 1042907"/>
                  <a:gd name="connsiteX5" fmla="*/ 30645 w 687665"/>
                  <a:gd name="connsiteY5" fmla="*/ 1040558 h 1042907"/>
                  <a:gd name="connsiteX6" fmla="*/ 2070 w 687665"/>
                  <a:gd name="connsiteY6" fmla="*/ 530486 h 1042907"/>
                  <a:gd name="connsiteX7" fmla="*/ 141002 w 687665"/>
                  <a:gd name="connsiteY7" fmla="*/ 150781 h 1042907"/>
                  <a:gd name="connsiteX8" fmla="*/ 266140 w 687665"/>
                  <a:gd name="connsiteY8" fmla="*/ 18658 h 1042907"/>
                  <a:gd name="connsiteX9" fmla="*/ 358555 w 687665"/>
                  <a:gd name="connsiteY9" fmla="*/ 0 h 1042907"/>
                  <a:gd name="connsiteX0" fmla="*/ 363736 w 692846"/>
                  <a:gd name="connsiteY0" fmla="*/ 0 h 1042907"/>
                  <a:gd name="connsiteX1" fmla="*/ 455424 w 692846"/>
                  <a:gd name="connsiteY1" fmla="*/ 0 h 1042907"/>
                  <a:gd name="connsiteX2" fmla="*/ 692846 w 692846"/>
                  <a:gd name="connsiteY2" fmla="*/ 237422 h 1042907"/>
                  <a:gd name="connsiteX3" fmla="*/ 692846 w 692846"/>
                  <a:gd name="connsiteY3" fmla="*/ 1042907 h 1042907"/>
                  <a:gd name="connsiteX4" fmla="*/ 592832 w 692846"/>
                  <a:gd name="connsiteY4" fmla="*/ 1042907 h 1042907"/>
                  <a:gd name="connsiteX5" fmla="*/ 35826 w 692846"/>
                  <a:gd name="connsiteY5" fmla="*/ 1040558 h 1042907"/>
                  <a:gd name="connsiteX6" fmla="*/ 7251 w 692846"/>
                  <a:gd name="connsiteY6" fmla="*/ 530486 h 1042907"/>
                  <a:gd name="connsiteX7" fmla="*/ 146183 w 692846"/>
                  <a:gd name="connsiteY7" fmla="*/ 150781 h 1042907"/>
                  <a:gd name="connsiteX8" fmla="*/ 271321 w 692846"/>
                  <a:gd name="connsiteY8" fmla="*/ 18658 h 1042907"/>
                  <a:gd name="connsiteX9" fmla="*/ 363736 w 692846"/>
                  <a:gd name="connsiteY9" fmla="*/ 0 h 1042907"/>
                  <a:gd name="connsiteX0" fmla="*/ 361039 w 690149"/>
                  <a:gd name="connsiteY0" fmla="*/ 0 h 1042907"/>
                  <a:gd name="connsiteX1" fmla="*/ 452727 w 690149"/>
                  <a:gd name="connsiteY1" fmla="*/ 0 h 1042907"/>
                  <a:gd name="connsiteX2" fmla="*/ 690149 w 690149"/>
                  <a:gd name="connsiteY2" fmla="*/ 237422 h 1042907"/>
                  <a:gd name="connsiteX3" fmla="*/ 690149 w 690149"/>
                  <a:gd name="connsiteY3" fmla="*/ 1042907 h 1042907"/>
                  <a:gd name="connsiteX4" fmla="*/ 590135 w 690149"/>
                  <a:gd name="connsiteY4" fmla="*/ 1042907 h 1042907"/>
                  <a:gd name="connsiteX5" fmla="*/ 33129 w 690149"/>
                  <a:gd name="connsiteY5" fmla="*/ 1040558 h 1042907"/>
                  <a:gd name="connsiteX6" fmla="*/ 4554 w 690149"/>
                  <a:gd name="connsiteY6" fmla="*/ 530486 h 1042907"/>
                  <a:gd name="connsiteX7" fmla="*/ 143486 w 690149"/>
                  <a:gd name="connsiteY7" fmla="*/ 150781 h 1042907"/>
                  <a:gd name="connsiteX8" fmla="*/ 268624 w 690149"/>
                  <a:gd name="connsiteY8" fmla="*/ 18658 h 1042907"/>
                  <a:gd name="connsiteX9" fmla="*/ 361039 w 690149"/>
                  <a:gd name="connsiteY9" fmla="*/ 0 h 104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90149" h="1042907">
                    <a:moveTo>
                      <a:pt x="361039" y="0"/>
                    </a:moveTo>
                    <a:lnTo>
                      <a:pt x="452727" y="0"/>
                    </a:lnTo>
                    <a:cubicBezTo>
                      <a:pt x="583852" y="0"/>
                      <a:pt x="690149" y="106297"/>
                      <a:pt x="690149" y="237422"/>
                    </a:cubicBezTo>
                    <a:lnTo>
                      <a:pt x="690149" y="1042907"/>
                    </a:lnTo>
                    <a:lnTo>
                      <a:pt x="590135" y="1042907"/>
                    </a:lnTo>
                    <a:lnTo>
                      <a:pt x="33129" y="1040558"/>
                    </a:lnTo>
                    <a:cubicBezTo>
                      <a:pt x="29162" y="835608"/>
                      <a:pt x="-13839" y="678782"/>
                      <a:pt x="4554" y="530486"/>
                    </a:cubicBezTo>
                    <a:cubicBezTo>
                      <a:pt x="22947" y="382190"/>
                      <a:pt x="51849" y="314667"/>
                      <a:pt x="143486" y="150781"/>
                    </a:cubicBezTo>
                    <a:cubicBezTo>
                      <a:pt x="189168" y="51972"/>
                      <a:pt x="241992" y="36505"/>
                      <a:pt x="268624" y="18658"/>
                    </a:cubicBezTo>
                    <a:cubicBezTo>
                      <a:pt x="297029" y="6643"/>
                      <a:pt x="328258" y="0"/>
                      <a:pt x="361039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86" name="四角形: 上の 2 つの角を丸める 485">
                <a:extLst>
                  <a:ext uri="{FF2B5EF4-FFF2-40B4-BE49-F238E27FC236}">
                    <a16:creationId xmlns:a16="http://schemas.microsoft.com/office/drawing/2014/main" id="{A48FC8BA-5306-42BD-9E7D-17C52B9C18B6}"/>
                  </a:ext>
                </a:extLst>
              </p:cNvPr>
              <p:cNvSpPr/>
              <p:nvPr/>
            </p:nvSpPr>
            <p:spPr>
              <a:xfrm>
                <a:off x="4088927" y="2629771"/>
                <a:ext cx="181463" cy="900900"/>
              </a:xfrm>
              <a:prstGeom prst="round2SameRect">
                <a:avLst>
                  <a:gd name="adj1" fmla="val 40288"/>
                  <a:gd name="adj2" fmla="val 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7" name="フリーフォーム: 図形 486">
                <a:extLst>
                  <a:ext uri="{FF2B5EF4-FFF2-40B4-BE49-F238E27FC236}">
                    <a16:creationId xmlns:a16="http://schemas.microsoft.com/office/drawing/2014/main" id="{9360FD6B-B0BF-4F18-AD33-C9050B473254}"/>
                  </a:ext>
                </a:extLst>
              </p:cNvPr>
              <p:cNvSpPr/>
              <p:nvPr/>
            </p:nvSpPr>
            <p:spPr>
              <a:xfrm flipH="1">
                <a:off x="4119123" y="2584534"/>
                <a:ext cx="328822" cy="947738"/>
              </a:xfrm>
              <a:custGeom>
                <a:avLst/>
                <a:gdLst>
                  <a:gd name="connsiteX0" fmla="*/ 42070 w 328822"/>
                  <a:gd name="connsiteY0" fmla="*/ 0 h 947738"/>
                  <a:gd name="connsiteX1" fmla="*/ 286752 w 328822"/>
                  <a:gd name="connsiteY1" fmla="*/ 0 h 947738"/>
                  <a:gd name="connsiteX2" fmla="*/ 315902 w 328822"/>
                  <a:gd name="connsiteY2" fmla="*/ 43235 h 947738"/>
                  <a:gd name="connsiteX3" fmla="*/ 328822 w 328822"/>
                  <a:gd name="connsiteY3" fmla="*/ 107231 h 947738"/>
                  <a:gd name="connsiteX4" fmla="*/ 328822 w 328822"/>
                  <a:gd name="connsiteY4" fmla="*/ 947738 h 947738"/>
                  <a:gd name="connsiteX5" fmla="*/ 0 w 328822"/>
                  <a:gd name="connsiteY5" fmla="*/ 947738 h 947738"/>
                  <a:gd name="connsiteX6" fmla="*/ 0 w 328822"/>
                  <a:gd name="connsiteY6" fmla="*/ 107231 h 947738"/>
                  <a:gd name="connsiteX7" fmla="*/ 12920 w 328822"/>
                  <a:gd name="connsiteY7" fmla="*/ 43235 h 947738"/>
                  <a:gd name="connsiteX0" fmla="*/ 315902 w 407342"/>
                  <a:gd name="connsiteY0" fmla="*/ 43235 h 947738"/>
                  <a:gd name="connsiteX1" fmla="*/ 328822 w 407342"/>
                  <a:gd name="connsiteY1" fmla="*/ 107231 h 947738"/>
                  <a:gd name="connsiteX2" fmla="*/ 328822 w 407342"/>
                  <a:gd name="connsiteY2" fmla="*/ 947738 h 947738"/>
                  <a:gd name="connsiteX3" fmla="*/ 0 w 407342"/>
                  <a:gd name="connsiteY3" fmla="*/ 947738 h 947738"/>
                  <a:gd name="connsiteX4" fmla="*/ 0 w 407342"/>
                  <a:gd name="connsiteY4" fmla="*/ 107231 h 947738"/>
                  <a:gd name="connsiteX5" fmla="*/ 12920 w 407342"/>
                  <a:gd name="connsiteY5" fmla="*/ 43235 h 947738"/>
                  <a:gd name="connsiteX6" fmla="*/ 42070 w 407342"/>
                  <a:gd name="connsiteY6" fmla="*/ 0 h 947738"/>
                  <a:gd name="connsiteX7" fmla="*/ 286752 w 407342"/>
                  <a:gd name="connsiteY7" fmla="*/ 0 h 947738"/>
                  <a:gd name="connsiteX8" fmla="*/ 407342 w 407342"/>
                  <a:gd name="connsiteY8" fmla="*/ 134675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  <a:gd name="connsiteX7" fmla="*/ 286752 w 328822"/>
                  <a:gd name="connsiteY7" fmla="*/ 0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8822" h="947738">
                    <a:moveTo>
                      <a:pt x="315902" y="43235"/>
                    </a:moveTo>
                    <a:cubicBezTo>
                      <a:pt x="324222" y="62905"/>
                      <a:pt x="328822" y="84531"/>
                      <a:pt x="328822" y="107231"/>
                    </a:cubicBezTo>
                    <a:lnTo>
                      <a:pt x="328822" y="947738"/>
                    </a:lnTo>
                    <a:lnTo>
                      <a:pt x="0" y="947738"/>
                    </a:lnTo>
                    <a:lnTo>
                      <a:pt x="0" y="107231"/>
                    </a:lnTo>
                    <a:cubicBezTo>
                      <a:pt x="0" y="84531"/>
                      <a:pt x="4601" y="62905"/>
                      <a:pt x="12920" y="43235"/>
                    </a:cubicBezTo>
                    <a:lnTo>
                      <a:pt x="42070" y="0"/>
                    </a:lnTo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1" name="グループ化 30">
                <a:extLst>
                  <a:ext uri="{FF2B5EF4-FFF2-40B4-BE49-F238E27FC236}">
                    <a16:creationId xmlns:a16="http://schemas.microsoft.com/office/drawing/2014/main" id="{BF47FAC9-377B-4D8B-8344-CA0E80C879EA}"/>
                  </a:ext>
                </a:extLst>
              </p:cNvPr>
              <p:cNvGrpSpPr/>
              <p:nvPr/>
            </p:nvGrpSpPr>
            <p:grpSpPr>
              <a:xfrm>
                <a:off x="4415883" y="2140351"/>
                <a:ext cx="268036" cy="1024753"/>
                <a:chOff x="5123221" y="2236561"/>
                <a:chExt cx="268036" cy="1024753"/>
              </a:xfrm>
            </p:grpSpPr>
            <p:sp>
              <p:nvSpPr>
                <p:cNvPr id="512" name="フリーフォーム: 図形 511">
                  <a:extLst>
                    <a:ext uri="{FF2B5EF4-FFF2-40B4-BE49-F238E27FC236}">
                      <a16:creationId xmlns:a16="http://schemas.microsoft.com/office/drawing/2014/main" id="{A225A790-0130-4357-AE6D-372E4FF3C3CD}"/>
                    </a:ext>
                  </a:extLst>
                </p:cNvPr>
                <p:cNvSpPr/>
                <p:nvPr/>
              </p:nvSpPr>
              <p:spPr>
                <a:xfrm flipH="1">
                  <a:off x="5185961" y="2236561"/>
                  <a:ext cx="142556" cy="1024753"/>
                </a:xfrm>
                <a:custGeom>
                  <a:avLst/>
                  <a:gdLst>
                    <a:gd name="connsiteX0" fmla="*/ 71278 w 142556"/>
                    <a:gd name="connsiteY0" fmla="*/ 0 h 1024753"/>
                    <a:gd name="connsiteX1" fmla="*/ 0 w 142556"/>
                    <a:gd name="connsiteY1" fmla="*/ 93504 h 1024753"/>
                    <a:gd name="connsiteX2" fmla="*/ 38880 w 142556"/>
                    <a:gd name="connsiteY2" fmla="*/ 175544 h 1024753"/>
                    <a:gd name="connsiteX3" fmla="*/ 0 w 142556"/>
                    <a:gd name="connsiteY3" fmla="*/ 257583 h 1024753"/>
                    <a:gd name="connsiteX4" fmla="*/ 38879 w 142556"/>
                    <a:gd name="connsiteY4" fmla="*/ 339623 h 1024753"/>
                    <a:gd name="connsiteX5" fmla="*/ 0 w 142556"/>
                    <a:gd name="connsiteY5" fmla="*/ 421661 h 1024753"/>
                    <a:gd name="connsiteX6" fmla="*/ 20877 w 142556"/>
                    <a:gd name="connsiteY6" fmla="*/ 487778 h 1024753"/>
                    <a:gd name="connsiteX7" fmla="*/ 66146 w 142556"/>
                    <a:gd name="connsiteY7" fmla="*/ 512377 h 1024753"/>
                    <a:gd name="connsiteX8" fmla="*/ 20877 w 142556"/>
                    <a:gd name="connsiteY8" fmla="*/ 536975 h 1024753"/>
                    <a:gd name="connsiteX9" fmla="*/ 0 w 142556"/>
                    <a:gd name="connsiteY9" fmla="*/ 603092 h 1024753"/>
                    <a:gd name="connsiteX10" fmla="*/ 38880 w 142556"/>
                    <a:gd name="connsiteY10" fmla="*/ 685132 h 1024753"/>
                    <a:gd name="connsiteX11" fmla="*/ 0 w 142556"/>
                    <a:gd name="connsiteY11" fmla="*/ 767171 h 1024753"/>
                    <a:gd name="connsiteX12" fmla="*/ 38879 w 142556"/>
                    <a:gd name="connsiteY12" fmla="*/ 849211 h 1024753"/>
                    <a:gd name="connsiteX13" fmla="*/ 0 w 142556"/>
                    <a:gd name="connsiteY13" fmla="*/ 931249 h 1024753"/>
                    <a:gd name="connsiteX14" fmla="*/ 71278 w 142556"/>
                    <a:gd name="connsiteY14" fmla="*/ 1024753 h 1024753"/>
                    <a:gd name="connsiteX15" fmla="*/ 142556 w 142556"/>
                    <a:gd name="connsiteY15" fmla="*/ 931249 h 1024753"/>
                    <a:gd name="connsiteX16" fmla="*/ 103679 w 142556"/>
                    <a:gd name="connsiteY16" fmla="*/ 849211 h 1024753"/>
                    <a:gd name="connsiteX17" fmla="*/ 142556 w 142556"/>
                    <a:gd name="connsiteY17" fmla="*/ 767171 h 1024753"/>
                    <a:gd name="connsiteX18" fmla="*/ 103678 w 142556"/>
                    <a:gd name="connsiteY18" fmla="*/ 685132 h 1024753"/>
                    <a:gd name="connsiteX19" fmla="*/ 142556 w 142556"/>
                    <a:gd name="connsiteY19" fmla="*/ 603092 h 1024753"/>
                    <a:gd name="connsiteX20" fmla="*/ 121679 w 142556"/>
                    <a:gd name="connsiteY20" fmla="*/ 536975 h 1024753"/>
                    <a:gd name="connsiteX21" fmla="*/ 76410 w 142556"/>
                    <a:gd name="connsiteY21" fmla="*/ 512377 h 1024753"/>
                    <a:gd name="connsiteX22" fmla="*/ 121679 w 142556"/>
                    <a:gd name="connsiteY22" fmla="*/ 487778 h 1024753"/>
                    <a:gd name="connsiteX23" fmla="*/ 142556 w 142556"/>
                    <a:gd name="connsiteY23" fmla="*/ 421661 h 1024753"/>
                    <a:gd name="connsiteX24" fmla="*/ 103679 w 142556"/>
                    <a:gd name="connsiteY24" fmla="*/ 339623 h 1024753"/>
                    <a:gd name="connsiteX25" fmla="*/ 142556 w 142556"/>
                    <a:gd name="connsiteY25" fmla="*/ 257583 h 1024753"/>
                    <a:gd name="connsiteX26" fmla="*/ 103678 w 142556"/>
                    <a:gd name="connsiteY26" fmla="*/ 175544 h 1024753"/>
                    <a:gd name="connsiteX27" fmla="*/ 142556 w 142556"/>
                    <a:gd name="connsiteY27" fmla="*/ 93504 h 1024753"/>
                    <a:gd name="connsiteX28" fmla="*/ 71278 w 142556"/>
                    <a:gd name="connsiteY28" fmla="*/ 0 h 102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142556" h="1024753">
                      <a:moveTo>
                        <a:pt x="71278" y="0"/>
                      </a:moveTo>
                      <a:cubicBezTo>
                        <a:pt x="31913" y="0"/>
                        <a:pt x="0" y="41863"/>
                        <a:pt x="0" y="93504"/>
                      </a:cubicBezTo>
                      <a:cubicBezTo>
                        <a:pt x="0" y="129622"/>
                        <a:pt x="15611" y="160958"/>
                        <a:pt x="38880" y="175544"/>
                      </a:cubicBezTo>
                      <a:cubicBezTo>
                        <a:pt x="15611" y="190131"/>
                        <a:pt x="0" y="221465"/>
                        <a:pt x="0" y="257583"/>
                      </a:cubicBezTo>
                      <a:cubicBezTo>
                        <a:pt x="0" y="293701"/>
                        <a:pt x="15610" y="325035"/>
                        <a:pt x="38879" y="339623"/>
                      </a:cubicBezTo>
                      <a:cubicBezTo>
                        <a:pt x="15610" y="354209"/>
                        <a:pt x="0" y="385544"/>
                        <a:pt x="0" y="421661"/>
                      </a:cubicBezTo>
                      <a:cubicBezTo>
                        <a:pt x="0" y="447481"/>
                        <a:pt x="7978" y="470857"/>
                        <a:pt x="20877" y="487778"/>
                      </a:cubicBezTo>
                      <a:lnTo>
                        <a:pt x="66146" y="512377"/>
                      </a:lnTo>
                      <a:lnTo>
                        <a:pt x="20877" y="536975"/>
                      </a:lnTo>
                      <a:cubicBezTo>
                        <a:pt x="7978" y="553896"/>
                        <a:pt x="0" y="577272"/>
                        <a:pt x="0" y="603092"/>
                      </a:cubicBezTo>
                      <a:cubicBezTo>
                        <a:pt x="0" y="639211"/>
                        <a:pt x="15611" y="670546"/>
                        <a:pt x="38880" y="685132"/>
                      </a:cubicBezTo>
                      <a:cubicBezTo>
                        <a:pt x="15611" y="699719"/>
                        <a:pt x="0" y="731053"/>
                        <a:pt x="0" y="767171"/>
                      </a:cubicBezTo>
                      <a:cubicBezTo>
                        <a:pt x="0" y="803290"/>
                        <a:pt x="15610" y="834623"/>
                        <a:pt x="38879" y="849211"/>
                      </a:cubicBezTo>
                      <a:cubicBezTo>
                        <a:pt x="15610" y="863797"/>
                        <a:pt x="0" y="895132"/>
                        <a:pt x="0" y="931249"/>
                      </a:cubicBezTo>
                      <a:cubicBezTo>
                        <a:pt x="0" y="982890"/>
                        <a:pt x="31913" y="1024753"/>
                        <a:pt x="71278" y="1024753"/>
                      </a:cubicBezTo>
                      <a:cubicBezTo>
                        <a:pt x="110643" y="1024753"/>
                        <a:pt x="142556" y="982890"/>
                        <a:pt x="142556" y="931249"/>
                      </a:cubicBezTo>
                      <a:cubicBezTo>
                        <a:pt x="142556" y="895132"/>
                        <a:pt x="126946" y="863797"/>
                        <a:pt x="103679" y="849211"/>
                      </a:cubicBezTo>
                      <a:cubicBezTo>
                        <a:pt x="126946" y="834623"/>
                        <a:pt x="142556" y="803290"/>
                        <a:pt x="142556" y="767171"/>
                      </a:cubicBezTo>
                      <a:cubicBezTo>
                        <a:pt x="142556" y="731053"/>
                        <a:pt x="126946" y="699719"/>
                        <a:pt x="103678" y="685132"/>
                      </a:cubicBezTo>
                      <a:cubicBezTo>
                        <a:pt x="126946" y="670546"/>
                        <a:pt x="142556" y="639211"/>
                        <a:pt x="142556" y="603092"/>
                      </a:cubicBezTo>
                      <a:cubicBezTo>
                        <a:pt x="142556" y="577272"/>
                        <a:pt x="134578" y="553896"/>
                        <a:pt x="121679" y="536975"/>
                      </a:cubicBezTo>
                      <a:lnTo>
                        <a:pt x="76410" y="512377"/>
                      </a:lnTo>
                      <a:lnTo>
                        <a:pt x="121679" y="487778"/>
                      </a:lnTo>
                      <a:cubicBezTo>
                        <a:pt x="134578" y="470857"/>
                        <a:pt x="142556" y="447481"/>
                        <a:pt x="142556" y="421661"/>
                      </a:cubicBezTo>
                      <a:cubicBezTo>
                        <a:pt x="142556" y="385544"/>
                        <a:pt x="126946" y="354209"/>
                        <a:pt x="103679" y="339623"/>
                      </a:cubicBezTo>
                      <a:cubicBezTo>
                        <a:pt x="126946" y="325035"/>
                        <a:pt x="142556" y="293701"/>
                        <a:pt x="142556" y="257583"/>
                      </a:cubicBezTo>
                      <a:cubicBezTo>
                        <a:pt x="142556" y="221465"/>
                        <a:pt x="126946" y="190131"/>
                        <a:pt x="103678" y="175544"/>
                      </a:cubicBezTo>
                      <a:cubicBezTo>
                        <a:pt x="126946" y="160958"/>
                        <a:pt x="142556" y="129622"/>
                        <a:pt x="142556" y="93504"/>
                      </a:cubicBezTo>
                      <a:cubicBezTo>
                        <a:pt x="142556" y="41863"/>
                        <a:pt x="110643" y="0"/>
                        <a:pt x="71278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13" name="フリーフォーム: 図形 512">
                  <a:extLst>
                    <a:ext uri="{FF2B5EF4-FFF2-40B4-BE49-F238E27FC236}">
                      <a16:creationId xmlns:a16="http://schemas.microsoft.com/office/drawing/2014/main" id="{EC20D3A7-FC89-4EC9-817F-284808736176}"/>
                    </a:ext>
                  </a:extLst>
                </p:cNvPr>
                <p:cNvSpPr/>
                <p:nvPr/>
              </p:nvSpPr>
              <p:spPr>
                <a:xfrm flipH="1">
                  <a:off x="5123221" y="2998471"/>
                  <a:ext cx="268036" cy="177818"/>
                </a:xfrm>
                <a:custGeom>
                  <a:avLst/>
                  <a:gdLst>
                    <a:gd name="connsiteX0" fmla="*/ 839768 w 901231"/>
                    <a:gd name="connsiteY0" fmla="*/ 0 h 366713"/>
                    <a:gd name="connsiteX1" fmla="*/ 827380 w 901231"/>
                    <a:gd name="connsiteY1" fmla="*/ 3721 h 366713"/>
                    <a:gd name="connsiteX2" fmla="*/ 825512 w 901231"/>
                    <a:gd name="connsiteY2" fmla="*/ 5449 h 366713"/>
                    <a:gd name="connsiteX3" fmla="*/ 450616 w 901231"/>
                    <a:gd name="connsiteY3" fmla="*/ 141947 h 366713"/>
                    <a:gd name="connsiteX4" fmla="*/ 75720 w 901231"/>
                    <a:gd name="connsiteY4" fmla="*/ 5449 h 366713"/>
                    <a:gd name="connsiteX5" fmla="*/ 73851 w 901231"/>
                    <a:gd name="connsiteY5" fmla="*/ 3721 h 366713"/>
                    <a:gd name="connsiteX6" fmla="*/ 61464 w 901231"/>
                    <a:gd name="connsiteY6" fmla="*/ 0 h 366713"/>
                    <a:gd name="connsiteX7" fmla="*/ 0 w 901231"/>
                    <a:gd name="connsiteY7" fmla="*/ 183147 h 366713"/>
                    <a:gd name="connsiteX8" fmla="*/ 61464 w 901231"/>
                    <a:gd name="connsiteY8" fmla="*/ 366294 h 366713"/>
                    <a:gd name="connsiteX9" fmla="*/ 66779 w 901231"/>
                    <a:gd name="connsiteY9" fmla="*/ 364697 h 366713"/>
                    <a:gd name="connsiteX10" fmla="*/ 66779 w 901231"/>
                    <a:gd name="connsiteY10" fmla="*/ 366713 h 366713"/>
                    <a:gd name="connsiteX11" fmla="*/ 450616 w 901231"/>
                    <a:gd name="connsiteY11" fmla="*/ 226961 h 366713"/>
                    <a:gd name="connsiteX12" fmla="*/ 834452 w 901231"/>
                    <a:gd name="connsiteY12" fmla="*/ 366713 h 366713"/>
                    <a:gd name="connsiteX13" fmla="*/ 834452 w 901231"/>
                    <a:gd name="connsiteY13" fmla="*/ 364697 h 366713"/>
                    <a:gd name="connsiteX14" fmla="*/ 839768 w 901231"/>
                    <a:gd name="connsiteY14" fmla="*/ 366294 h 366713"/>
                    <a:gd name="connsiteX15" fmla="*/ 901231 w 901231"/>
                    <a:gd name="connsiteY15" fmla="*/ 183147 h 366713"/>
                    <a:gd name="connsiteX16" fmla="*/ 839768 w 901231"/>
                    <a:gd name="connsiteY16" fmla="*/ 0 h 366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901231" h="366713">
                      <a:moveTo>
                        <a:pt x="839768" y="0"/>
                      </a:moveTo>
                      <a:cubicBezTo>
                        <a:pt x="835524" y="0"/>
                        <a:pt x="831382" y="1281"/>
                        <a:pt x="827380" y="3721"/>
                      </a:cubicBezTo>
                      <a:lnTo>
                        <a:pt x="825512" y="5449"/>
                      </a:lnTo>
                      <a:lnTo>
                        <a:pt x="450616" y="141947"/>
                      </a:lnTo>
                      <a:lnTo>
                        <a:pt x="75720" y="5449"/>
                      </a:lnTo>
                      <a:lnTo>
                        <a:pt x="73851" y="3721"/>
                      </a:lnTo>
                      <a:cubicBezTo>
                        <a:pt x="69850" y="1281"/>
                        <a:pt x="65707" y="0"/>
                        <a:pt x="61464" y="0"/>
                      </a:cubicBezTo>
                      <a:cubicBezTo>
                        <a:pt x="27518" y="0"/>
                        <a:pt x="0" y="81998"/>
                        <a:pt x="0" y="183147"/>
                      </a:cubicBezTo>
                      <a:cubicBezTo>
                        <a:pt x="0" y="284296"/>
                        <a:pt x="27518" y="366294"/>
                        <a:pt x="61464" y="366294"/>
                      </a:cubicBezTo>
                      <a:lnTo>
                        <a:pt x="66779" y="364697"/>
                      </a:lnTo>
                      <a:lnTo>
                        <a:pt x="66779" y="366713"/>
                      </a:lnTo>
                      <a:lnTo>
                        <a:pt x="450616" y="226961"/>
                      </a:lnTo>
                      <a:lnTo>
                        <a:pt x="834452" y="366713"/>
                      </a:lnTo>
                      <a:lnTo>
                        <a:pt x="834452" y="364697"/>
                      </a:lnTo>
                      <a:lnTo>
                        <a:pt x="839768" y="366294"/>
                      </a:lnTo>
                      <a:cubicBezTo>
                        <a:pt x="873713" y="366294"/>
                        <a:pt x="901231" y="284296"/>
                        <a:pt x="901231" y="183147"/>
                      </a:cubicBezTo>
                      <a:cubicBezTo>
                        <a:pt x="901231" y="81998"/>
                        <a:pt x="873713" y="0"/>
                        <a:pt x="839768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14" name="楕円 513">
                  <a:extLst>
                    <a:ext uri="{FF2B5EF4-FFF2-40B4-BE49-F238E27FC236}">
                      <a16:creationId xmlns:a16="http://schemas.microsoft.com/office/drawing/2014/main" id="{BA9402EC-882B-4D12-98D5-D081FDBB32F7}"/>
                    </a:ext>
                  </a:extLst>
                </p:cNvPr>
                <p:cNvSpPr/>
                <p:nvPr/>
              </p:nvSpPr>
              <p:spPr>
                <a:xfrm>
                  <a:off x="5222287" y="3036570"/>
                  <a:ext cx="74794" cy="110566"/>
                </a:xfrm>
                <a:prstGeom prst="ellipse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528" name="フリーフォーム: 図形 527">
                <a:extLst>
                  <a:ext uri="{FF2B5EF4-FFF2-40B4-BE49-F238E27FC236}">
                    <a16:creationId xmlns:a16="http://schemas.microsoft.com/office/drawing/2014/main" id="{62061A80-26E2-42F0-AA00-C5627839414E}"/>
                  </a:ext>
                </a:extLst>
              </p:cNvPr>
              <p:cNvSpPr/>
              <p:nvPr/>
            </p:nvSpPr>
            <p:spPr>
              <a:xfrm rot="2700000">
                <a:off x="3831054" y="1200861"/>
                <a:ext cx="1122994" cy="778819"/>
              </a:xfrm>
              <a:custGeom>
                <a:avLst/>
                <a:gdLst>
                  <a:gd name="connsiteX0" fmla="*/ 161578 w 1103320"/>
                  <a:gd name="connsiteY0" fmla="*/ 146353 h 797333"/>
                  <a:gd name="connsiteX1" fmla="*/ 551660 w 1103320"/>
                  <a:gd name="connsiteY1" fmla="*/ 0 h 797333"/>
                  <a:gd name="connsiteX2" fmla="*/ 1103320 w 1103320"/>
                  <a:gd name="connsiteY2" fmla="*/ 499680 h 797333"/>
                  <a:gd name="connsiteX3" fmla="*/ 1009105 w 1103320"/>
                  <a:gd name="connsiteY3" fmla="*/ 779056 h 797333"/>
                  <a:gd name="connsiteX4" fmla="*/ 992456 w 1103320"/>
                  <a:gd name="connsiteY4" fmla="*/ 797333 h 797333"/>
                  <a:gd name="connsiteX5" fmla="*/ 990955 w 1103320"/>
                  <a:gd name="connsiteY5" fmla="*/ 794115 h 797333"/>
                  <a:gd name="connsiteX6" fmla="*/ 846371 w 1103320"/>
                  <a:gd name="connsiteY6" fmla="*/ 604278 h 797333"/>
                  <a:gd name="connsiteX7" fmla="*/ 128865 w 1103320"/>
                  <a:gd name="connsiteY7" fmla="*/ 462631 h 797333"/>
                  <a:gd name="connsiteX8" fmla="*/ 50548 w 1103320"/>
                  <a:gd name="connsiteY8" fmla="*/ 608464 h 797333"/>
                  <a:gd name="connsiteX9" fmla="*/ 41965 w 1103320"/>
                  <a:gd name="connsiteY9" fmla="*/ 690131 h 797333"/>
                  <a:gd name="connsiteX10" fmla="*/ 11208 w 1103320"/>
                  <a:gd name="connsiteY10" fmla="*/ 600383 h 797333"/>
                  <a:gd name="connsiteX11" fmla="*/ 0 w 1103320"/>
                  <a:gd name="connsiteY11" fmla="*/ 499680 h 797333"/>
                  <a:gd name="connsiteX12" fmla="*/ 161578 w 1103320"/>
                  <a:gd name="connsiteY12" fmla="*/ 146353 h 797333"/>
                  <a:gd name="connsiteX0" fmla="*/ 161578 w 1103320"/>
                  <a:gd name="connsiteY0" fmla="*/ 146353 h 797333"/>
                  <a:gd name="connsiteX1" fmla="*/ 551660 w 1103320"/>
                  <a:gd name="connsiteY1" fmla="*/ 0 h 797333"/>
                  <a:gd name="connsiteX2" fmla="*/ 1103320 w 1103320"/>
                  <a:gd name="connsiteY2" fmla="*/ 499680 h 797333"/>
                  <a:gd name="connsiteX3" fmla="*/ 1009105 w 1103320"/>
                  <a:gd name="connsiteY3" fmla="*/ 779056 h 797333"/>
                  <a:gd name="connsiteX4" fmla="*/ 992456 w 1103320"/>
                  <a:gd name="connsiteY4" fmla="*/ 797333 h 797333"/>
                  <a:gd name="connsiteX5" fmla="*/ 990955 w 1103320"/>
                  <a:gd name="connsiteY5" fmla="*/ 794115 h 797333"/>
                  <a:gd name="connsiteX6" fmla="*/ 795858 w 1103320"/>
                  <a:gd name="connsiteY6" fmla="*/ 654792 h 797333"/>
                  <a:gd name="connsiteX7" fmla="*/ 128865 w 1103320"/>
                  <a:gd name="connsiteY7" fmla="*/ 462631 h 797333"/>
                  <a:gd name="connsiteX8" fmla="*/ 50548 w 1103320"/>
                  <a:gd name="connsiteY8" fmla="*/ 608464 h 797333"/>
                  <a:gd name="connsiteX9" fmla="*/ 41965 w 1103320"/>
                  <a:gd name="connsiteY9" fmla="*/ 690131 h 797333"/>
                  <a:gd name="connsiteX10" fmla="*/ 11208 w 1103320"/>
                  <a:gd name="connsiteY10" fmla="*/ 600383 h 797333"/>
                  <a:gd name="connsiteX11" fmla="*/ 0 w 1103320"/>
                  <a:gd name="connsiteY11" fmla="*/ 499680 h 797333"/>
                  <a:gd name="connsiteX12" fmla="*/ 161578 w 1103320"/>
                  <a:gd name="connsiteY12" fmla="*/ 146353 h 797333"/>
                  <a:gd name="connsiteX0" fmla="*/ 161578 w 1103320"/>
                  <a:gd name="connsiteY0" fmla="*/ 146353 h 797333"/>
                  <a:gd name="connsiteX1" fmla="*/ 551660 w 1103320"/>
                  <a:gd name="connsiteY1" fmla="*/ 0 h 797333"/>
                  <a:gd name="connsiteX2" fmla="*/ 1103320 w 1103320"/>
                  <a:gd name="connsiteY2" fmla="*/ 499680 h 797333"/>
                  <a:gd name="connsiteX3" fmla="*/ 1009105 w 1103320"/>
                  <a:gd name="connsiteY3" fmla="*/ 779056 h 797333"/>
                  <a:gd name="connsiteX4" fmla="*/ 992456 w 1103320"/>
                  <a:gd name="connsiteY4" fmla="*/ 797333 h 797333"/>
                  <a:gd name="connsiteX5" fmla="*/ 990955 w 1103320"/>
                  <a:gd name="connsiteY5" fmla="*/ 794115 h 797333"/>
                  <a:gd name="connsiteX6" fmla="*/ 795858 w 1103320"/>
                  <a:gd name="connsiteY6" fmla="*/ 654792 h 797333"/>
                  <a:gd name="connsiteX7" fmla="*/ 128865 w 1103320"/>
                  <a:gd name="connsiteY7" fmla="*/ 462631 h 797333"/>
                  <a:gd name="connsiteX8" fmla="*/ 41965 w 1103320"/>
                  <a:gd name="connsiteY8" fmla="*/ 690131 h 797333"/>
                  <a:gd name="connsiteX9" fmla="*/ 11208 w 1103320"/>
                  <a:gd name="connsiteY9" fmla="*/ 600383 h 797333"/>
                  <a:gd name="connsiteX10" fmla="*/ 0 w 1103320"/>
                  <a:gd name="connsiteY10" fmla="*/ 499680 h 797333"/>
                  <a:gd name="connsiteX11" fmla="*/ 161578 w 1103320"/>
                  <a:gd name="connsiteY11" fmla="*/ 146353 h 797333"/>
                  <a:gd name="connsiteX0" fmla="*/ 161578 w 1103320"/>
                  <a:gd name="connsiteY0" fmla="*/ 146353 h 797333"/>
                  <a:gd name="connsiteX1" fmla="*/ 551660 w 1103320"/>
                  <a:gd name="connsiteY1" fmla="*/ 0 h 797333"/>
                  <a:gd name="connsiteX2" fmla="*/ 1103320 w 1103320"/>
                  <a:gd name="connsiteY2" fmla="*/ 499680 h 797333"/>
                  <a:gd name="connsiteX3" fmla="*/ 1009105 w 1103320"/>
                  <a:gd name="connsiteY3" fmla="*/ 779056 h 797333"/>
                  <a:gd name="connsiteX4" fmla="*/ 992456 w 1103320"/>
                  <a:gd name="connsiteY4" fmla="*/ 797333 h 797333"/>
                  <a:gd name="connsiteX5" fmla="*/ 990955 w 1103320"/>
                  <a:gd name="connsiteY5" fmla="*/ 794115 h 797333"/>
                  <a:gd name="connsiteX6" fmla="*/ 795858 w 1103320"/>
                  <a:gd name="connsiteY6" fmla="*/ 654792 h 797333"/>
                  <a:gd name="connsiteX7" fmla="*/ 128865 w 1103320"/>
                  <a:gd name="connsiteY7" fmla="*/ 462631 h 797333"/>
                  <a:gd name="connsiteX8" fmla="*/ 41965 w 1103320"/>
                  <a:gd name="connsiteY8" fmla="*/ 690131 h 797333"/>
                  <a:gd name="connsiteX9" fmla="*/ 11208 w 1103320"/>
                  <a:gd name="connsiteY9" fmla="*/ 600383 h 797333"/>
                  <a:gd name="connsiteX10" fmla="*/ 0 w 1103320"/>
                  <a:gd name="connsiteY10" fmla="*/ 499680 h 797333"/>
                  <a:gd name="connsiteX11" fmla="*/ 161578 w 1103320"/>
                  <a:gd name="connsiteY11" fmla="*/ 146353 h 797333"/>
                  <a:gd name="connsiteX0" fmla="*/ 161578 w 1103320"/>
                  <a:gd name="connsiteY0" fmla="*/ 146353 h 797333"/>
                  <a:gd name="connsiteX1" fmla="*/ 551660 w 1103320"/>
                  <a:gd name="connsiteY1" fmla="*/ 0 h 797333"/>
                  <a:gd name="connsiteX2" fmla="*/ 1103320 w 1103320"/>
                  <a:gd name="connsiteY2" fmla="*/ 499680 h 797333"/>
                  <a:gd name="connsiteX3" fmla="*/ 1009105 w 1103320"/>
                  <a:gd name="connsiteY3" fmla="*/ 779056 h 797333"/>
                  <a:gd name="connsiteX4" fmla="*/ 992456 w 1103320"/>
                  <a:gd name="connsiteY4" fmla="*/ 797333 h 797333"/>
                  <a:gd name="connsiteX5" fmla="*/ 795858 w 1103320"/>
                  <a:gd name="connsiteY5" fmla="*/ 654792 h 797333"/>
                  <a:gd name="connsiteX6" fmla="*/ 128865 w 1103320"/>
                  <a:gd name="connsiteY6" fmla="*/ 462631 h 797333"/>
                  <a:gd name="connsiteX7" fmla="*/ 41965 w 1103320"/>
                  <a:gd name="connsiteY7" fmla="*/ 690131 h 797333"/>
                  <a:gd name="connsiteX8" fmla="*/ 11208 w 1103320"/>
                  <a:gd name="connsiteY8" fmla="*/ 600383 h 797333"/>
                  <a:gd name="connsiteX9" fmla="*/ 0 w 1103320"/>
                  <a:gd name="connsiteY9" fmla="*/ 499680 h 797333"/>
                  <a:gd name="connsiteX10" fmla="*/ 161578 w 1103320"/>
                  <a:gd name="connsiteY10" fmla="*/ 146353 h 797333"/>
                  <a:gd name="connsiteX0" fmla="*/ 161578 w 1103320"/>
                  <a:gd name="connsiteY0" fmla="*/ 146353 h 779056"/>
                  <a:gd name="connsiteX1" fmla="*/ 551660 w 1103320"/>
                  <a:gd name="connsiteY1" fmla="*/ 0 h 779056"/>
                  <a:gd name="connsiteX2" fmla="*/ 1103320 w 1103320"/>
                  <a:gd name="connsiteY2" fmla="*/ 499680 h 779056"/>
                  <a:gd name="connsiteX3" fmla="*/ 1009105 w 1103320"/>
                  <a:gd name="connsiteY3" fmla="*/ 779056 h 779056"/>
                  <a:gd name="connsiteX4" fmla="*/ 795858 w 1103320"/>
                  <a:gd name="connsiteY4" fmla="*/ 654792 h 779056"/>
                  <a:gd name="connsiteX5" fmla="*/ 128865 w 1103320"/>
                  <a:gd name="connsiteY5" fmla="*/ 462631 h 779056"/>
                  <a:gd name="connsiteX6" fmla="*/ 41965 w 1103320"/>
                  <a:gd name="connsiteY6" fmla="*/ 690131 h 779056"/>
                  <a:gd name="connsiteX7" fmla="*/ 11208 w 1103320"/>
                  <a:gd name="connsiteY7" fmla="*/ 600383 h 779056"/>
                  <a:gd name="connsiteX8" fmla="*/ 0 w 1103320"/>
                  <a:gd name="connsiteY8" fmla="*/ 499680 h 779056"/>
                  <a:gd name="connsiteX9" fmla="*/ 161578 w 1103320"/>
                  <a:gd name="connsiteY9" fmla="*/ 146353 h 779056"/>
                  <a:gd name="connsiteX0" fmla="*/ 161578 w 1103320"/>
                  <a:gd name="connsiteY0" fmla="*/ 146353 h 779056"/>
                  <a:gd name="connsiteX1" fmla="*/ 551660 w 1103320"/>
                  <a:gd name="connsiteY1" fmla="*/ 0 h 779056"/>
                  <a:gd name="connsiteX2" fmla="*/ 1103320 w 1103320"/>
                  <a:gd name="connsiteY2" fmla="*/ 499680 h 779056"/>
                  <a:gd name="connsiteX3" fmla="*/ 1009105 w 1103320"/>
                  <a:gd name="connsiteY3" fmla="*/ 779056 h 779056"/>
                  <a:gd name="connsiteX4" fmla="*/ 795858 w 1103320"/>
                  <a:gd name="connsiteY4" fmla="*/ 654792 h 779056"/>
                  <a:gd name="connsiteX5" fmla="*/ 128865 w 1103320"/>
                  <a:gd name="connsiteY5" fmla="*/ 462631 h 779056"/>
                  <a:gd name="connsiteX6" fmla="*/ 41965 w 1103320"/>
                  <a:gd name="connsiteY6" fmla="*/ 690131 h 779056"/>
                  <a:gd name="connsiteX7" fmla="*/ 11208 w 1103320"/>
                  <a:gd name="connsiteY7" fmla="*/ 600383 h 779056"/>
                  <a:gd name="connsiteX8" fmla="*/ 0 w 1103320"/>
                  <a:gd name="connsiteY8" fmla="*/ 499680 h 779056"/>
                  <a:gd name="connsiteX9" fmla="*/ 161578 w 1103320"/>
                  <a:gd name="connsiteY9" fmla="*/ 146353 h 779056"/>
                  <a:gd name="connsiteX0" fmla="*/ 161578 w 1103320"/>
                  <a:gd name="connsiteY0" fmla="*/ 146353 h 779056"/>
                  <a:gd name="connsiteX1" fmla="*/ 551660 w 1103320"/>
                  <a:gd name="connsiteY1" fmla="*/ 0 h 779056"/>
                  <a:gd name="connsiteX2" fmla="*/ 1103320 w 1103320"/>
                  <a:gd name="connsiteY2" fmla="*/ 499680 h 779056"/>
                  <a:gd name="connsiteX3" fmla="*/ 1009105 w 1103320"/>
                  <a:gd name="connsiteY3" fmla="*/ 779056 h 779056"/>
                  <a:gd name="connsiteX4" fmla="*/ 795858 w 1103320"/>
                  <a:gd name="connsiteY4" fmla="*/ 654792 h 779056"/>
                  <a:gd name="connsiteX5" fmla="*/ 128865 w 1103320"/>
                  <a:gd name="connsiteY5" fmla="*/ 462631 h 779056"/>
                  <a:gd name="connsiteX6" fmla="*/ 41965 w 1103320"/>
                  <a:gd name="connsiteY6" fmla="*/ 690131 h 779056"/>
                  <a:gd name="connsiteX7" fmla="*/ 11208 w 1103320"/>
                  <a:gd name="connsiteY7" fmla="*/ 600383 h 779056"/>
                  <a:gd name="connsiteX8" fmla="*/ 0 w 1103320"/>
                  <a:gd name="connsiteY8" fmla="*/ 499680 h 779056"/>
                  <a:gd name="connsiteX9" fmla="*/ 161578 w 1103320"/>
                  <a:gd name="connsiteY9" fmla="*/ 146353 h 779056"/>
                  <a:gd name="connsiteX0" fmla="*/ 161578 w 1103320"/>
                  <a:gd name="connsiteY0" fmla="*/ 146353 h 779056"/>
                  <a:gd name="connsiteX1" fmla="*/ 551660 w 1103320"/>
                  <a:gd name="connsiteY1" fmla="*/ 0 h 779056"/>
                  <a:gd name="connsiteX2" fmla="*/ 1103320 w 1103320"/>
                  <a:gd name="connsiteY2" fmla="*/ 499680 h 779056"/>
                  <a:gd name="connsiteX3" fmla="*/ 1009105 w 1103320"/>
                  <a:gd name="connsiteY3" fmla="*/ 779056 h 779056"/>
                  <a:gd name="connsiteX4" fmla="*/ 795858 w 1103320"/>
                  <a:gd name="connsiteY4" fmla="*/ 654792 h 779056"/>
                  <a:gd name="connsiteX5" fmla="*/ 128865 w 1103320"/>
                  <a:gd name="connsiteY5" fmla="*/ 462631 h 779056"/>
                  <a:gd name="connsiteX6" fmla="*/ 41965 w 1103320"/>
                  <a:gd name="connsiteY6" fmla="*/ 690131 h 779056"/>
                  <a:gd name="connsiteX7" fmla="*/ 11208 w 1103320"/>
                  <a:gd name="connsiteY7" fmla="*/ 600383 h 779056"/>
                  <a:gd name="connsiteX8" fmla="*/ 0 w 1103320"/>
                  <a:gd name="connsiteY8" fmla="*/ 499680 h 779056"/>
                  <a:gd name="connsiteX9" fmla="*/ 161578 w 1103320"/>
                  <a:gd name="connsiteY9" fmla="*/ 146353 h 779056"/>
                  <a:gd name="connsiteX0" fmla="*/ 161578 w 1103320"/>
                  <a:gd name="connsiteY0" fmla="*/ 146353 h 779056"/>
                  <a:gd name="connsiteX1" fmla="*/ 551660 w 1103320"/>
                  <a:gd name="connsiteY1" fmla="*/ 0 h 779056"/>
                  <a:gd name="connsiteX2" fmla="*/ 1103320 w 1103320"/>
                  <a:gd name="connsiteY2" fmla="*/ 499680 h 779056"/>
                  <a:gd name="connsiteX3" fmla="*/ 1009105 w 1103320"/>
                  <a:gd name="connsiteY3" fmla="*/ 779056 h 779056"/>
                  <a:gd name="connsiteX4" fmla="*/ 795858 w 1103320"/>
                  <a:gd name="connsiteY4" fmla="*/ 654792 h 779056"/>
                  <a:gd name="connsiteX5" fmla="*/ 155757 w 1103320"/>
                  <a:gd name="connsiteY5" fmla="*/ 459263 h 779056"/>
                  <a:gd name="connsiteX6" fmla="*/ 41965 w 1103320"/>
                  <a:gd name="connsiteY6" fmla="*/ 690131 h 779056"/>
                  <a:gd name="connsiteX7" fmla="*/ 11208 w 1103320"/>
                  <a:gd name="connsiteY7" fmla="*/ 600383 h 779056"/>
                  <a:gd name="connsiteX8" fmla="*/ 0 w 1103320"/>
                  <a:gd name="connsiteY8" fmla="*/ 499680 h 779056"/>
                  <a:gd name="connsiteX9" fmla="*/ 161578 w 1103320"/>
                  <a:gd name="connsiteY9" fmla="*/ 146353 h 779056"/>
                  <a:gd name="connsiteX0" fmla="*/ 161578 w 1103320"/>
                  <a:gd name="connsiteY0" fmla="*/ 146353 h 779056"/>
                  <a:gd name="connsiteX1" fmla="*/ 551660 w 1103320"/>
                  <a:gd name="connsiteY1" fmla="*/ 0 h 779056"/>
                  <a:gd name="connsiteX2" fmla="*/ 1103320 w 1103320"/>
                  <a:gd name="connsiteY2" fmla="*/ 499680 h 779056"/>
                  <a:gd name="connsiteX3" fmla="*/ 1009105 w 1103320"/>
                  <a:gd name="connsiteY3" fmla="*/ 779056 h 779056"/>
                  <a:gd name="connsiteX4" fmla="*/ 795858 w 1103320"/>
                  <a:gd name="connsiteY4" fmla="*/ 654792 h 779056"/>
                  <a:gd name="connsiteX5" fmla="*/ 155757 w 1103320"/>
                  <a:gd name="connsiteY5" fmla="*/ 459263 h 779056"/>
                  <a:gd name="connsiteX6" fmla="*/ 41965 w 1103320"/>
                  <a:gd name="connsiteY6" fmla="*/ 690131 h 779056"/>
                  <a:gd name="connsiteX7" fmla="*/ 11208 w 1103320"/>
                  <a:gd name="connsiteY7" fmla="*/ 600383 h 779056"/>
                  <a:gd name="connsiteX8" fmla="*/ 0 w 1103320"/>
                  <a:gd name="connsiteY8" fmla="*/ 499680 h 779056"/>
                  <a:gd name="connsiteX9" fmla="*/ 161578 w 1103320"/>
                  <a:gd name="connsiteY9" fmla="*/ 146353 h 779056"/>
                  <a:gd name="connsiteX0" fmla="*/ 161578 w 1103320"/>
                  <a:gd name="connsiteY0" fmla="*/ 146353 h 779056"/>
                  <a:gd name="connsiteX1" fmla="*/ 551660 w 1103320"/>
                  <a:gd name="connsiteY1" fmla="*/ 0 h 779056"/>
                  <a:gd name="connsiteX2" fmla="*/ 1103320 w 1103320"/>
                  <a:gd name="connsiteY2" fmla="*/ 499680 h 779056"/>
                  <a:gd name="connsiteX3" fmla="*/ 1009105 w 1103320"/>
                  <a:gd name="connsiteY3" fmla="*/ 779056 h 779056"/>
                  <a:gd name="connsiteX4" fmla="*/ 795858 w 1103320"/>
                  <a:gd name="connsiteY4" fmla="*/ 654792 h 779056"/>
                  <a:gd name="connsiteX5" fmla="*/ 155757 w 1103320"/>
                  <a:gd name="connsiteY5" fmla="*/ 459263 h 779056"/>
                  <a:gd name="connsiteX6" fmla="*/ 41965 w 1103320"/>
                  <a:gd name="connsiteY6" fmla="*/ 690131 h 779056"/>
                  <a:gd name="connsiteX7" fmla="*/ 11208 w 1103320"/>
                  <a:gd name="connsiteY7" fmla="*/ 600383 h 779056"/>
                  <a:gd name="connsiteX8" fmla="*/ 0 w 1103320"/>
                  <a:gd name="connsiteY8" fmla="*/ 499680 h 779056"/>
                  <a:gd name="connsiteX9" fmla="*/ 161578 w 1103320"/>
                  <a:gd name="connsiteY9" fmla="*/ 146353 h 779056"/>
                  <a:gd name="connsiteX0" fmla="*/ 161578 w 1144733"/>
                  <a:gd name="connsiteY0" fmla="*/ 146353 h 740890"/>
                  <a:gd name="connsiteX1" fmla="*/ 551660 w 1144733"/>
                  <a:gd name="connsiteY1" fmla="*/ 0 h 740890"/>
                  <a:gd name="connsiteX2" fmla="*/ 1103320 w 1144733"/>
                  <a:gd name="connsiteY2" fmla="*/ 499680 h 740890"/>
                  <a:gd name="connsiteX3" fmla="*/ 1065127 w 1144733"/>
                  <a:gd name="connsiteY3" fmla="*/ 740890 h 740890"/>
                  <a:gd name="connsiteX4" fmla="*/ 795858 w 1144733"/>
                  <a:gd name="connsiteY4" fmla="*/ 654792 h 740890"/>
                  <a:gd name="connsiteX5" fmla="*/ 155757 w 1144733"/>
                  <a:gd name="connsiteY5" fmla="*/ 459263 h 740890"/>
                  <a:gd name="connsiteX6" fmla="*/ 41965 w 1144733"/>
                  <a:gd name="connsiteY6" fmla="*/ 690131 h 740890"/>
                  <a:gd name="connsiteX7" fmla="*/ 11208 w 1144733"/>
                  <a:gd name="connsiteY7" fmla="*/ 600383 h 740890"/>
                  <a:gd name="connsiteX8" fmla="*/ 0 w 1144733"/>
                  <a:gd name="connsiteY8" fmla="*/ 499680 h 740890"/>
                  <a:gd name="connsiteX9" fmla="*/ 161578 w 1144733"/>
                  <a:gd name="connsiteY9" fmla="*/ 146353 h 740890"/>
                  <a:gd name="connsiteX0" fmla="*/ 161578 w 1144733"/>
                  <a:gd name="connsiteY0" fmla="*/ 146353 h 752443"/>
                  <a:gd name="connsiteX1" fmla="*/ 551660 w 1144733"/>
                  <a:gd name="connsiteY1" fmla="*/ 0 h 752443"/>
                  <a:gd name="connsiteX2" fmla="*/ 1103320 w 1144733"/>
                  <a:gd name="connsiteY2" fmla="*/ 499680 h 752443"/>
                  <a:gd name="connsiteX3" fmla="*/ 1065127 w 1144733"/>
                  <a:gd name="connsiteY3" fmla="*/ 740890 h 752443"/>
                  <a:gd name="connsiteX4" fmla="*/ 795858 w 1144733"/>
                  <a:gd name="connsiteY4" fmla="*/ 654792 h 752443"/>
                  <a:gd name="connsiteX5" fmla="*/ 155757 w 1144733"/>
                  <a:gd name="connsiteY5" fmla="*/ 459263 h 752443"/>
                  <a:gd name="connsiteX6" fmla="*/ 41965 w 1144733"/>
                  <a:gd name="connsiteY6" fmla="*/ 690131 h 752443"/>
                  <a:gd name="connsiteX7" fmla="*/ 11208 w 1144733"/>
                  <a:gd name="connsiteY7" fmla="*/ 600383 h 752443"/>
                  <a:gd name="connsiteX8" fmla="*/ 0 w 1144733"/>
                  <a:gd name="connsiteY8" fmla="*/ 499680 h 752443"/>
                  <a:gd name="connsiteX9" fmla="*/ 161578 w 1144733"/>
                  <a:gd name="connsiteY9" fmla="*/ 146353 h 752443"/>
                  <a:gd name="connsiteX0" fmla="*/ 161578 w 1144733"/>
                  <a:gd name="connsiteY0" fmla="*/ 146353 h 754041"/>
                  <a:gd name="connsiteX1" fmla="*/ 551660 w 1144733"/>
                  <a:gd name="connsiteY1" fmla="*/ 0 h 754041"/>
                  <a:gd name="connsiteX2" fmla="*/ 1103320 w 1144733"/>
                  <a:gd name="connsiteY2" fmla="*/ 499680 h 754041"/>
                  <a:gd name="connsiteX3" fmla="*/ 1065127 w 1144733"/>
                  <a:gd name="connsiteY3" fmla="*/ 740890 h 754041"/>
                  <a:gd name="connsiteX4" fmla="*/ 795858 w 1144733"/>
                  <a:gd name="connsiteY4" fmla="*/ 654792 h 754041"/>
                  <a:gd name="connsiteX5" fmla="*/ 155757 w 1144733"/>
                  <a:gd name="connsiteY5" fmla="*/ 459263 h 754041"/>
                  <a:gd name="connsiteX6" fmla="*/ 41965 w 1144733"/>
                  <a:gd name="connsiteY6" fmla="*/ 690131 h 754041"/>
                  <a:gd name="connsiteX7" fmla="*/ 11208 w 1144733"/>
                  <a:gd name="connsiteY7" fmla="*/ 600383 h 754041"/>
                  <a:gd name="connsiteX8" fmla="*/ 0 w 1144733"/>
                  <a:gd name="connsiteY8" fmla="*/ 499680 h 754041"/>
                  <a:gd name="connsiteX9" fmla="*/ 161578 w 1144733"/>
                  <a:gd name="connsiteY9" fmla="*/ 146353 h 754041"/>
                  <a:gd name="connsiteX0" fmla="*/ 161578 w 1144733"/>
                  <a:gd name="connsiteY0" fmla="*/ 146353 h 758480"/>
                  <a:gd name="connsiteX1" fmla="*/ 551660 w 1144733"/>
                  <a:gd name="connsiteY1" fmla="*/ 0 h 758480"/>
                  <a:gd name="connsiteX2" fmla="*/ 1103320 w 1144733"/>
                  <a:gd name="connsiteY2" fmla="*/ 499680 h 758480"/>
                  <a:gd name="connsiteX3" fmla="*/ 1065127 w 1144733"/>
                  <a:gd name="connsiteY3" fmla="*/ 740890 h 758480"/>
                  <a:gd name="connsiteX4" fmla="*/ 795858 w 1144733"/>
                  <a:gd name="connsiteY4" fmla="*/ 654792 h 758480"/>
                  <a:gd name="connsiteX5" fmla="*/ 155757 w 1144733"/>
                  <a:gd name="connsiteY5" fmla="*/ 459263 h 758480"/>
                  <a:gd name="connsiteX6" fmla="*/ 41965 w 1144733"/>
                  <a:gd name="connsiteY6" fmla="*/ 690131 h 758480"/>
                  <a:gd name="connsiteX7" fmla="*/ 11208 w 1144733"/>
                  <a:gd name="connsiteY7" fmla="*/ 600383 h 758480"/>
                  <a:gd name="connsiteX8" fmla="*/ 0 w 1144733"/>
                  <a:gd name="connsiteY8" fmla="*/ 499680 h 758480"/>
                  <a:gd name="connsiteX9" fmla="*/ 161578 w 1144733"/>
                  <a:gd name="connsiteY9" fmla="*/ 146353 h 758480"/>
                  <a:gd name="connsiteX0" fmla="*/ 161578 w 1144733"/>
                  <a:gd name="connsiteY0" fmla="*/ 147104 h 759231"/>
                  <a:gd name="connsiteX1" fmla="*/ 551660 w 1144733"/>
                  <a:gd name="connsiteY1" fmla="*/ 751 h 759231"/>
                  <a:gd name="connsiteX2" fmla="*/ 1103320 w 1144733"/>
                  <a:gd name="connsiteY2" fmla="*/ 500431 h 759231"/>
                  <a:gd name="connsiteX3" fmla="*/ 1065127 w 1144733"/>
                  <a:gd name="connsiteY3" fmla="*/ 741641 h 759231"/>
                  <a:gd name="connsiteX4" fmla="*/ 795858 w 1144733"/>
                  <a:gd name="connsiteY4" fmla="*/ 655543 h 759231"/>
                  <a:gd name="connsiteX5" fmla="*/ 155757 w 1144733"/>
                  <a:gd name="connsiteY5" fmla="*/ 460014 h 759231"/>
                  <a:gd name="connsiteX6" fmla="*/ 41965 w 1144733"/>
                  <a:gd name="connsiteY6" fmla="*/ 690882 h 759231"/>
                  <a:gd name="connsiteX7" fmla="*/ 11208 w 1144733"/>
                  <a:gd name="connsiteY7" fmla="*/ 601134 h 759231"/>
                  <a:gd name="connsiteX8" fmla="*/ 0 w 1144733"/>
                  <a:gd name="connsiteY8" fmla="*/ 500431 h 759231"/>
                  <a:gd name="connsiteX9" fmla="*/ 161578 w 1144733"/>
                  <a:gd name="connsiteY9" fmla="*/ 147104 h 759231"/>
                  <a:gd name="connsiteX0" fmla="*/ 161578 w 1144733"/>
                  <a:gd name="connsiteY0" fmla="*/ 146487 h 758614"/>
                  <a:gd name="connsiteX1" fmla="*/ 551660 w 1144733"/>
                  <a:gd name="connsiteY1" fmla="*/ 134 h 758614"/>
                  <a:gd name="connsiteX2" fmla="*/ 1103320 w 1144733"/>
                  <a:gd name="connsiteY2" fmla="*/ 499814 h 758614"/>
                  <a:gd name="connsiteX3" fmla="*/ 1065127 w 1144733"/>
                  <a:gd name="connsiteY3" fmla="*/ 741024 h 758614"/>
                  <a:gd name="connsiteX4" fmla="*/ 795858 w 1144733"/>
                  <a:gd name="connsiteY4" fmla="*/ 654926 h 758614"/>
                  <a:gd name="connsiteX5" fmla="*/ 155757 w 1144733"/>
                  <a:gd name="connsiteY5" fmla="*/ 459397 h 758614"/>
                  <a:gd name="connsiteX6" fmla="*/ 41965 w 1144733"/>
                  <a:gd name="connsiteY6" fmla="*/ 690265 h 758614"/>
                  <a:gd name="connsiteX7" fmla="*/ 11208 w 1144733"/>
                  <a:gd name="connsiteY7" fmla="*/ 600517 h 758614"/>
                  <a:gd name="connsiteX8" fmla="*/ 0 w 1144733"/>
                  <a:gd name="connsiteY8" fmla="*/ 499814 h 758614"/>
                  <a:gd name="connsiteX9" fmla="*/ 161578 w 1144733"/>
                  <a:gd name="connsiteY9" fmla="*/ 146487 h 758614"/>
                  <a:gd name="connsiteX0" fmla="*/ 161578 w 1123875"/>
                  <a:gd name="connsiteY0" fmla="*/ 146494 h 758621"/>
                  <a:gd name="connsiteX1" fmla="*/ 551660 w 1123875"/>
                  <a:gd name="connsiteY1" fmla="*/ 141 h 758621"/>
                  <a:gd name="connsiteX2" fmla="*/ 1103320 w 1123875"/>
                  <a:gd name="connsiteY2" fmla="*/ 499821 h 758621"/>
                  <a:gd name="connsiteX3" fmla="*/ 1065127 w 1123875"/>
                  <a:gd name="connsiteY3" fmla="*/ 741031 h 758621"/>
                  <a:gd name="connsiteX4" fmla="*/ 795858 w 1123875"/>
                  <a:gd name="connsiteY4" fmla="*/ 654933 h 758621"/>
                  <a:gd name="connsiteX5" fmla="*/ 155757 w 1123875"/>
                  <a:gd name="connsiteY5" fmla="*/ 459404 h 758621"/>
                  <a:gd name="connsiteX6" fmla="*/ 41965 w 1123875"/>
                  <a:gd name="connsiteY6" fmla="*/ 690272 h 758621"/>
                  <a:gd name="connsiteX7" fmla="*/ 11208 w 1123875"/>
                  <a:gd name="connsiteY7" fmla="*/ 600524 h 758621"/>
                  <a:gd name="connsiteX8" fmla="*/ 0 w 1123875"/>
                  <a:gd name="connsiteY8" fmla="*/ 499821 h 758621"/>
                  <a:gd name="connsiteX9" fmla="*/ 161578 w 1123875"/>
                  <a:gd name="connsiteY9" fmla="*/ 146494 h 758621"/>
                  <a:gd name="connsiteX0" fmla="*/ 161578 w 1143242"/>
                  <a:gd name="connsiteY0" fmla="*/ 166685 h 778812"/>
                  <a:gd name="connsiteX1" fmla="*/ 571827 w 1143242"/>
                  <a:gd name="connsiteY1" fmla="*/ 127 h 778812"/>
                  <a:gd name="connsiteX2" fmla="*/ 1103320 w 1143242"/>
                  <a:gd name="connsiteY2" fmla="*/ 520012 h 778812"/>
                  <a:gd name="connsiteX3" fmla="*/ 1065127 w 1143242"/>
                  <a:gd name="connsiteY3" fmla="*/ 761222 h 778812"/>
                  <a:gd name="connsiteX4" fmla="*/ 795858 w 1143242"/>
                  <a:gd name="connsiteY4" fmla="*/ 675124 h 778812"/>
                  <a:gd name="connsiteX5" fmla="*/ 155757 w 1143242"/>
                  <a:gd name="connsiteY5" fmla="*/ 479595 h 778812"/>
                  <a:gd name="connsiteX6" fmla="*/ 41965 w 1143242"/>
                  <a:gd name="connsiteY6" fmla="*/ 710463 h 778812"/>
                  <a:gd name="connsiteX7" fmla="*/ 11208 w 1143242"/>
                  <a:gd name="connsiteY7" fmla="*/ 620715 h 778812"/>
                  <a:gd name="connsiteX8" fmla="*/ 0 w 1143242"/>
                  <a:gd name="connsiteY8" fmla="*/ 520012 h 778812"/>
                  <a:gd name="connsiteX9" fmla="*/ 161578 w 1143242"/>
                  <a:gd name="connsiteY9" fmla="*/ 166685 h 778812"/>
                  <a:gd name="connsiteX0" fmla="*/ 161578 w 1120905"/>
                  <a:gd name="connsiteY0" fmla="*/ 166692 h 778819"/>
                  <a:gd name="connsiteX1" fmla="*/ 571827 w 1120905"/>
                  <a:gd name="connsiteY1" fmla="*/ 134 h 778819"/>
                  <a:gd name="connsiteX2" fmla="*/ 1103320 w 1120905"/>
                  <a:gd name="connsiteY2" fmla="*/ 520019 h 778819"/>
                  <a:gd name="connsiteX3" fmla="*/ 1065127 w 1120905"/>
                  <a:gd name="connsiteY3" fmla="*/ 761229 h 778819"/>
                  <a:gd name="connsiteX4" fmla="*/ 795858 w 1120905"/>
                  <a:gd name="connsiteY4" fmla="*/ 675131 h 778819"/>
                  <a:gd name="connsiteX5" fmla="*/ 155757 w 1120905"/>
                  <a:gd name="connsiteY5" fmla="*/ 479602 h 778819"/>
                  <a:gd name="connsiteX6" fmla="*/ 41965 w 1120905"/>
                  <a:gd name="connsiteY6" fmla="*/ 710470 h 778819"/>
                  <a:gd name="connsiteX7" fmla="*/ 11208 w 1120905"/>
                  <a:gd name="connsiteY7" fmla="*/ 620722 h 778819"/>
                  <a:gd name="connsiteX8" fmla="*/ 0 w 1120905"/>
                  <a:gd name="connsiteY8" fmla="*/ 520019 h 778819"/>
                  <a:gd name="connsiteX9" fmla="*/ 161578 w 1120905"/>
                  <a:gd name="connsiteY9" fmla="*/ 166692 h 7788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20905" h="778819">
                    <a:moveTo>
                      <a:pt x="161578" y="166692"/>
                    </a:moveTo>
                    <a:cubicBezTo>
                      <a:pt x="256883" y="80045"/>
                      <a:pt x="318888" y="5115"/>
                      <a:pt x="571827" y="134"/>
                    </a:cubicBezTo>
                    <a:cubicBezTo>
                      <a:pt x="994721" y="-8194"/>
                      <a:pt x="1075627" y="371414"/>
                      <a:pt x="1103320" y="520019"/>
                    </a:cubicBezTo>
                    <a:cubicBezTo>
                      <a:pt x="1135117" y="690648"/>
                      <a:pt x="1124609" y="681480"/>
                      <a:pt x="1065127" y="761229"/>
                    </a:cubicBezTo>
                    <a:cubicBezTo>
                      <a:pt x="933541" y="802876"/>
                      <a:pt x="897335" y="769146"/>
                      <a:pt x="795858" y="675131"/>
                    </a:cubicBezTo>
                    <a:cubicBezTo>
                      <a:pt x="694381" y="581116"/>
                      <a:pt x="415941" y="275024"/>
                      <a:pt x="155757" y="479602"/>
                    </a:cubicBezTo>
                    <a:cubicBezTo>
                      <a:pt x="56875" y="557351"/>
                      <a:pt x="46447" y="665622"/>
                      <a:pt x="41965" y="710470"/>
                    </a:cubicBezTo>
                    <a:cubicBezTo>
                      <a:pt x="14905" y="663715"/>
                      <a:pt x="21460" y="650638"/>
                      <a:pt x="11208" y="620722"/>
                    </a:cubicBezTo>
                    <a:cubicBezTo>
                      <a:pt x="3859" y="588194"/>
                      <a:pt x="0" y="554515"/>
                      <a:pt x="0" y="520019"/>
                    </a:cubicBezTo>
                    <a:cubicBezTo>
                      <a:pt x="0" y="382036"/>
                      <a:pt x="66274" y="253340"/>
                      <a:pt x="161578" y="166692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532" name="グループ化 531">
                <a:extLst>
                  <a:ext uri="{FF2B5EF4-FFF2-40B4-BE49-F238E27FC236}">
                    <a16:creationId xmlns:a16="http://schemas.microsoft.com/office/drawing/2014/main" id="{09C5C560-BD97-4954-B622-7885E90509BB}"/>
                  </a:ext>
                </a:extLst>
              </p:cNvPr>
              <p:cNvGrpSpPr/>
              <p:nvPr/>
            </p:nvGrpSpPr>
            <p:grpSpPr>
              <a:xfrm>
                <a:off x="3767593" y="1665108"/>
                <a:ext cx="217719" cy="231301"/>
                <a:chOff x="2121610" y="5697472"/>
                <a:chExt cx="169946" cy="158072"/>
              </a:xfrm>
            </p:grpSpPr>
            <p:sp>
              <p:nvSpPr>
                <p:cNvPr id="533" name="二等辺三角形 532">
                  <a:extLst>
                    <a:ext uri="{FF2B5EF4-FFF2-40B4-BE49-F238E27FC236}">
                      <a16:creationId xmlns:a16="http://schemas.microsoft.com/office/drawing/2014/main" id="{6D976E30-F1BD-45A7-A768-752D5A390F70}"/>
                    </a:ext>
                  </a:extLst>
                </p:cNvPr>
                <p:cNvSpPr/>
                <p:nvPr/>
              </p:nvSpPr>
              <p:spPr>
                <a:xfrm rot="17563913">
                  <a:off x="2163527" y="5676457"/>
                  <a:ext cx="26940" cy="110774"/>
                </a:xfrm>
                <a:prstGeom prst="triangl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534" name="グループ化 533">
                  <a:extLst>
                    <a:ext uri="{FF2B5EF4-FFF2-40B4-BE49-F238E27FC236}">
                      <a16:creationId xmlns:a16="http://schemas.microsoft.com/office/drawing/2014/main" id="{C35FCBF8-93D2-43A9-BC04-DC44D6DC9E18}"/>
                    </a:ext>
                  </a:extLst>
                </p:cNvPr>
                <p:cNvGrpSpPr/>
                <p:nvPr/>
              </p:nvGrpSpPr>
              <p:grpSpPr>
                <a:xfrm>
                  <a:off x="2165452" y="5697472"/>
                  <a:ext cx="126104" cy="158072"/>
                  <a:chOff x="2896919" y="3691681"/>
                  <a:chExt cx="138000" cy="203092"/>
                </a:xfrm>
              </p:grpSpPr>
              <p:sp>
                <p:nvSpPr>
                  <p:cNvPr id="535" name="円/楕円 333">
                    <a:extLst>
                      <a:ext uri="{FF2B5EF4-FFF2-40B4-BE49-F238E27FC236}">
                        <a16:creationId xmlns:a16="http://schemas.microsoft.com/office/drawing/2014/main" id="{168D8F5C-8985-469A-8F85-62CF2A51F782}"/>
                      </a:ext>
                    </a:extLst>
                  </p:cNvPr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36" name="円/楕円 334">
                    <a:extLst>
                      <a:ext uri="{FF2B5EF4-FFF2-40B4-BE49-F238E27FC236}">
                        <a16:creationId xmlns:a16="http://schemas.microsoft.com/office/drawing/2014/main" id="{80B29C80-89B1-4507-8B6D-96A58995669B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37" name="円/楕円 335">
                    <a:extLst>
                      <a:ext uri="{FF2B5EF4-FFF2-40B4-BE49-F238E27FC236}">
                        <a16:creationId xmlns:a16="http://schemas.microsoft.com/office/drawing/2014/main" id="{B9A9068C-C041-4B08-A5EC-EB9E301C9347}"/>
                      </a:ext>
                    </a:extLst>
                  </p:cNvPr>
                  <p:cNvSpPr/>
                  <p:nvPr/>
                </p:nvSpPr>
                <p:spPr>
                  <a:xfrm>
                    <a:off x="2901373" y="3747251"/>
                    <a:ext cx="64391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38" name="円/楕円 336">
                    <a:extLst>
                      <a:ext uri="{FF2B5EF4-FFF2-40B4-BE49-F238E27FC236}">
                        <a16:creationId xmlns:a16="http://schemas.microsoft.com/office/drawing/2014/main" id="{68771463-71F7-449D-9231-2C1BE5F924A3}"/>
                      </a:ext>
                    </a:extLst>
                  </p:cNvPr>
                  <p:cNvSpPr/>
                  <p:nvPr/>
                </p:nvSpPr>
                <p:spPr>
                  <a:xfrm>
                    <a:off x="2910841" y="3764677"/>
                    <a:ext cx="39054" cy="48089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32" name="楕円 31">
                <a:extLst>
                  <a:ext uri="{FF2B5EF4-FFF2-40B4-BE49-F238E27FC236}">
                    <a16:creationId xmlns:a16="http://schemas.microsoft.com/office/drawing/2014/main" id="{D7FEB9B8-6133-4130-B345-B1CDA618D91B}"/>
                  </a:ext>
                </a:extLst>
              </p:cNvPr>
              <p:cNvSpPr/>
              <p:nvPr/>
            </p:nvSpPr>
            <p:spPr>
              <a:xfrm rot="18000000">
                <a:off x="3795398" y="2764020"/>
                <a:ext cx="400017" cy="101096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6" name="フリーフォーム: 図形 545">
                <a:extLst>
                  <a:ext uri="{FF2B5EF4-FFF2-40B4-BE49-F238E27FC236}">
                    <a16:creationId xmlns:a16="http://schemas.microsoft.com/office/drawing/2014/main" id="{6AF4238F-52C1-41CF-A02C-EBB77BD28B9A}"/>
                  </a:ext>
                </a:extLst>
              </p:cNvPr>
              <p:cNvSpPr/>
              <p:nvPr/>
            </p:nvSpPr>
            <p:spPr>
              <a:xfrm>
                <a:off x="3801314" y="3052359"/>
                <a:ext cx="136407" cy="284114"/>
              </a:xfrm>
              <a:custGeom>
                <a:avLst/>
                <a:gdLst>
                  <a:gd name="connsiteX0" fmla="*/ 120455 w 240910"/>
                  <a:gd name="connsiteY0" fmla="*/ 0 h 290804"/>
                  <a:gd name="connsiteX1" fmla="*/ 205630 w 240910"/>
                  <a:gd name="connsiteY1" fmla="*/ 35280 h 290804"/>
                  <a:gd name="connsiteX2" fmla="*/ 205630 w 240910"/>
                  <a:gd name="connsiteY2" fmla="*/ 205630 h 290804"/>
                  <a:gd name="connsiteX3" fmla="*/ 120455 w 240910"/>
                  <a:gd name="connsiteY3" fmla="*/ 290804 h 290804"/>
                  <a:gd name="connsiteX4" fmla="*/ 35280 w 240910"/>
                  <a:gd name="connsiteY4" fmla="*/ 205630 h 290804"/>
                  <a:gd name="connsiteX5" fmla="*/ 35280 w 240910"/>
                  <a:gd name="connsiteY5" fmla="*/ 35280 h 290804"/>
                  <a:gd name="connsiteX6" fmla="*/ 120455 w 240910"/>
                  <a:gd name="connsiteY6" fmla="*/ 0 h 290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0910" h="290804">
                    <a:moveTo>
                      <a:pt x="120455" y="0"/>
                    </a:moveTo>
                    <a:cubicBezTo>
                      <a:pt x="151282" y="0"/>
                      <a:pt x="182109" y="11760"/>
                      <a:pt x="205630" y="35280"/>
                    </a:cubicBezTo>
                    <a:cubicBezTo>
                      <a:pt x="252670" y="82320"/>
                      <a:pt x="252670" y="158590"/>
                      <a:pt x="205630" y="205630"/>
                    </a:cubicBezTo>
                    <a:lnTo>
                      <a:pt x="120455" y="290804"/>
                    </a:lnTo>
                    <a:lnTo>
                      <a:pt x="35280" y="205630"/>
                    </a:lnTo>
                    <a:cubicBezTo>
                      <a:pt x="-11760" y="158590"/>
                      <a:pt x="-11760" y="82320"/>
                      <a:pt x="35280" y="35280"/>
                    </a:cubicBezTo>
                    <a:cubicBezTo>
                      <a:pt x="58801" y="11760"/>
                      <a:pt x="89628" y="0"/>
                      <a:pt x="120455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8" name="楕円 547">
                <a:extLst>
                  <a:ext uri="{FF2B5EF4-FFF2-40B4-BE49-F238E27FC236}">
                    <a16:creationId xmlns:a16="http://schemas.microsoft.com/office/drawing/2014/main" id="{EF795AC9-F36A-471D-AD69-0527A3CF996A}"/>
                  </a:ext>
                </a:extLst>
              </p:cNvPr>
              <p:cNvSpPr/>
              <p:nvPr/>
            </p:nvSpPr>
            <p:spPr>
              <a:xfrm rot="18000000">
                <a:off x="3822302" y="2752951"/>
                <a:ext cx="304236" cy="89080"/>
              </a:xfrm>
              <a:prstGeom prst="ellipse">
                <a:avLst/>
              </a:prstGeom>
              <a:solidFill>
                <a:srgbClr val="000000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9" name="フリーフォーム: 図形 548">
                <a:extLst>
                  <a:ext uri="{FF2B5EF4-FFF2-40B4-BE49-F238E27FC236}">
                    <a16:creationId xmlns:a16="http://schemas.microsoft.com/office/drawing/2014/main" id="{A63F400E-7D4B-4D6D-911F-32E58480E29B}"/>
                  </a:ext>
                </a:extLst>
              </p:cNvPr>
              <p:cNvSpPr/>
              <p:nvPr/>
            </p:nvSpPr>
            <p:spPr>
              <a:xfrm>
                <a:off x="3867132" y="2482216"/>
                <a:ext cx="600279" cy="510585"/>
              </a:xfrm>
              <a:custGeom>
                <a:avLst/>
                <a:gdLst>
                  <a:gd name="connsiteX0" fmla="*/ 257873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288835 w 290715"/>
                  <a:gd name="connsiteY3" fmla="*/ 39164 h 613938"/>
                  <a:gd name="connsiteX4" fmla="*/ 151748 w 290715"/>
                  <a:gd name="connsiteY4" fmla="*/ 173533 h 613938"/>
                  <a:gd name="connsiteX5" fmla="*/ 180714 w 290715"/>
                  <a:gd name="connsiteY5" fmla="*/ 258156 h 613938"/>
                  <a:gd name="connsiteX6" fmla="*/ 5055 w 290715"/>
                  <a:gd name="connsiteY6" fmla="*/ 613938 h 613938"/>
                  <a:gd name="connsiteX7" fmla="*/ 0 w 290715"/>
                  <a:gd name="connsiteY7" fmla="*/ 508196 h 613938"/>
                  <a:gd name="connsiteX8" fmla="*/ 138932 w 290715"/>
                  <a:gd name="connsiteY8" fmla="*/ 128491 h 613938"/>
                  <a:gd name="connsiteX9" fmla="*/ 239706 w 290715"/>
                  <a:gd name="connsiteY9" fmla="*/ 10647 h 613938"/>
                  <a:gd name="connsiteX0" fmla="*/ 255491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288835 w 290715"/>
                  <a:gd name="connsiteY3" fmla="*/ 39164 h 613938"/>
                  <a:gd name="connsiteX4" fmla="*/ 151748 w 290715"/>
                  <a:gd name="connsiteY4" fmla="*/ 173533 h 613938"/>
                  <a:gd name="connsiteX5" fmla="*/ 180714 w 290715"/>
                  <a:gd name="connsiteY5" fmla="*/ 258156 h 613938"/>
                  <a:gd name="connsiteX6" fmla="*/ 5055 w 290715"/>
                  <a:gd name="connsiteY6" fmla="*/ 613938 h 613938"/>
                  <a:gd name="connsiteX7" fmla="*/ 0 w 290715"/>
                  <a:gd name="connsiteY7" fmla="*/ 508196 h 613938"/>
                  <a:gd name="connsiteX8" fmla="*/ 138932 w 290715"/>
                  <a:gd name="connsiteY8" fmla="*/ 128491 h 613938"/>
                  <a:gd name="connsiteX9" fmla="*/ 239706 w 290715"/>
                  <a:gd name="connsiteY9" fmla="*/ 10647 h 613938"/>
                  <a:gd name="connsiteX10" fmla="*/ 255491 w 290715"/>
                  <a:gd name="connsiteY10" fmla="*/ 0 h 613938"/>
                  <a:gd name="connsiteX0" fmla="*/ 255491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288835 w 290715"/>
                  <a:gd name="connsiteY3" fmla="*/ 39164 h 613938"/>
                  <a:gd name="connsiteX4" fmla="*/ 151748 w 290715"/>
                  <a:gd name="connsiteY4" fmla="*/ 173533 h 613938"/>
                  <a:gd name="connsiteX5" fmla="*/ 180714 w 290715"/>
                  <a:gd name="connsiteY5" fmla="*/ 258156 h 613938"/>
                  <a:gd name="connsiteX6" fmla="*/ 5055 w 290715"/>
                  <a:gd name="connsiteY6" fmla="*/ 613938 h 613938"/>
                  <a:gd name="connsiteX7" fmla="*/ 0 w 290715"/>
                  <a:gd name="connsiteY7" fmla="*/ 508196 h 613938"/>
                  <a:gd name="connsiteX8" fmla="*/ 129407 w 290715"/>
                  <a:gd name="connsiteY8" fmla="*/ 128491 h 613938"/>
                  <a:gd name="connsiteX9" fmla="*/ 239706 w 290715"/>
                  <a:gd name="connsiteY9" fmla="*/ 10647 h 613938"/>
                  <a:gd name="connsiteX10" fmla="*/ 255491 w 290715"/>
                  <a:gd name="connsiteY10" fmla="*/ 0 h 613938"/>
                  <a:gd name="connsiteX0" fmla="*/ 255491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288835 w 290715"/>
                  <a:gd name="connsiteY3" fmla="*/ 39164 h 613938"/>
                  <a:gd name="connsiteX4" fmla="*/ 151748 w 290715"/>
                  <a:gd name="connsiteY4" fmla="*/ 173533 h 613938"/>
                  <a:gd name="connsiteX5" fmla="*/ 180714 w 290715"/>
                  <a:gd name="connsiteY5" fmla="*/ 258156 h 613938"/>
                  <a:gd name="connsiteX6" fmla="*/ 5055 w 290715"/>
                  <a:gd name="connsiteY6" fmla="*/ 613938 h 613938"/>
                  <a:gd name="connsiteX7" fmla="*/ 0 w 290715"/>
                  <a:gd name="connsiteY7" fmla="*/ 508196 h 613938"/>
                  <a:gd name="connsiteX8" fmla="*/ 129407 w 290715"/>
                  <a:gd name="connsiteY8" fmla="*/ 128491 h 613938"/>
                  <a:gd name="connsiteX9" fmla="*/ 239706 w 290715"/>
                  <a:gd name="connsiteY9" fmla="*/ 10647 h 613938"/>
                  <a:gd name="connsiteX10" fmla="*/ 255491 w 290715"/>
                  <a:gd name="connsiteY10" fmla="*/ 0 h 613938"/>
                  <a:gd name="connsiteX0" fmla="*/ 255491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288835 w 290715"/>
                  <a:gd name="connsiteY3" fmla="*/ 39164 h 613938"/>
                  <a:gd name="connsiteX4" fmla="*/ 151748 w 290715"/>
                  <a:gd name="connsiteY4" fmla="*/ 173533 h 613938"/>
                  <a:gd name="connsiteX5" fmla="*/ 180714 w 290715"/>
                  <a:gd name="connsiteY5" fmla="*/ 258156 h 613938"/>
                  <a:gd name="connsiteX6" fmla="*/ 5055 w 290715"/>
                  <a:gd name="connsiteY6" fmla="*/ 613938 h 613938"/>
                  <a:gd name="connsiteX7" fmla="*/ 0 w 290715"/>
                  <a:gd name="connsiteY7" fmla="*/ 508196 h 613938"/>
                  <a:gd name="connsiteX8" fmla="*/ 129407 w 290715"/>
                  <a:gd name="connsiteY8" fmla="*/ 128491 h 613938"/>
                  <a:gd name="connsiteX9" fmla="*/ 239706 w 290715"/>
                  <a:gd name="connsiteY9" fmla="*/ 10647 h 613938"/>
                  <a:gd name="connsiteX10" fmla="*/ 255491 w 290715"/>
                  <a:gd name="connsiteY10" fmla="*/ 0 h 613938"/>
                  <a:gd name="connsiteX0" fmla="*/ 255491 w 291216"/>
                  <a:gd name="connsiteY0" fmla="*/ 0 h 613938"/>
                  <a:gd name="connsiteX1" fmla="*/ 282829 w 291216"/>
                  <a:gd name="connsiteY1" fmla="*/ 22548 h 613938"/>
                  <a:gd name="connsiteX2" fmla="*/ 290715 w 291216"/>
                  <a:gd name="connsiteY2" fmla="*/ 35357 h 613938"/>
                  <a:gd name="connsiteX3" fmla="*/ 291216 w 291216"/>
                  <a:gd name="connsiteY3" fmla="*/ 46308 h 613938"/>
                  <a:gd name="connsiteX4" fmla="*/ 151748 w 291216"/>
                  <a:gd name="connsiteY4" fmla="*/ 173533 h 613938"/>
                  <a:gd name="connsiteX5" fmla="*/ 180714 w 291216"/>
                  <a:gd name="connsiteY5" fmla="*/ 258156 h 613938"/>
                  <a:gd name="connsiteX6" fmla="*/ 5055 w 291216"/>
                  <a:gd name="connsiteY6" fmla="*/ 613938 h 613938"/>
                  <a:gd name="connsiteX7" fmla="*/ 0 w 291216"/>
                  <a:gd name="connsiteY7" fmla="*/ 508196 h 613938"/>
                  <a:gd name="connsiteX8" fmla="*/ 129407 w 291216"/>
                  <a:gd name="connsiteY8" fmla="*/ 128491 h 613938"/>
                  <a:gd name="connsiteX9" fmla="*/ 239706 w 291216"/>
                  <a:gd name="connsiteY9" fmla="*/ 10647 h 613938"/>
                  <a:gd name="connsiteX10" fmla="*/ 255491 w 291216"/>
                  <a:gd name="connsiteY10" fmla="*/ 0 h 613938"/>
                  <a:gd name="connsiteX0" fmla="*/ 255491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151748 w 290715"/>
                  <a:gd name="connsiteY3" fmla="*/ 173533 h 613938"/>
                  <a:gd name="connsiteX4" fmla="*/ 180714 w 290715"/>
                  <a:gd name="connsiteY4" fmla="*/ 258156 h 613938"/>
                  <a:gd name="connsiteX5" fmla="*/ 5055 w 290715"/>
                  <a:gd name="connsiteY5" fmla="*/ 613938 h 613938"/>
                  <a:gd name="connsiteX6" fmla="*/ 0 w 290715"/>
                  <a:gd name="connsiteY6" fmla="*/ 508196 h 613938"/>
                  <a:gd name="connsiteX7" fmla="*/ 129407 w 290715"/>
                  <a:gd name="connsiteY7" fmla="*/ 128491 h 613938"/>
                  <a:gd name="connsiteX8" fmla="*/ 239706 w 290715"/>
                  <a:gd name="connsiteY8" fmla="*/ 10647 h 613938"/>
                  <a:gd name="connsiteX9" fmla="*/ 255491 w 290715"/>
                  <a:gd name="connsiteY9" fmla="*/ 0 h 613938"/>
                  <a:gd name="connsiteX0" fmla="*/ 255491 w 309765"/>
                  <a:gd name="connsiteY0" fmla="*/ 0 h 613938"/>
                  <a:gd name="connsiteX1" fmla="*/ 282829 w 309765"/>
                  <a:gd name="connsiteY1" fmla="*/ 22548 h 613938"/>
                  <a:gd name="connsiteX2" fmla="*/ 309765 w 309765"/>
                  <a:gd name="connsiteY2" fmla="*/ 63932 h 613938"/>
                  <a:gd name="connsiteX3" fmla="*/ 151748 w 309765"/>
                  <a:gd name="connsiteY3" fmla="*/ 173533 h 613938"/>
                  <a:gd name="connsiteX4" fmla="*/ 180714 w 309765"/>
                  <a:gd name="connsiteY4" fmla="*/ 258156 h 613938"/>
                  <a:gd name="connsiteX5" fmla="*/ 5055 w 309765"/>
                  <a:gd name="connsiteY5" fmla="*/ 613938 h 613938"/>
                  <a:gd name="connsiteX6" fmla="*/ 0 w 309765"/>
                  <a:gd name="connsiteY6" fmla="*/ 508196 h 613938"/>
                  <a:gd name="connsiteX7" fmla="*/ 129407 w 309765"/>
                  <a:gd name="connsiteY7" fmla="*/ 128491 h 613938"/>
                  <a:gd name="connsiteX8" fmla="*/ 239706 w 309765"/>
                  <a:gd name="connsiteY8" fmla="*/ 10647 h 613938"/>
                  <a:gd name="connsiteX9" fmla="*/ 255491 w 309765"/>
                  <a:gd name="connsiteY9" fmla="*/ 0 h 613938"/>
                  <a:gd name="connsiteX0" fmla="*/ 255491 w 309765"/>
                  <a:gd name="connsiteY0" fmla="*/ 0 h 613938"/>
                  <a:gd name="connsiteX1" fmla="*/ 309765 w 309765"/>
                  <a:gd name="connsiteY1" fmla="*/ 63932 h 613938"/>
                  <a:gd name="connsiteX2" fmla="*/ 151748 w 309765"/>
                  <a:gd name="connsiteY2" fmla="*/ 173533 h 613938"/>
                  <a:gd name="connsiteX3" fmla="*/ 180714 w 309765"/>
                  <a:gd name="connsiteY3" fmla="*/ 258156 h 613938"/>
                  <a:gd name="connsiteX4" fmla="*/ 5055 w 309765"/>
                  <a:gd name="connsiteY4" fmla="*/ 613938 h 613938"/>
                  <a:gd name="connsiteX5" fmla="*/ 0 w 309765"/>
                  <a:gd name="connsiteY5" fmla="*/ 508196 h 613938"/>
                  <a:gd name="connsiteX6" fmla="*/ 129407 w 309765"/>
                  <a:gd name="connsiteY6" fmla="*/ 128491 h 613938"/>
                  <a:gd name="connsiteX7" fmla="*/ 239706 w 309765"/>
                  <a:gd name="connsiteY7" fmla="*/ 10647 h 613938"/>
                  <a:gd name="connsiteX8" fmla="*/ 255491 w 309765"/>
                  <a:gd name="connsiteY8" fmla="*/ 0 h 613938"/>
                  <a:gd name="connsiteX0" fmla="*/ 255491 w 293096"/>
                  <a:gd name="connsiteY0" fmla="*/ 0 h 613938"/>
                  <a:gd name="connsiteX1" fmla="*/ 293096 w 293096"/>
                  <a:gd name="connsiteY1" fmla="*/ 52026 h 613938"/>
                  <a:gd name="connsiteX2" fmla="*/ 151748 w 293096"/>
                  <a:gd name="connsiteY2" fmla="*/ 173533 h 613938"/>
                  <a:gd name="connsiteX3" fmla="*/ 180714 w 293096"/>
                  <a:gd name="connsiteY3" fmla="*/ 258156 h 613938"/>
                  <a:gd name="connsiteX4" fmla="*/ 5055 w 293096"/>
                  <a:gd name="connsiteY4" fmla="*/ 613938 h 613938"/>
                  <a:gd name="connsiteX5" fmla="*/ 0 w 293096"/>
                  <a:gd name="connsiteY5" fmla="*/ 508196 h 613938"/>
                  <a:gd name="connsiteX6" fmla="*/ 129407 w 293096"/>
                  <a:gd name="connsiteY6" fmla="*/ 128491 h 613938"/>
                  <a:gd name="connsiteX7" fmla="*/ 239706 w 293096"/>
                  <a:gd name="connsiteY7" fmla="*/ 10647 h 613938"/>
                  <a:gd name="connsiteX8" fmla="*/ 255491 w 293096"/>
                  <a:gd name="connsiteY8" fmla="*/ 0 h 613938"/>
                  <a:gd name="connsiteX0" fmla="*/ 255491 w 293096"/>
                  <a:gd name="connsiteY0" fmla="*/ 0 h 692519"/>
                  <a:gd name="connsiteX1" fmla="*/ 293096 w 293096"/>
                  <a:gd name="connsiteY1" fmla="*/ 52026 h 692519"/>
                  <a:gd name="connsiteX2" fmla="*/ 151748 w 293096"/>
                  <a:gd name="connsiteY2" fmla="*/ 173533 h 692519"/>
                  <a:gd name="connsiteX3" fmla="*/ 180714 w 293096"/>
                  <a:gd name="connsiteY3" fmla="*/ 258156 h 692519"/>
                  <a:gd name="connsiteX4" fmla="*/ 7436 w 293096"/>
                  <a:gd name="connsiteY4" fmla="*/ 692519 h 692519"/>
                  <a:gd name="connsiteX5" fmla="*/ 0 w 293096"/>
                  <a:gd name="connsiteY5" fmla="*/ 508196 h 692519"/>
                  <a:gd name="connsiteX6" fmla="*/ 129407 w 293096"/>
                  <a:gd name="connsiteY6" fmla="*/ 128491 h 692519"/>
                  <a:gd name="connsiteX7" fmla="*/ 239706 w 293096"/>
                  <a:gd name="connsiteY7" fmla="*/ 10647 h 692519"/>
                  <a:gd name="connsiteX8" fmla="*/ 255491 w 293096"/>
                  <a:gd name="connsiteY8" fmla="*/ 0 h 692519"/>
                  <a:gd name="connsiteX0" fmla="*/ 267397 w 305002"/>
                  <a:gd name="connsiteY0" fmla="*/ 0 h 692519"/>
                  <a:gd name="connsiteX1" fmla="*/ 305002 w 305002"/>
                  <a:gd name="connsiteY1" fmla="*/ 52026 h 692519"/>
                  <a:gd name="connsiteX2" fmla="*/ 163654 w 305002"/>
                  <a:gd name="connsiteY2" fmla="*/ 173533 h 692519"/>
                  <a:gd name="connsiteX3" fmla="*/ 192620 w 305002"/>
                  <a:gd name="connsiteY3" fmla="*/ 258156 h 692519"/>
                  <a:gd name="connsiteX4" fmla="*/ 19342 w 305002"/>
                  <a:gd name="connsiteY4" fmla="*/ 692519 h 692519"/>
                  <a:gd name="connsiteX5" fmla="*/ 0 w 305002"/>
                  <a:gd name="connsiteY5" fmla="*/ 512959 h 692519"/>
                  <a:gd name="connsiteX6" fmla="*/ 141313 w 305002"/>
                  <a:gd name="connsiteY6" fmla="*/ 128491 h 692519"/>
                  <a:gd name="connsiteX7" fmla="*/ 251612 w 305002"/>
                  <a:gd name="connsiteY7" fmla="*/ 10647 h 692519"/>
                  <a:gd name="connsiteX8" fmla="*/ 267397 w 305002"/>
                  <a:gd name="connsiteY8" fmla="*/ 0 h 692519"/>
                  <a:gd name="connsiteX0" fmla="*/ 269142 w 306747"/>
                  <a:gd name="connsiteY0" fmla="*/ 0 h 692519"/>
                  <a:gd name="connsiteX1" fmla="*/ 306747 w 306747"/>
                  <a:gd name="connsiteY1" fmla="*/ 52026 h 692519"/>
                  <a:gd name="connsiteX2" fmla="*/ 165399 w 306747"/>
                  <a:gd name="connsiteY2" fmla="*/ 173533 h 692519"/>
                  <a:gd name="connsiteX3" fmla="*/ 194365 w 306747"/>
                  <a:gd name="connsiteY3" fmla="*/ 258156 h 692519"/>
                  <a:gd name="connsiteX4" fmla="*/ 21087 w 306747"/>
                  <a:gd name="connsiteY4" fmla="*/ 692519 h 692519"/>
                  <a:gd name="connsiteX5" fmla="*/ 1745 w 306747"/>
                  <a:gd name="connsiteY5" fmla="*/ 512959 h 692519"/>
                  <a:gd name="connsiteX6" fmla="*/ 143058 w 306747"/>
                  <a:gd name="connsiteY6" fmla="*/ 128491 h 692519"/>
                  <a:gd name="connsiteX7" fmla="*/ 253357 w 306747"/>
                  <a:gd name="connsiteY7" fmla="*/ 10647 h 692519"/>
                  <a:gd name="connsiteX8" fmla="*/ 269142 w 306747"/>
                  <a:gd name="connsiteY8" fmla="*/ 0 h 692519"/>
                  <a:gd name="connsiteX0" fmla="*/ 269142 w 306747"/>
                  <a:gd name="connsiteY0" fmla="*/ 0 h 692519"/>
                  <a:gd name="connsiteX1" fmla="*/ 306747 w 306747"/>
                  <a:gd name="connsiteY1" fmla="*/ 52026 h 692519"/>
                  <a:gd name="connsiteX2" fmla="*/ 165399 w 306747"/>
                  <a:gd name="connsiteY2" fmla="*/ 173533 h 692519"/>
                  <a:gd name="connsiteX3" fmla="*/ 194365 w 306747"/>
                  <a:gd name="connsiteY3" fmla="*/ 258156 h 692519"/>
                  <a:gd name="connsiteX4" fmla="*/ 21087 w 306747"/>
                  <a:gd name="connsiteY4" fmla="*/ 692519 h 692519"/>
                  <a:gd name="connsiteX5" fmla="*/ 1745 w 306747"/>
                  <a:gd name="connsiteY5" fmla="*/ 512959 h 692519"/>
                  <a:gd name="connsiteX6" fmla="*/ 143058 w 306747"/>
                  <a:gd name="connsiteY6" fmla="*/ 128491 h 692519"/>
                  <a:gd name="connsiteX7" fmla="*/ 253357 w 306747"/>
                  <a:gd name="connsiteY7" fmla="*/ 10647 h 692519"/>
                  <a:gd name="connsiteX8" fmla="*/ 269142 w 306747"/>
                  <a:gd name="connsiteY8" fmla="*/ 0 h 692519"/>
                  <a:gd name="connsiteX0" fmla="*/ 269142 w 306747"/>
                  <a:gd name="connsiteY0" fmla="*/ 0 h 692519"/>
                  <a:gd name="connsiteX1" fmla="*/ 306747 w 306747"/>
                  <a:gd name="connsiteY1" fmla="*/ 52026 h 692519"/>
                  <a:gd name="connsiteX2" fmla="*/ 165399 w 306747"/>
                  <a:gd name="connsiteY2" fmla="*/ 173533 h 692519"/>
                  <a:gd name="connsiteX3" fmla="*/ 194365 w 306747"/>
                  <a:gd name="connsiteY3" fmla="*/ 258156 h 692519"/>
                  <a:gd name="connsiteX4" fmla="*/ 21087 w 306747"/>
                  <a:gd name="connsiteY4" fmla="*/ 692519 h 692519"/>
                  <a:gd name="connsiteX5" fmla="*/ 1745 w 306747"/>
                  <a:gd name="connsiteY5" fmla="*/ 512959 h 692519"/>
                  <a:gd name="connsiteX6" fmla="*/ 143058 w 306747"/>
                  <a:gd name="connsiteY6" fmla="*/ 128491 h 692519"/>
                  <a:gd name="connsiteX7" fmla="*/ 253357 w 306747"/>
                  <a:gd name="connsiteY7" fmla="*/ 10647 h 692519"/>
                  <a:gd name="connsiteX8" fmla="*/ 269142 w 306747"/>
                  <a:gd name="connsiteY8" fmla="*/ 0 h 692519"/>
                  <a:gd name="connsiteX0" fmla="*/ 269142 w 306747"/>
                  <a:gd name="connsiteY0" fmla="*/ 0 h 692519"/>
                  <a:gd name="connsiteX1" fmla="*/ 306747 w 306747"/>
                  <a:gd name="connsiteY1" fmla="*/ 52026 h 692519"/>
                  <a:gd name="connsiteX2" fmla="*/ 165399 w 306747"/>
                  <a:gd name="connsiteY2" fmla="*/ 173533 h 692519"/>
                  <a:gd name="connsiteX3" fmla="*/ 194365 w 306747"/>
                  <a:gd name="connsiteY3" fmla="*/ 258156 h 692519"/>
                  <a:gd name="connsiteX4" fmla="*/ 21087 w 306747"/>
                  <a:gd name="connsiteY4" fmla="*/ 692519 h 692519"/>
                  <a:gd name="connsiteX5" fmla="*/ 1745 w 306747"/>
                  <a:gd name="connsiteY5" fmla="*/ 512959 h 692519"/>
                  <a:gd name="connsiteX6" fmla="*/ 143058 w 306747"/>
                  <a:gd name="connsiteY6" fmla="*/ 128491 h 692519"/>
                  <a:gd name="connsiteX7" fmla="*/ 253357 w 306747"/>
                  <a:gd name="connsiteY7" fmla="*/ 10647 h 692519"/>
                  <a:gd name="connsiteX8" fmla="*/ 269142 w 306747"/>
                  <a:gd name="connsiteY8" fmla="*/ 0 h 692519"/>
                  <a:gd name="connsiteX0" fmla="*/ 269142 w 306747"/>
                  <a:gd name="connsiteY0" fmla="*/ 0 h 692519"/>
                  <a:gd name="connsiteX1" fmla="*/ 306747 w 306747"/>
                  <a:gd name="connsiteY1" fmla="*/ 52026 h 692519"/>
                  <a:gd name="connsiteX2" fmla="*/ 165399 w 306747"/>
                  <a:gd name="connsiteY2" fmla="*/ 173533 h 692519"/>
                  <a:gd name="connsiteX3" fmla="*/ 194365 w 306747"/>
                  <a:gd name="connsiteY3" fmla="*/ 258156 h 692519"/>
                  <a:gd name="connsiteX4" fmla="*/ 21087 w 306747"/>
                  <a:gd name="connsiteY4" fmla="*/ 692519 h 692519"/>
                  <a:gd name="connsiteX5" fmla="*/ 1745 w 306747"/>
                  <a:gd name="connsiteY5" fmla="*/ 512959 h 692519"/>
                  <a:gd name="connsiteX6" fmla="*/ 143058 w 306747"/>
                  <a:gd name="connsiteY6" fmla="*/ 128491 h 692519"/>
                  <a:gd name="connsiteX7" fmla="*/ 253357 w 306747"/>
                  <a:gd name="connsiteY7" fmla="*/ 10647 h 692519"/>
                  <a:gd name="connsiteX8" fmla="*/ 269142 w 306747"/>
                  <a:gd name="connsiteY8" fmla="*/ 0 h 692519"/>
                  <a:gd name="connsiteX0" fmla="*/ 271904 w 309509"/>
                  <a:gd name="connsiteY0" fmla="*/ 0 h 697281"/>
                  <a:gd name="connsiteX1" fmla="*/ 309509 w 309509"/>
                  <a:gd name="connsiteY1" fmla="*/ 52026 h 697281"/>
                  <a:gd name="connsiteX2" fmla="*/ 168161 w 309509"/>
                  <a:gd name="connsiteY2" fmla="*/ 173533 h 697281"/>
                  <a:gd name="connsiteX3" fmla="*/ 197127 w 309509"/>
                  <a:gd name="connsiteY3" fmla="*/ 258156 h 697281"/>
                  <a:gd name="connsiteX4" fmla="*/ 35756 w 309509"/>
                  <a:gd name="connsiteY4" fmla="*/ 697281 h 697281"/>
                  <a:gd name="connsiteX5" fmla="*/ 4507 w 309509"/>
                  <a:gd name="connsiteY5" fmla="*/ 512959 h 697281"/>
                  <a:gd name="connsiteX6" fmla="*/ 145820 w 309509"/>
                  <a:gd name="connsiteY6" fmla="*/ 128491 h 697281"/>
                  <a:gd name="connsiteX7" fmla="*/ 256119 w 309509"/>
                  <a:gd name="connsiteY7" fmla="*/ 10647 h 697281"/>
                  <a:gd name="connsiteX8" fmla="*/ 271904 w 309509"/>
                  <a:gd name="connsiteY8" fmla="*/ 0 h 697281"/>
                  <a:gd name="connsiteX0" fmla="*/ 272497 w 310102"/>
                  <a:gd name="connsiteY0" fmla="*/ 0 h 697281"/>
                  <a:gd name="connsiteX1" fmla="*/ 310102 w 310102"/>
                  <a:gd name="connsiteY1" fmla="*/ 52026 h 697281"/>
                  <a:gd name="connsiteX2" fmla="*/ 168754 w 310102"/>
                  <a:gd name="connsiteY2" fmla="*/ 173533 h 697281"/>
                  <a:gd name="connsiteX3" fmla="*/ 197720 w 310102"/>
                  <a:gd name="connsiteY3" fmla="*/ 258156 h 697281"/>
                  <a:gd name="connsiteX4" fmla="*/ 36349 w 310102"/>
                  <a:gd name="connsiteY4" fmla="*/ 697281 h 697281"/>
                  <a:gd name="connsiteX5" fmla="*/ 5100 w 310102"/>
                  <a:gd name="connsiteY5" fmla="*/ 512959 h 697281"/>
                  <a:gd name="connsiteX6" fmla="*/ 146413 w 310102"/>
                  <a:gd name="connsiteY6" fmla="*/ 128491 h 697281"/>
                  <a:gd name="connsiteX7" fmla="*/ 256712 w 310102"/>
                  <a:gd name="connsiteY7" fmla="*/ 10647 h 697281"/>
                  <a:gd name="connsiteX8" fmla="*/ 272497 w 310102"/>
                  <a:gd name="connsiteY8" fmla="*/ 0 h 697281"/>
                  <a:gd name="connsiteX0" fmla="*/ 268260 w 305865"/>
                  <a:gd name="connsiteY0" fmla="*/ 0 h 697281"/>
                  <a:gd name="connsiteX1" fmla="*/ 305865 w 305865"/>
                  <a:gd name="connsiteY1" fmla="*/ 52026 h 697281"/>
                  <a:gd name="connsiteX2" fmla="*/ 164517 w 305865"/>
                  <a:gd name="connsiteY2" fmla="*/ 173533 h 697281"/>
                  <a:gd name="connsiteX3" fmla="*/ 193483 w 305865"/>
                  <a:gd name="connsiteY3" fmla="*/ 258156 h 697281"/>
                  <a:gd name="connsiteX4" fmla="*/ 32112 w 305865"/>
                  <a:gd name="connsiteY4" fmla="*/ 697281 h 697281"/>
                  <a:gd name="connsiteX5" fmla="*/ 5625 w 305865"/>
                  <a:gd name="connsiteY5" fmla="*/ 470096 h 697281"/>
                  <a:gd name="connsiteX6" fmla="*/ 142176 w 305865"/>
                  <a:gd name="connsiteY6" fmla="*/ 128491 h 697281"/>
                  <a:gd name="connsiteX7" fmla="*/ 252475 w 305865"/>
                  <a:gd name="connsiteY7" fmla="*/ 10647 h 697281"/>
                  <a:gd name="connsiteX8" fmla="*/ 268260 w 305865"/>
                  <a:gd name="connsiteY8" fmla="*/ 0 h 697281"/>
                  <a:gd name="connsiteX0" fmla="*/ 268260 w 305865"/>
                  <a:gd name="connsiteY0" fmla="*/ 0 h 697281"/>
                  <a:gd name="connsiteX1" fmla="*/ 305865 w 305865"/>
                  <a:gd name="connsiteY1" fmla="*/ 52026 h 697281"/>
                  <a:gd name="connsiteX2" fmla="*/ 164517 w 305865"/>
                  <a:gd name="connsiteY2" fmla="*/ 173533 h 697281"/>
                  <a:gd name="connsiteX3" fmla="*/ 193483 w 305865"/>
                  <a:gd name="connsiteY3" fmla="*/ 258156 h 697281"/>
                  <a:gd name="connsiteX4" fmla="*/ 32112 w 305865"/>
                  <a:gd name="connsiteY4" fmla="*/ 697281 h 697281"/>
                  <a:gd name="connsiteX5" fmla="*/ 5625 w 305865"/>
                  <a:gd name="connsiteY5" fmla="*/ 470096 h 697281"/>
                  <a:gd name="connsiteX6" fmla="*/ 142176 w 305865"/>
                  <a:gd name="connsiteY6" fmla="*/ 128491 h 697281"/>
                  <a:gd name="connsiteX7" fmla="*/ 252475 w 305865"/>
                  <a:gd name="connsiteY7" fmla="*/ 10647 h 697281"/>
                  <a:gd name="connsiteX8" fmla="*/ 268260 w 305865"/>
                  <a:gd name="connsiteY8" fmla="*/ 0 h 697281"/>
                  <a:gd name="connsiteX0" fmla="*/ 269228 w 306833"/>
                  <a:gd name="connsiteY0" fmla="*/ 0 h 682994"/>
                  <a:gd name="connsiteX1" fmla="*/ 306833 w 306833"/>
                  <a:gd name="connsiteY1" fmla="*/ 52026 h 682994"/>
                  <a:gd name="connsiteX2" fmla="*/ 165485 w 306833"/>
                  <a:gd name="connsiteY2" fmla="*/ 173533 h 682994"/>
                  <a:gd name="connsiteX3" fmla="*/ 194451 w 306833"/>
                  <a:gd name="connsiteY3" fmla="*/ 258156 h 682994"/>
                  <a:gd name="connsiteX4" fmla="*/ 28317 w 306833"/>
                  <a:gd name="connsiteY4" fmla="*/ 682994 h 682994"/>
                  <a:gd name="connsiteX5" fmla="*/ 6593 w 306833"/>
                  <a:gd name="connsiteY5" fmla="*/ 470096 h 682994"/>
                  <a:gd name="connsiteX6" fmla="*/ 143144 w 306833"/>
                  <a:gd name="connsiteY6" fmla="*/ 128491 h 682994"/>
                  <a:gd name="connsiteX7" fmla="*/ 253443 w 306833"/>
                  <a:gd name="connsiteY7" fmla="*/ 10647 h 682994"/>
                  <a:gd name="connsiteX8" fmla="*/ 269228 w 306833"/>
                  <a:gd name="connsiteY8" fmla="*/ 0 h 682994"/>
                  <a:gd name="connsiteX0" fmla="*/ 269228 w 306833"/>
                  <a:gd name="connsiteY0" fmla="*/ 0 h 682994"/>
                  <a:gd name="connsiteX1" fmla="*/ 306833 w 306833"/>
                  <a:gd name="connsiteY1" fmla="*/ 52026 h 682994"/>
                  <a:gd name="connsiteX2" fmla="*/ 165485 w 306833"/>
                  <a:gd name="connsiteY2" fmla="*/ 173533 h 682994"/>
                  <a:gd name="connsiteX3" fmla="*/ 194451 w 306833"/>
                  <a:gd name="connsiteY3" fmla="*/ 258156 h 682994"/>
                  <a:gd name="connsiteX4" fmla="*/ 28317 w 306833"/>
                  <a:gd name="connsiteY4" fmla="*/ 682994 h 682994"/>
                  <a:gd name="connsiteX5" fmla="*/ 6593 w 306833"/>
                  <a:gd name="connsiteY5" fmla="*/ 470096 h 682994"/>
                  <a:gd name="connsiteX6" fmla="*/ 143144 w 306833"/>
                  <a:gd name="connsiteY6" fmla="*/ 128491 h 682994"/>
                  <a:gd name="connsiteX7" fmla="*/ 236774 w 306833"/>
                  <a:gd name="connsiteY7" fmla="*/ 17791 h 682994"/>
                  <a:gd name="connsiteX8" fmla="*/ 269228 w 306833"/>
                  <a:gd name="connsiteY8" fmla="*/ 0 h 682994"/>
                  <a:gd name="connsiteX0" fmla="*/ 269228 w 306833"/>
                  <a:gd name="connsiteY0" fmla="*/ 0 h 682994"/>
                  <a:gd name="connsiteX1" fmla="*/ 306833 w 306833"/>
                  <a:gd name="connsiteY1" fmla="*/ 52026 h 682994"/>
                  <a:gd name="connsiteX2" fmla="*/ 165485 w 306833"/>
                  <a:gd name="connsiteY2" fmla="*/ 173533 h 682994"/>
                  <a:gd name="connsiteX3" fmla="*/ 194451 w 306833"/>
                  <a:gd name="connsiteY3" fmla="*/ 258156 h 682994"/>
                  <a:gd name="connsiteX4" fmla="*/ 28317 w 306833"/>
                  <a:gd name="connsiteY4" fmla="*/ 682994 h 682994"/>
                  <a:gd name="connsiteX5" fmla="*/ 6593 w 306833"/>
                  <a:gd name="connsiteY5" fmla="*/ 470096 h 682994"/>
                  <a:gd name="connsiteX6" fmla="*/ 143144 w 306833"/>
                  <a:gd name="connsiteY6" fmla="*/ 128491 h 682994"/>
                  <a:gd name="connsiteX7" fmla="*/ 239155 w 306833"/>
                  <a:gd name="connsiteY7" fmla="*/ 10647 h 682994"/>
                  <a:gd name="connsiteX8" fmla="*/ 269228 w 306833"/>
                  <a:gd name="connsiteY8" fmla="*/ 0 h 682994"/>
                  <a:gd name="connsiteX0" fmla="*/ 269228 w 306833"/>
                  <a:gd name="connsiteY0" fmla="*/ 0 h 682994"/>
                  <a:gd name="connsiteX1" fmla="*/ 306833 w 306833"/>
                  <a:gd name="connsiteY1" fmla="*/ 52026 h 682994"/>
                  <a:gd name="connsiteX2" fmla="*/ 165485 w 306833"/>
                  <a:gd name="connsiteY2" fmla="*/ 173533 h 682994"/>
                  <a:gd name="connsiteX3" fmla="*/ 194451 w 306833"/>
                  <a:gd name="connsiteY3" fmla="*/ 258156 h 682994"/>
                  <a:gd name="connsiteX4" fmla="*/ 28317 w 306833"/>
                  <a:gd name="connsiteY4" fmla="*/ 682994 h 682994"/>
                  <a:gd name="connsiteX5" fmla="*/ 6593 w 306833"/>
                  <a:gd name="connsiteY5" fmla="*/ 470096 h 682994"/>
                  <a:gd name="connsiteX6" fmla="*/ 143144 w 306833"/>
                  <a:gd name="connsiteY6" fmla="*/ 128491 h 682994"/>
                  <a:gd name="connsiteX7" fmla="*/ 239155 w 306833"/>
                  <a:gd name="connsiteY7" fmla="*/ 10647 h 682994"/>
                  <a:gd name="connsiteX8" fmla="*/ 269228 w 306833"/>
                  <a:gd name="connsiteY8" fmla="*/ 0 h 682994"/>
                  <a:gd name="connsiteX0" fmla="*/ 268896 w 306501"/>
                  <a:gd name="connsiteY0" fmla="*/ 0 h 682994"/>
                  <a:gd name="connsiteX1" fmla="*/ 306501 w 306501"/>
                  <a:gd name="connsiteY1" fmla="*/ 52026 h 682994"/>
                  <a:gd name="connsiteX2" fmla="*/ 165153 w 306501"/>
                  <a:gd name="connsiteY2" fmla="*/ 173533 h 682994"/>
                  <a:gd name="connsiteX3" fmla="*/ 194119 w 306501"/>
                  <a:gd name="connsiteY3" fmla="*/ 258156 h 682994"/>
                  <a:gd name="connsiteX4" fmla="*/ 27985 w 306501"/>
                  <a:gd name="connsiteY4" fmla="*/ 682994 h 682994"/>
                  <a:gd name="connsiteX5" fmla="*/ 6261 w 306501"/>
                  <a:gd name="connsiteY5" fmla="*/ 470096 h 682994"/>
                  <a:gd name="connsiteX6" fmla="*/ 138049 w 306501"/>
                  <a:gd name="connsiteY6" fmla="*/ 128491 h 682994"/>
                  <a:gd name="connsiteX7" fmla="*/ 238823 w 306501"/>
                  <a:gd name="connsiteY7" fmla="*/ 10647 h 682994"/>
                  <a:gd name="connsiteX8" fmla="*/ 268896 w 306501"/>
                  <a:gd name="connsiteY8" fmla="*/ 0 h 682994"/>
                  <a:gd name="connsiteX0" fmla="*/ 274912 w 312517"/>
                  <a:gd name="connsiteY0" fmla="*/ 0 h 697282"/>
                  <a:gd name="connsiteX1" fmla="*/ 312517 w 312517"/>
                  <a:gd name="connsiteY1" fmla="*/ 52026 h 697282"/>
                  <a:gd name="connsiteX2" fmla="*/ 171169 w 312517"/>
                  <a:gd name="connsiteY2" fmla="*/ 173533 h 697282"/>
                  <a:gd name="connsiteX3" fmla="*/ 200135 w 312517"/>
                  <a:gd name="connsiteY3" fmla="*/ 258156 h 697282"/>
                  <a:gd name="connsiteX4" fmla="*/ 14951 w 312517"/>
                  <a:gd name="connsiteY4" fmla="*/ 697282 h 697282"/>
                  <a:gd name="connsiteX5" fmla="*/ 12277 w 312517"/>
                  <a:gd name="connsiteY5" fmla="*/ 470096 h 697282"/>
                  <a:gd name="connsiteX6" fmla="*/ 144065 w 312517"/>
                  <a:gd name="connsiteY6" fmla="*/ 128491 h 697282"/>
                  <a:gd name="connsiteX7" fmla="*/ 244839 w 312517"/>
                  <a:gd name="connsiteY7" fmla="*/ 10647 h 697282"/>
                  <a:gd name="connsiteX8" fmla="*/ 274912 w 312517"/>
                  <a:gd name="connsiteY8" fmla="*/ 0 h 697282"/>
                  <a:gd name="connsiteX0" fmla="*/ 274912 w 312517"/>
                  <a:gd name="connsiteY0" fmla="*/ 0 h 697282"/>
                  <a:gd name="connsiteX1" fmla="*/ 312517 w 312517"/>
                  <a:gd name="connsiteY1" fmla="*/ 52026 h 697282"/>
                  <a:gd name="connsiteX2" fmla="*/ 200135 w 312517"/>
                  <a:gd name="connsiteY2" fmla="*/ 258156 h 697282"/>
                  <a:gd name="connsiteX3" fmla="*/ 14951 w 312517"/>
                  <a:gd name="connsiteY3" fmla="*/ 697282 h 697282"/>
                  <a:gd name="connsiteX4" fmla="*/ 12277 w 312517"/>
                  <a:gd name="connsiteY4" fmla="*/ 470096 h 697282"/>
                  <a:gd name="connsiteX5" fmla="*/ 144065 w 312517"/>
                  <a:gd name="connsiteY5" fmla="*/ 128491 h 697282"/>
                  <a:gd name="connsiteX6" fmla="*/ 244839 w 312517"/>
                  <a:gd name="connsiteY6" fmla="*/ 10647 h 697282"/>
                  <a:gd name="connsiteX7" fmla="*/ 274912 w 312517"/>
                  <a:gd name="connsiteY7" fmla="*/ 0 h 697282"/>
                  <a:gd name="connsiteX0" fmla="*/ 274912 w 312517"/>
                  <a:gd name="connsiteY0" fmla="*/ 0 h 697282"/>
                  <a:gd name="connsiteX1" fmla="*/ 312517 w 312517"/>
                  <a:gd name="connsiteY1" fmla="*/ 52026 h 697282"/>
                  <a:gd name="connsiteX2" fmla="*/ 188229 w 312517"/>
                  <a:gd name="connsiteY2" fmla="*/ 241487 h 697282"/>
                  <a:gd name="connsiteX3" fmla="*/ 14951 w 312517"/>
                  <a:gd name="connsiteY3" fmla="*/ 697282 h 697282"/>
                  <a:gd name="connsiteX4" fmla="*/ 12277 w 312517"/>
                  <a:gd name="connsiteY4" fmla="*/ 470096 h 697282"/>
                  <a:gd name="connsiteX5" fmla="*/ 144065 w 312517"/>
                  <a:gd name="connsiteY5" fmla="*/ 128491 h 697282"/>
                  <a:gd name="connsiteX6" fmla="*/ 244839 w 312517"/>
                  <a:gd name="connsiteY6" fmla="*/ 10647 h 697282"/>
                  <a:gd name="connsiteX7" fmla="*/ 274912 w 312517"/>
                  <a:gd name="connsiteY7" fmla="*/ 0 h 697282"/>
                  <a:gd name="connsiteX0" fmla="*/ 274912 w 312517"/>
                  <a:gd name="connsiteY0" fmla="*/ 0 h 697282"/>
                  <a:gd name="connsiteX1" fmla="*/ 312517 w 312517"/>
                  <a:gd name="connsiteY1" fmla="*/ 52026 h 697282"/>
                  <a:gd name="connsiteX2" fmla="*/ 188229 w 312517"/>
                  <a:gd name="connsiteY2" fmla="*/ 241487 h 697282"/>
                  <a:gd name="connsiteX3" fmla="*/ 14951 w 312517"/>
                  <a:gd name="connsiteY3" fmla="*/ 697282 h 697282"/>
                  <a:gd name="connsiteX4" fmla="*/ 12277 w 312517"/>
                  <a:gd name="connsiteY4" fmla="*/ 470096 h 697282"/>
                  <a:gd name="connsiteX5" fmla="*/ 144065 w 312517"/>
                  <a:gd name="connsiteY5" fmla="*/ 128491 h 697282"/>
                  <a:gd name="connsiteX6" fmla="*/ 244839 w 312517"/>
                  <a:gd name="connsiteY6" fmla="*/ 10647 h 697282"/>
                  <a:gd name="connsiteX7" fmla="*/ 274912 w 312517"/>
                  <a:gd name="connsiteY7" fmla="*/ 0 h 697282"/>
                  <a:gd name="connsiteX0" fmla="*/ 301106 w 312517"/>
                  <a:gd name="connsiteY0" fmla="*/ 0 h 711570"/>
                  <a:gd name="connsiteX1" fmla="*/ 312517 w 312517"/>
                  <a:gd name="connsiteY1" fmla="*/ 66314 h 711570"/>
                  <a:gd name="connsiteX2" fmla="*/ 188229 w 312517"/>
                  <a:gd name="connsiteY2" fmla="*/ 255775 h 711570"/>
                  <a:gd name="connsiteX3" fmla="*/ 14951 w 312517"/>
                  <a:gd name="connsiteY3" fmla="*/ 711570 h 711570"/>
                  <a:gd name="connsiteX4" fmla="*/ 12277 w 312517"/>
                  <a:gd name="connsiteY4" fmla="*/ 484384 h 711570"/>
                  <a:gd name="connsiteX5" fmla="*/ 144065 w 312517"/>
                  <a:gd name="connsiteY5" fmla="*/ 142779 h 711570"/>
                  <a:gd name="connsiteX6" fmla="*/ 244839 w 312517"/>
                  <a:gd name="connsiteY6" fmla="*/ 24935 h 711570"/>
                  <a:gd name="connsiteX7" fmla="*/ 301106 w 312517"/>
                  <a:gd name="connsiteY7" fmla="*/ 0 h 711570"/>
                  <a:gd name="connsiteX0" fmla="*/ 301106 w 312517"/>
                  <a:gd name="connsiteY0" fmla="*/ 0 h 711570"/>
                  <a:gd name="connsiteX1" fmla="*/ 312517 w 312517"/>
                  <a:gd name="connsiteY1" fmla="*/ 66314 h 711570"/>
                  <a:gd name="connsiteX2" fmla="*/ 188229 w 312517"/>
                  <a:gd name="connsiteY2" fmla="*/ 255775 h 711570"/>
                  <a:gd name="connsiteX3" fmla="*/ 14951 w 312517"/>
                  <a:gd name="connsiteY3" fmla="*/ 711570 h 711570"/>
                  <a:gd name="connsiteX4" fmla="*/ 12277 w 312517"/>
                  <a:gd name="connsiteY4" fmla="*/ 484384 h 711570"/>
                  <a:gd name="connsiteX5" fmla="*/ 144065 w 312517"/>
                  <a:gd name="connsiteY5" fmla="*/ 142779 h 711570"/>
                  <a:gd name="connsiteX6" fmla="*/ 244839 w 312517"/>
                  <a:gd name="connsiteY6" fmla="*/ 24935 h 711570"/>
                  <a:gd name="connsiteX7" fmla="*/ 301106 w 312517"/>
                  <a:gd name="connsiteY7" fmla="*/ 0 h 711570"/>
                  <a:gd name="connsiteX0" fmla="*/ 288829 w 300240"/>
                  <a:gd name="connsiteY0" fmla="*/ 0 h 485772"/>
                  <a:gd name="connsiteX1" fmla="*/ 300240 w 300240"/>
                  <a:gd name="connsiteY1" fmla="*/ 66314 h 485772"/>
                  <a:gd name="connsiteX2" fmla="*/ 175952 w 300240"/>
                  <a:gd name="connsiteY2" fmla="*/ 255775 h 485772"/>
                  <a:gd name="connsiteX3" fmla="*/ 0 w 300240"/>
                  <a:gd name="connsiteY3" fmla="*/ 484384 h 485772"/>
                  <a:gd name="connsiteX4" fmla="*/ 131788 w 300240"/>
                  <a:gd name="connsiteY4" fmla="*/ 142779 h 485772"/>
                  <a:gd name="connsiteX5" fmla="*/ 232562 w 300240"/>
                  <a:gd name="connsiteY5" fmla="*/ 24935 h 485772"/>
                  <a:gd name="connsiteX6" fmla="*/ 288829 w 300240"/>
                  <a:gd name="connsiteY6" fmla="*/ 0 h 485772"/>
                  <a:gd name="connsiteX0" fmla="*/ 286448 w 297859"/>
                  <a:gd name="connsiteY0" fmla="*/ 0 h 497610"/>
                  <a:gd name="connsiteX1" fmla="*/ 297859 w 297859"/>
                  <a:gd name="connsiteY1" fmla="*/ 66314 h 497610"/>
                  <a:gd name="connsiteX2" fmla="*/ 173571 w 297859"/>
                  <a:gd name="connsiteY2" fmla="*/ 255775 h 497610"/>
                  <a:gd name="connsiteX3" fmla="*/ 0 w 297859"/>
                  <a:gd name="connsiteY3" fmla="*/ 496290 h 497610"/>
                  <a:gd name="connsiteX4" fmla="*/ 129407 w 297859"/>
                  <a:gd name="connsiteY4" fmla="*/ 142779 h 497610"/>
                  <a:gd name="connsiteX5" fmla="*/ 230181 w 297859"/>
                  <a:gd name="connsiteY5" fmla="*/ 24935 h 497610"/>
                  <a:gd name="connsiteX6" fmla="*/ 286448 w 297859"/>
                  <a:gd name="connsiteY6" fmla="*/ 0 h 497610"/>
                  <a:gd name="connsiteX0" fmla="*/ 286448 w 297859"/>
                  <a:gd name="connsiteY0" fmla="*/ 0 h 497610"/>
                  <a:gd name="connsiteX1" fmla="*/ 297859 w 297859"/>
                  <a:gd name="connsiteY1" fmla="*/ 66314 h 497610"/>
                  <a:gd name="connsiteX2" fmla="*/ 173571 w 297859"/>
                  <a:gd name="connsiteY2" fmla="*/ 255775 h 497610"/>
                  <a:gd name="connsiteX3" fmla="*/ 0 w 297859"/>
                  <a:gd name="connsiteY3" fmla="*/ 496290 h 497610"/>
                  <a:gd name="connsiteX4" fmla="*/ 129407 w 297859"/>
                  <a:gd name="connsiteY4" fmla="*/ 142779 h 497610"/>
                  <a:gd name="connsiteX5" fmla="*/ 230181 w 297859"/>
                  <a:gd name="connsiteY5" fmla="*/ 24935 h 497610"/>
                  <a:gd name="connsiteX6" fmla="*/ 286448 w 297859"/>
                  <a:gd name="connsiteY6" fmla="*/ 0 h 497610"/>
                  <a:gd name="connsiteX0" fmla="*/ 286448 w 297859"/>
                  <a:gd name="connsiteY0" fmla="*/ 0 h 497580"/>
                  <a:gd name="connsiteX1" fmla="*/ 297859 w 297859"/>
                  <a:gd name="connsiteY1" fmla="*/ 66314 h 497580"/>
                  <a:gd name="connsiteX2" fmla="*/ 161665 w 297859"/>
                  <a:gd name="connsiteY2" fmla="*/ 251012 h 497580"/>
                  <a:gd name="connsiteX3" fmla="*/ 0 w 297859"/>
                  <a:gd name="connsiteY3" fmla="*/ 496290 h 497580"/>
                  <a:gd name="connsiteX4" fmla="*/ 129407 w 297859"/>
                  <a:gd name="connsiteY4" fmla="*/ 142779 h 497580"/>
                  <a:gd name="connsiteX5" fmla="*/ 230181 w 297859"/>
                  <a:gd name="connsiteY5" fmla="*/ 24935 h 497580"/>
                  <a:gd name="connsiteX6" fmla="*/ 286448 w 297859"/>
                  <a:gd name="connsiteY6" fmla="*/ 0 h 497580"/>
                  <a:gd name="connsiteX0" fmla="*/ 286448 w 297859"/>
                  <a:gd name="connsiteY0" fmla="*/ 0 h 497580"/>
                  <a:gd name="connsiteX1" fmla="*/ 297859 w 297859"/>
                  <a:gd name="connsiteY1" fmla="*/ 66314 h 497580"/>
                  <a:gd name="connsiteX2" fmla="*/ 161665 w 297859"/>
                  <a:gd name="connsiteY2" fmla="*/ 251012 h 497580"/>
                  <a:gd name="connsiteX3" fmla="*/ 0 w 297859"/>
                  <a:gd name="connsiteY3" fmla="*/ 496290 h 497580"/>
                  <a:gd name="connsiteX4" fmla="*/ 129407 w 297859"/>
                  <a:gd name="connsiteY4" fmla="*/ 142779 h 497580"/>
                  <a:gd name="connsiteX5" fmla="*/ 230181 w 297859"/>
                  <a:gd name="connsiteY5" fmla="*/ 24935 h 497580"/>
                  <a:gd name="connsiteX6" fmla="*/ 286448 w 297859"/>
                  <a:gd name="connsiteY6" fmla="*/ 0 h 497580"/>
                  <a:gd name="connsiteX0" fmla="*/ 286448 w 297859"/>
                  <a:gd name="connsiteY0" fmla="*/ 0 h 497884"/>
                  <a:gd name="connsiteX1" fmla="*/ 297859 w 297859"/>
                  <a:gd name="connsiteY1" fmla="*/ 66314 h 497884"/>
                  <a:gd name="connsiteX2" fmla="*/ 161665 w 297859"/>
                  <a:gd name="connsiteY2" fmla="*/ 251012 h 497884"/>
                  <a:gd name="connsiteX3" fmla="*/ 0 w 297859"/>
                  <a:gd name="connsiteY3" fmla="*/ 496290 h 497884"/>
                  <a:gd name="connsiteX4" fmla="*/ 129407 w 297859"/>
                  <a:gd name="connsiteY4" fmla="*/ 142779 h 497884"/>
                  <a:gd name="connsiteX5" fmla="*/ 230181 w 297859"/>
                  <a:gd name="connsiteY5" fmla="*/ 24935 h 497884"/>
                  <a:gd name="connsiteX6" fmla="*/ 286448 w 297859"/>
                  <a:gd name="connsiteY6" fmla="*/ 0 h 497884"/>
                  <a:gd name="connsiteX0" fmla="*/ 286448 w 297859"/>
                  <a:gd name="connsiteY0" fmla="*/ 0 h 497741"/>
                  <a:gd name="connsiteX1" fmla="*/ 297859 w 297859"/>
                  <a:gd name="connsiteY1" fmla="*/ 66314 h 497741"/>
                  <a:gd name="connsiteX2" fmla="*/ 147377 w 297859"/>
                  <a:gd name="connsiteY2" fmla="*/ 234344 h 497741"/>
                  <a:gd name="connsiteX3" fmla="*/ 0 w 297859"/>
                  <a:gd name="connsiteY3" fmla="*/ 496290 h 497741"/>
                  <a:gd name="connsiteX4" fmla="*/ 129407 w 297859"/>
                  <a:gd name="connsiteY4" fmla="*/ 142779 h 497741"/>
                  <a:gd name="connsiteX5" fmla="*/ 230181 w 297859"/>
                  <a:gd name="connsiteY5" fmla="*/ 24935 h 497741"/>
                  <a:gd name="connsiteX6" fmla="*/ 286448 w 297859"/>
                  <a:gd name="connsiteY6" fmla="*/ 0 h 497741"/>
                  <a:gd name="connsiteX0" fmla="*/ 286448 w 495503"/>
                  <a:gd name="connsiteY0" fmla="*/ 14648 h 512389"/>
                  <a:gd name="connsiteX1" fmla="*/ 495503 w 495503"/>
                  <a:gd name="connsiteY1" fmla="*/ 0 h 512389"/>
                  <a:gd name="connsiteX2" fmla="*/ 147377 w 495503"/>
                  <a:gd name="connsiteY2" fmla="*/ 248992 h 512389"/>
                  <a:gd name="connsiteX3" fmla="*/ 0 w 495503"/>
                  <a:gd name="connsiteY3" fmla="*/ 510938 h 512389"/>
                  <a:gd name="connsiteX4" fmla="*/ 129407 w 495503"/>
                  <a:gd name="connsiteY4" fmla="*/ 157427 h 512389"/>
                  <a:gd name="connsiteX5" fmla="*/ 230181 w 495503"/>
                  <a:gd name="connsiteY5" fmla="*/ 39583 h 512389"/>
                  <a:gd name="connsiteX6" fmla="*/ 286448 w 495503"/>
                  <a:gd name="connsiteY6" fmla="*/ 14648 h 512389"/>
                  <a:gd name="connsiteX0" fmla="*/ 286448 w 495503"/>
                  <a:gd name="connsiteY0" fmla="*/ 20048 h 517789"/>
                  <a:gd name="connsiteX1" fmla="*/ 495503 w 495503"/>
                  <a:gd name="connsiteY1" fmla="*/ 5400 h 517789"/>
                  <a:gd name="connsiteX2" fmla="*/ 147377 w 495503"/>
                  <a:gd name="connsiteY2" fmla="*/ 254392 h 517789"/>
                  <a:gd name="connsiteX3" fmla="*/ 0 w 495503"/>
                  <a:gd name="connsiteY3" fmla="*/ 516338 h 517789"/>
                  <a:gd name="connsiteX4" fmla="*/ 129407 w 495503"/>
                  <a:gd name="connsiteY4" fmla="*/ 162827 h 517789"/>
                  <a:gd name="connsiteX5" fmla="*/ 230181 w 495503"/>
                  <a:gd name="connsiteY5" fmla="*/ 44983 h 517789"/>
                  <a:gd name="connsiteX6" fmla="*/ 286448 w 495503"/>
                  <a:gd name="connsiteY6" fmla="*/ 20048 h 517789"/>
                  <a:gd name="connsiteX0" fmla="*/ 286448 w 495503"/>
                  <a:gd name="connsiteY0" fmla="*/ 20048 h 517789"/>
                  <a:gd name="connsiteX1" fmla="*/ 495503 w 495503"/>
                  <a:gd name="connsiteY1" fmla="*/ 5400 h 517789"/>
                  <a:gd name="connsiteX2" fmla="*/ 147377 w 495503"/>
                  <a:gd name="connsiteY2" fmla="*/ 254392 h 517789"/>
                  <a:gd name="connsiteX3" fmla="*/ 0 w 495503"/>
                  <a:gd name="connsiteY3" fmla="*/ 516338 h 517789"/>
                  <a:gd name="connsiteX4" fmla="*/ 129407 w 495503"/>
                  <a:gd name="connsiteY4" fmla="*/ 162827 h 517789"/>
                  <a:gd name="connsiteX5" fmla="*/ 230181 w 495503"/>
                  <a:gd name="connsiteY5" fmla="*/ 44983 h 517789"/>
                  <a:gd name="connsiteX6" fmla="*/ 286448 w 495503"/>
                  <a:gd name="connsiteY6" fmla="*/ 20048 h 517789"/>
                  <a:gd name="connsiteX0" fmla="*/ 286448 w 524078"/>
                  <a:gd name="connsiteY0" fmla="*/ 18018 h 515759"/>
                  <a:gd name="connsiteX1" fmla="*/ 524078 w 524078"/>
                  <a:gd name="connsiteY1" fmla="*/ 5752 h 515759"/>
                  <a:gd name="connsiteX2" fmla="*/ 147377 w 524078"/>
                  <a:gd name="connsiteY2" fmla="*/ 252362 h 515759"/>
                  <a:gd name="connsiteX3" fmla="*/ 0 w 524078"/>
                  <a:gd name="connsiteY3" fmla="*/ 514308 h 515759"/>
                  <a:gd name="connsiteX4" fmla="*/ 129407 w 524078"/>
                  <a:gd name="connsiteY4" fmla="*/ 160797 h 515759"/>
                  <a:gd name="connsiteX5" fmla="*/ 230181 w 524078"/>
                  <a:gd name="connsiteY5" fmla="*/ 42953 h 515759"/>
                  <a:gd name="connsiteX6" fmla="*/ 286448 w 524078"/>
                  <a:gd name="connsiteY6" fmla="*/ 18018 h 515759"/>
                  <a:gd name="connsiteX0" fmla="*/ 286448 w 524078"/>
                  <a:gd name="connsiteY0" fmla="*/ 18018 h 515759"/>
                  <a:gd name="connsiteX1" fmla="*/ 524078 w 524078"/>
                  <a:gd name="connsiteY1" fmla="*/ 5752 h 515759"/>
                  <a:gd name="connsiteX2" fmla="*/ 147377 w 524078"/>
                  <a:gd name="connsiteY2" fmla="*/ 252362 h 515759"/>
                  <a:gd name="connsiteX3" fmla="*/ 0 w 524078"/>
                  <a:gd name="connsiteY3" fmla="*/ 514308 h 515759"/>
                  <a:gd name="connsiteX4" fmla="*/ 129407 w 524078"/>
                  <a:gd name="connsiteY4" fmla="*/ 160797 h 515759"/>
                  <a:gd name="connsiteX5" fmla="*/ 230181 w 524078"/>
                  <a:gd name="connsiteY5" fmla="*/ 42953 h 515759"/>
                  <a:gd name="connsiteX6" fmla="*/ 286448 w 524078"/>
                  <a:gd name="connsiteY6" fmla="*/ 18018 h 515759"/>
                  <a:gd name="connsiteX0" fmla="*/ 286448 w 524078"/>
                  <a:gd name="connsiteY0" fmla="*/ 18018 h 515723"/>
                  <a:gd name="connsiteX1" fmla="*/ 524078 w 524078"/>
                  <a:gd name="connsiteY1" fmla="*/ 5752 h 515723"/>
                  <a:gd name="connsiteX2" fmla="*/ 147377 w 524078"/>
                  <a:gd name="connsiteY2" fmla="*/ 252362 h 515723"/>
                  <a:gd name="connsiteX3" fmla="*/ 0 w 524078"/>
                  <a:gd name="connsiteY3" fmla="*/ 514308 h 515723"/>
                  <a:gd name="connsiteX4" fmla="*/ 129407 w 524078"/>
                  <a:gd name="connsiteY4" fmla="*/ 160797 h 515723"/>
                  <a:gd name="connsiteX5" fmla="*/ 230181 w 524078"/>
                  <a:gd name="connsiteY5" fmla="*/ 42953 h 515723"/>
                  <a:gd name="connsiteX6" fmla="*/ 286448 w 524078"/>
                  <a:gd name="connsiteY6" fmla="*/ 18018 h 515723"/>
                  <a:gd name="connsiteX0" fmla="*/ 286448 w 566941"/>
                  <a:gd name="connsiteY0" fmla="*/ 4662 h 502200"/>
                  <a:gd name="connsiteX1" fmla="*/ 566941 w 566941"/>
                  <a:gd name="connsiteY1" fmla="*/ 11446 h 502200"/>
                  <a:gd name="connsiteX2" fmla="*/ 147377 w 566941"/>
                  <a:gd name="connsiteY2" fmla="*/ 239006 h 502200"/>
                  <a:gd name="connsiteX3" fmla="*/ 0 w 566941"/>
                  <a:gd name="connsiteY3" fmla="*/ 500952 h 502200"/>
                  <a:gd name="connsiteX4" fmla="*/ 129407 w 566941"/>
                  <a:gd name="connsiteY4" fmla="*/ 147441 h 502200"/>
                  <a:gd name="connsiteX5" fmla="*/ 230181 w 566941"/>
                  <a:gd name="connsiteY5" fmla="*/ 29597 h 502200"/>
                  <a:gd name="connsiteX6" fmla="*/ 286448 w 566941"/>
                  <a:gd name="connsiteY6" fmla="*/ 4662 h 502200"/>
                  <a:gd name="connsiteX0" fmla="*/ 286448 w 566941"/>
                  <a:gd name="connsiteY0" fmla="*/ 14446 h 511984"/>
                  <a:gd name="connsiteX1" fmla="*/ 566941 w 566941"/>
                  <a:gd name="connsiteY1" fmla="*/ 21230 h 511984"/>
                  <a:gd name="connsiteX2" fmla="*/ 147377 w 566941"/>
                  <a:gd name="connsiteY2" fmla="*/ 248790 h 511984"/>
                  <a:gd name="connsiteX3" fmla="*/ 0 w 566941"/>
                  <a:gd name="connsiteY3" fmla="*/ 510736 h 511984"/>
                  <a:gd name="connsiteX4" fmla="*/ 129407 w 566941"/>
                  <a:gd name="connsiteY4" fmla="*/ 157225 h 511984"/>
                  <a:gd name="connsiteX5" fmla="*/ 230181 w 566941"/>
                  <a:gd name="connsiteY5" fmla="*/ 39381 h 511984"/>
                  <a:gd name="connsiteX6" fmla="*/ 286448 w 566941"/>
                  <a:gd name="connsiteY6" fmla="*/ 14446 h 511984"/>
                  <a:gd name="connsiteX0" fmla="*/ 286448 w 600279"/>
                  <a:gd name="connsiteY0" fmla="*/ 0 h 497522"/>
                  <a:gd name="connsiteX1" fmla="*/ 600279 w 600279"/>
                  <a:gd name="connsiteY1" fmla="*/ 23453 h 497522"/>
                  <a:gd name="connsiteX2" fmla="*/ 147377 w 600279"/>
                  <a:gd name="connsiteY2" fmla="*/ 234344 h 497522"/>
                  <a:gd name="connsiteX3" fmla="*/ 0 w 600279"/>
                  <a:gd name="connsiteY3" fmla="*/ 496290 h 497522"/>
                  <a:gd name="connsiteX4" fmla="*/ 129407 w 600279"/>
                  <a:gd name="connsiteY4" fmla="*/ 142779 h 497522"/>
                  <a:gd name="connsiteX5" fmla="*/ 230181 w 600279"/>
                  <a:gd name="connsiteY5" fmla="*/ 24935 h 497522"/>
                  <a:gd name="connsiteX6" fmla="*/ 286448 w 600279"/>
                  <a:gd name="connsiteY6" fmla="*/ 0 h 497522"/>
                  <a:gd name="connsiteX0" fmla="*/ 286448 w 600279"/>
                  <a:gd name="connsiteY0" fmla="*/ 5597 h 503119"/>
                  <a:gd name="connsiteX1" fmla="*/ 600279 w 600279"/>
                  <a:gd name="connsiteY1" fmla="*/ 29050 h 503119"/>
                  <a:gd name="connsiteX2" fmla="*/ 147377 w 600279"/>
                  <a:gd name="connsiteY2" fmla="*/ 239941 h 503119"/>
                  <a:gd name="connsiteX3" fmla="*/ 0 w 600279"/>
                  <a:gd name="connsiteY3" fmla="*/ 501887 h 503119"/>
                  <a:gd name="connsiteX4" fmla="*/ 129407 w 600279"/>
                  <a:gd name="connsiteY4" fmla="*/ 148376 h 503119"/>
                  <a:gd name="connsiteX5" fmla="*/ 230181 w 600279"/>
                  <a:gd name="connsiteY5" fmla="*/ 30532 h 503119"/>
                  <a:gd name="connsiteX6" fmla="*/ 286448 w 600279"/>
                  <a:gd name="connsiteY6" fmla="*/ 5597 h 503119"/>
                  <a:gd name="connsiteX0" fmla="*/ 286448 w 600279"/>
                  <a:gd name="connsiteY0" fmla="*/ 17211 h 514733"/>
                  <a:gd name="connsiteX1" fmla="*/ 600279 w 600279"/>
                  <a:gd name="connsiteY1" fmla="*/ 40664 h 514733"/>
                  <a:gd name="connsiteX2" fmla="*/ 147377 w 600279"/>
                  <a:gd name="connsiteY2" fmla="*/ 251555 h 514733"/>
                  <a:gd name="connsiteX3" fmla="*/ 0 w 600279"/>
                  <a:gd name="connsiteY3" fmla="*/ 513501 h 514733"/>
                  <a:gd name="connsiteX4" fmla="*/ 129407 w 600279"/>
                  <a:gd name="connsiteY4" fmla="*/ 159990 h 514733"/>
                  <a:gd name="connsiteX5" fmla="*/ 230181 w 600279"/>
                  <a:gd name="connsiteY5" fmla="*/ 42146 h 514733"/>
                  <a:gd name="connsiteX6" fmla="*/ 286448 w 600279"/>
                  <a:gd name="connsiteY6" fmla="*/ 17211 h 514733"/>
                  <a:gd name="connsiteX0" fmla="*/ 286448 w 600279"/>
                  <a:gd name="connsiteY0" fmla="*/ 17211 h 514733"/>
                  <a:gd name="connsiteX1" fmla="*/ 600279 w 600279"/>
                  <a:gd name="connsiteY1" fmla="*/ 40664 h 514733"/>
                  <a:gd name="connsiteX2" fmla="*/ 147377 w 600279"/>
                  <a:gd name="connsiteY2" fmla="*/ 251555 h 514733"/>
                  <a:gd name="connsiteX3" fmla="*/ 0 w 600279"/>
                  <a:gd name="connsiteY3" fmla="*/ 513501 h 514733"/>
                  <a:gd name="connsiteX4" fmla="*/ 129407 w 600279"/>
                  <a:gd name="connsiteY4" fmla="*/ 159990 h 514733"/>
                  <a:gd name="connsiteX5" fmla="*/ 220656 w 600279"/>
                  <a:gd name="connsiteY5" fmla="*/ 49290 h 514733"/>
                  <a:gd name="connsiteX6" fmla="*/ 286448 w 600279"/>
                  <a:gd name="connsiteY6" fmla="*/ 17211 h 514733"/>
                  <a:gd name="connsiteX0" fmla="*/ 281686 w 600279"/>
                  <a:gd name="connsiteY0" fmla="*/ 16254 h 516157"/>
                  <a:gd name="connsiteX1" fmla="*/ 600279 w 600279"/>
                  <a:gd name="connsiteY1" fmla="*/ 42088 h 516157"/>
                  <a:gd name="connsiteX2" fmla="*/ 147377 w 600279"/>
                  <a:gd name="connsiteY2" fmla="*/ 252979 h 516157"/>
                  <a:gd name="connsiteX3" fmla="*/ 0 w 600279"/>
                  <a:gd name="connsiteY3" fmla="*/ 514925 h 516157"/>
                  <a:gd name="connsiteX4" fmla="*/ 129407 w 600279"/>
                  <a:gd name="connsiteY4" fmla="*/ 161414 h 516157"/>
                  <a:gd name="connsiteX5" fmla="*/ 220656 w 600279"/>
                  <a:gd name="connsiteY5" fmla="*/ 50714 h 516157"/>
                  <a:gd name="connsiteX6" fmla="*/ 281686 w 600279"/>
                  <a:gd name="connsiteY6" fmla="*/ 16254 h 516157"/>
                  <a:gd name="connsiteX0" fmla="*/ 281686 w 600279"/>
                  <a:gd name="connsiteY0" fmla="*/ 10387 h 510290"/>
                  <a:gd name="connsiteX1" fmla="*/ 600279 w 600279"/>
                  <a:gd name="connsiteY1" fmla="*/ 36221 h 510290"/>
                  <a:gd name="connsiteX2" fmla="*/ 147377 w 600279"/>
                  <a:gd name="connsiteY2" fmla="*/ 247112 h 510290"/>
                  <a:gd name="connsiteX3" fmla="*/ 0 w 600279"/>
                  <a:gd name="connsiteY3" fmla="*/ 509058 h 510290"/>
                  <a:gd name="connsiteX4" fmla="*/ 129407 w 600279"/>
                  <a:gd name="connsiteY4" fmla="*/ 155547 h 510290"/>
                  <a:gd name="connsiteX5" fmla="*/ 220656 w 600279"/>
                  <a:gd name="connsiteY5" fmla="*/ 44847 h 510290"/>
                  <a:gd name="connsiteX6" fmla="*/ 281686 w 600279"/>
                  <a:gd name="connsiteY6" fmla="*/ 10387 h 510290"/>
                  <a:gd name="connsiteX0" fmla="*/ 281686 w 600279"/>
                  <a:gd name="connsiteY0" fmla="*/ 10387 h 510627"/>
                  <a:gd name="connsiteX1" fmla="*/ 600279 w 600279"/>
                  <a:gd name="connsiteY1" fmla="*/ 36221 h 510627"/>
                  <a:gd name="connsiteX2" fmla="*/ 147377 w 600279"/>
                  <a:gd name="connsiteY2" fmla="*/ 247112 h 510627"/>
                  <a:gd name="connsiteX3" fmla="*/ 0 w 600279"/>
                  <a:gd name="connsiteY3" fmla="*/ 509058 h 510627"/>
                  <a:gd name="connsiteX4" fmla="*/ 129407 w 600279"/>
                  <a:gd name="connsiteY4" fmla="*/ 155547 h 510627"/>
                  <a:gd name="connsiteX5" fmla="*/ 220656 w 600279"/>
                  <a:gd name="connsiteY5" fmla="*/ 44847 h 510627"/>
                  <a:gd name="connsiteX6" fmla="*/ 281686 w 600279"/>
                  <a:gd name="connsiteY6" fmla="*/ 10387 h 510627"/>
                  <a:gd name="connsiteX0" fmla="*/ 281686 w 600279"/>
                  <a:gd name="connsiteY0" fmla="*/ 10387 h 510585"/>
                  <a:gd name="connsiteX1" fmla="*/ 600279 w 600279"/>
                  <a:gd name="connsiteY1" fmla="*/ 36221 h 510585"/>
                  <a:gd name="connsiteX2" fmla="*/ 154520 w 600279"/>
                  <a:gd name="connsiteY2" fmla="*/ 242349 h 510585"/>
                  <a:gd name="connsiteX3" fmla="*/ 0 w 600279"/>
                  <a:gd name="connsiteY3" fmla="*/ 509058 h 510585"/>
                  <a:gd name="connsiteX4" fmla="*/ 129407 w 600279"/>
                  <a:gd name="connsiteY4" fmla="*/ 155547 h 510585"/>
                  <a:gd name="connsiteX5" fmla="*/ 220656 w 600279"/>
                  <a:gd name="connsiteY5" fmla="*/ 44847 h 510585"/>
                  <a:gd name="connsiteX6" fmla="*/ 281686 w 600279"/>
                  <a:gd name="connsiteY6" fmla="*/ 10387 h 510585"/>
                  <a:gd name="connsiteX0" fmla="*/ 281686 w 600279"/>
                  <a:gd name="connsiteY0" fmla="*/ 10387 h 510585"/>
                  <a:gd name="connsiteX1" fmla="*/ 600279 w 600279"/>
                  <a:gd name="connsiteY1" fmla="*/ 36221 h 510585"/>
                  <a:gd name="connsiteX2" fmla="*/ 154520 w 600279"/>
                  <a:gd name="connsiteY2" fmla="*/ 242349 h 510585"/>
                  <a:gd name="connsiteX3" fmla="*/ 0 w 600279"/>
                  <a:gd name="connsiteY3" fmla="*/ 509058 h 510585"/>
                  <a:gd name="connsiteX4" fmla="*/ 129407 w 600279"/>
                  <a:gd name="connsiteY4" fmla="*/ 155547 h 510585"/>
                  <a:gd name="connsiteX5" fmla="*/ 211131 w 600279"/>
                  <a:gd name="connsiteY5" fmla="*/ 47228 h 510585"/>
                  <a:gd name="connsiteX6" fmla="*/ 281686 w 600279"/>
                  <a:gd name="connsiteY6" fmla="*/ 10387 h 510585"/>
                  <a:gd name="connsiteX0" fmla="*/ 281686 w 600279"/>
                  <a:gd name="connsiteY0" fmla="*/ 10387 h 510585"/>
                  <a:gd name="connsiteX1" fmla="*/ 600279 w 600279"/>
                  <a:gd name="connsiteY1" fmla="*/ 36221 h 510585"/>
                  <a:gd name="connsiteX2" fmla="*/ 154520 w 600279"/>
                  <a:gd name="connsiteY2" fmla="*/ 242349 h 510585"/>
                  <a:gd name="connsiteX3" fmla="*/ 0 w 600279"/>
                  <a:gd name="connsiteY3" fmla="*/ 509058 h 510585"/>
                  <a:gd name="connsiteX4" fmla="*/ 117501 w 600279"/>
                  <a:gd name="connsiteY4" fmla="*/ 153166 h 510585"/>
                  <a:gd name="connsiteX5" fmla="*/ 211131 w 600279"/>
                  <a:gd name="connsiteY5" fmla="*/ 47228 h 510585"/>
                  <a:gd name="connsiteX6" fmla="*/ 281686 w 600279"/>
                  <a:gd name="connsiteY6" fmla="*/ 10387 h 510585"/>
                  <a:gd name="connsiteX0" fmla="*/ 281686 w 600279"/>
                  <a:gd name="connsiteY0" fmla="*/ 10387 h 510585"/>
                  <a:gd name="connsiteX1" fmla="*/ 600279 w 600279"/>
                  <a:gd name="connsiteY1" fmla="*/ 36221 h 510585"/>
                  <a:gd name="connsiteX2" fmla="*/ 154520 w 600279"/>
                  <a:gd name="connsiteY2" fmla="*/ 242349 h 510585"/>
                  <a:gd name="connsiteX3" fmla="*/ 0 w 600279"/>
                  <a:gd name="connsiteY3" fmla="*/ 509058 h 510585"/>
                  <a:gd name="connsiteX4" fmla="*/ 117501 w 600279"/>
                  <a:gd name="connsiteY4" fmla="*/ 153166 h 510585"/>
                  <a:gd name="connsiteX5" fmla="*/ 211131 w 600279"/>
                  <a:gd name="connsiteY5" fmla="*/ 47228 h 510585"/>
                  <a:gd name="connsiteX6" fmla="*/ 281686 w 600279"/>
                  <a:gd name="connsiteY6" fmla="*/ 10387 h 5105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00279" h="510585">
                    <a:moveTo>
                      <a:pt x="281686" y="10387"/>
                    </a:moveTo>
                    <a:cubicBezTo>
                      <a:pt x="372009" y="1536"/>
                      <a:pt x="498050" y="-16841"/>
                      <a:pt x="600279" y="36221"/>
                    </a:cubicBezTo>
                    <a:cubicBezTo>
                      <a:pt x="473125" y="87469"/>
                      <a:pt x="237898" y="115918"/>
                      <a:pt x="154520" y="242349"/>
                    </a:cubicBezTo>
                    <a:cubicBezTo>
                      <a:pt x="71142" y="368780"/>
                      <a:pt x="7361" y="527891"/>
                      <a:pt x="0" y="509058"/>
                    </a:cubicBezTo>
                    <a:cubicBezTo>
                      <a:pt x="14375" y="361872"/>
                      <a:pt x="25864" y="317052"/>
                      <a:pt x="117501" y="153166"/>
                    </a:cubicBezTo>
                    <a:cubicBezTo>
                      <a:pt x="166050" y="79059"/>
                      <a:pt x="180517" y="78026"/>
                      <a:pt x="211131" y="47228"/>
                    </a:cubicBezTo>
                    <a:cubicBezTo>
                      <a:pt x="217187" y="43679"/>
                      <a:pt x="275630" y="13936"/>
                      <a:pt x="281686" y="10387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50" name="四角形: 角を丸くする 549">
                <a:extLst>
                  <a:ext uri="{FF2B5EF4-FFF2-40B4-BE49-F238E27FC236}">
                    <a16:creationId xmlns:a16="http://schemas.microsoft.com/office/drawing/2014/main" id="{8E4D661E-7778-4EAF-85BC-9CD3B3801729}"/>
                  </a:ext>
                </a:extLst>
              </p:cNvPr>
              <p:cNvSpPr/>
              <p:nvPr/>
            </p:nvSpPr>
            <p:spPr>
              <a:xfrm>
                <a:off x="3825339" y="2959753"/>
                <a:ext cx="85364" cy="119626"/>
              </a:xfrm>
              <a:prstGeom prst="roundRect">
                <a:avLst>
                  <a:gd name="adj" fmla="val 31190"/>
                </a:avLst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073DA44A-6A54-4B95-A80A-3579F8FDC40B}"/>
                  </a:ext>
                </a:extLst>
              </p:cNvPr>
              <p:cNvSpPr/>
              <p:nvPr/>
            </p:nvSpPr>
            <p:spPr>
              <a:xfrm>
                <a:off x="3893344" y="2495550"/>
                <a:ext cx="521494" cy="411956"/>
              </a:xfrm>
              <a:custGeom>
                <a:avLst/>
                <a:gdLst>
                  <a:gd name="connsiteX0" fmla="*/ 0 w 521494"/>
                  <a:gd name="connsiteY0" fmla="*/ 411956 h 411956"/>
                  <a:gd name="connsiteX1" fmla="*/ 173831 w 521494"/>
                  <a:gd name="connsiteY1" fmla="*/ 130969 h 411956"/>
                  <a:gd name="connsiteX2" fmla="*/ 521494 w 521494"/>
                  <a:gd name="connsiteY2" fmla="*/ 9525 h 411956"/>
                  <a:gd name="connsiteX3" fmla="*/ 485775 w 521494"/>
                  <a:gd name="connsiteY3" fmla="*/ 0 h 411956"/>
                  <a:gd name="connsiteX4" fmla="*/ 157162 w 521494"/>
                  <a:gd name="connsiteY4" fmla="*/ 111919 h 411956"/>
                  <a:gd name="connsiteX5" fmla="*/ 0 w 521494"/>
                  <a:gd name="connsiteY5" fmla="*/ 411956 h 411956"/>
                  <a:gd name="connsiteX0" fmla="*/ 0 w 521494"/>
                  <a:gd name="connsiteY0" fmla="*/ 411956 h 411956"/>
                  <a:gd name="connsiteX1" fmla="*/ 173831 w 521494"/>
                  <a:gd name="connsiteY1" fmla="*/ 130969 h 411956"/>
                  <a:gd name="connsiteX2" fmla="*/ 521494 w 521494"/>
                  <a:gd name="connsiteY2" fmla="*/ 9525 h 411956"/>
                  <a:gd name="connsiteX3" fmla="*/ 485775 w 521494"/>
                  <a:gd name="connsiteY3" fmla="*/ 0 h 411956"/>
                  <a:gd name="connsiteX4" fmla="*/ 157162 w 521494"/>
                  <a:gd name="connsiteY4" fmla="*/ 111919 h 411956"/>
                  <a:gd name="connsiteX5" fmla="*/ 0 w 521494"/>
                  <a:gd name="connsiteY5" fmla="*/ 411956 h 411956"/>
                  <a:gd name="connsiteX0" fmla="*/ 0 w 521494"/>
                  <a:gd name="connsiteY0" fmla="*/ 411956 h 411956"/>
                  <a:gd name="connsiteX1" fmla="*/ 173831 w 521494"/>
                  <a:gd name="connsiteY1" fmla="*/ 130969 h 411956"/>
                  <a:gd name="connsiteX2" fmla="*/ 521494 w 521494"/>
                  <a:gd name="connsiteY2" fmla="*/ 9525 h 411956"/>
                  <a:gd name="connsiteX3" fmla="*/ 485775 w 521494"/>
                  <a:gd name="connsiteY3" fmla="*/ 0 h 411956"/>
                  <a:gd name="connsiteX4" fmla="*/ 169068 w 521494"/>
                  <a:gd name="connsiteY4" fmla="*/ 123826 h 411956"/>
                  <a:gd name="connsiteX5" fmla="*/ 0 w 521494"/>
                  <a:gd name="connsiteY5" fmla="*/ 411956 h 411956"/>
                  <a:gd name="connsiteX0" fmla="*/ 0 w 521494"/>
                  <a:gd name="connsiteY0" fmla="*/ 411956 h 411956"/>
                  <a:gd name="connsiteX1" fmla="*/ 173831 w 521494"/>
                  <a:gd name="connsiteY1" fmla="*/ 130969 h 411956"/>
                  <a:gd name="connsiteX2" fmla="*/ 521494 w 521494"/>
                  <a:gd name="connsiteY2" fmla="*/ 9525 h 411956"/>
                  <a:gd name="connsiteX3" fmla="*/ 485775 w 521494"/>
                  <a:gd name="connsiteY3" fmla="*/ 0 h 411956"/>
                  <a:gd name="connsiteX4" fmla="*/ 169068 w 521494"/>
                  <a:gd name="connsiteY4" fmla="*/ 123826 h 411956"/>
                  <a:gd name="connsiteX5" fmla="*/ 0 w 521494"/>
                  <a:gd name="connsiteY5" fmla="*/ 411956 h 411956"/>
                  <a:gd name="connsiteX0" fmla="*/ 0 w 521494"/>
                  <a:gd name="connsiteY0" fmla="*/ 411956 h 411956"/>
                  <a:gd name="connsiteX1" fmla="*/ 173831 w 521494"/>
                  <a:gd name="connsiteY1" fmla="*/ 130969 h 411956"/>
                  <a:gd name="connsiteX2" fmla="*/ 521494 w 521494"/>
                  <a:gd name="connsiteY2" fmla="*/ 9525 h 411956"/>
                  <a:gd name="connsiteX3" fmla="*/ 485775 w 521494"/>
                  <a:gd name="connsiteY3" fmla="*/ 0 h 411956"/>
                  <a:gd name="connsiteX4" fmla="*/ 178593 w 521494"/>
                  <a:gd name="connsiteY4" fmla="*/ 145257 h 411956"/>
                  <a:gd name="connsiteX5" fmla="*/ 0 w 521494"/>
                  <a:gd name="connsiteY5" fmla="*/ 411956 h 411956"/>
                  <a:gd name="connsiteX0" fmla="*/ 0 w 521494"/>
                  <a:gd name="connsiteY0" fmla="*/ 411956 h 411956"/>
                  <a:gd name="connsiteX1" fmla="*/ 173831 w 521494"/>
                  <a:gd name="connsiteY1" fmla="*/ 130969 h 411956"/>
                  <a:gd name="connsiteX2" fmla="*/ 521494 w 521494"/>
                  <a:gd name="connsiteY2" fmla="*/ 9525 h 411956"/>
                  <a:gd name="connsiteX3" fmla="*/ 485775 w 521494"/>
                  <a:gd name="connsiteY3" fmla="*/ 0 h 411956"/>
                  <a:gd name="connsiteX4" fmla="*/ 159543 w 521494"/>
                  <a:gd name="connsiteY4" fmla="*/ 123826 h 411956"/>
                  <a:gd name="connsiteX5" fmla="*/ 0 w 521494"/>
                  <a:gd name="connsiteY5" fmla="*/ 411956 h 411956"/>
                  <a:gd name="connsiteX0" fmla="*/ 0 w 521494"/>
                  <a:gd name="connsiteY0" fmla="*/ 411956 h 411956"/>
                  <a:gd name="connsiteX1" fmla="*/ 180975 w 521494"/>
                  <a:gd name="connsiteY1" fmla="*/ 145256 h 411956"/>
                  <a:gd name="connsiteX2" fmla="*/ 521494 w 521494"/>
                  <a:gd name="connsiteY2" fmla="*/ 9525 h 411956"/>
                  <a:gd name="connsiteX3" fmla="*/ 485775 w 521494"/>
                  <a:gd name="connsiteY3" fmla="*/ 0 h 411956"/>
                  <a:gd name="connsiteX4" fmla="*/ 159543 w 521494"/>
                  <a:gd name="connsiteY4" fmla="*/ 123826 h 411956"/>
                  <a:gd name="connsiteX5" fmla="*/ 0 w 521494"/>
                  <a:gd name="connsiteY5" fmla="*/ 411956 h 411956"/>
                  <a:gd name="connsiteX0" fmla="*/ 0 w 521494"/>
                  <a:gd name="connsiteY0" fmla="*/ 411956 h 411956"/>
                  <a:gd name="connsiteX1" fmla="*/ 180975 w 521494"/>
                  <a:gd name="connsiteY1" fmla="*/ 145256 h 411956"/>
                  <a:gd name="connsiteX2" fmla="*/ 521494 w 521494"/>
                  <a:gd name="connsiteY2" fmla="*/ 9525 h 411956"/>
                  <a:gd name="connsiteX3" fmla="*/ 485775 w 521494"/>
                  <a:gd name="connsiteY3" fmla="*/ 0 h 411956"/>
                  <a:gd name="connsiteX4" fmla="*/ 159543 w 521494"/>
                  <a:gd name="connsiteY4" fmla="*/ 123826 h 411956"/>
                  <a:gd name="connsiteX5" fmla="*/ 0 w 521494"/>
                  <a:gd name="connsiteY5" fmla="*/ 411956 h 411956"/>
                  <a:gd name="connsiteX0" fmla="*/ 0 w 521494"/>
                  <a:gd name="connsiteY0" fmla="*/ 411956 h 411956"/>
                  <a:gd name="connsiteX1" fmla="*/ 180975 w 521494"/>
                  <a:gd name="connsiteY1" fmla="*/ 145256 h 411956"/>
                  <a:gd name="connsiteX2" fmla="*/ 521494 w 521494"/>
                  <a:gd name="connsiteY2" fmla="*/ 9525 h 411956"/>
                  <a:gd name="connsiteX3" fmla="*/ 485775 w 521494"/>
                  <a:gd name="connsiteY3" fmla="*/ 0 h 411956"/>
                  <a:gd name="connsiteX4" fmla="*/ 180974 w 521494"/>
                  <a:gd name="connsiteY4" fmla="*/ 126207 h 411956"/>
                  <a:gd name="connsiteX5" fmla="*/ 0 w 521494"/>
                  <a:gd name="connsiteY5" fmla="*/ 411956 h 411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21494" h="411956">
                    <a:moveTo>
                      <a:pt x="0" y="411956"/>
                    </a:moveTo>
                    <a:cubicBezTo>
                      <a:pt x="57944" y="318294"/>
                      <a:pt x="98425" y="211931"/>
                      <a:pt x="180975" y="145256"/>
                    </a:cubicBezTo>
                    <a:cubicBezTo>
                      <a:pt x="263525" y="78581"/>
                      <a:pt x="405606" y="50006"/>
                      <a:pt x="521494" y="9525"/>
                    </a:cubicBezTo>
                    <a:lnTo>
                      <a:pt x="485775" y="0"/>
                    </a:lnTo>
                    <a:cubicBezTo>
                      <a:pt x="376237" y="37306"/>
                      <a:pt x="278605" y="57945"/>
                      <a:pt x="180974" y="126207"/>
                    </a:cubicBezTo>
                    <a:cubicBezTo>
                      <a:pt x="83343" y="194469"/>
                      <a:pt x="52387" y="311944"/>
                      <a:pt x="0" y="41195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17" name="円: 塗りつぶしなし 216">
              <a:extLst>
                <a:ext uri="{FF2B5EF4-FFF2-40B4-BE49-F238E27FC236}">
                  <a16:creationId xmlns:a16="http://schemas.microsoft.com/office/drawing/2014/main" id="{4B881838-7B7D-4F43-809D-1F347CA30069}"/>
                </a:ext>
              </a:extLst>
            </p:cNvPr>
            <p:cNvSpPr/>
            <p:nvPr/>
          </p:nvSpPr>
          <p:spPr>
            <a:xfrm rot="18459521">
              <a:off x="4748642" y="1810866"/>
              <a:ext cx="567866" cy="309075"/>
            </a:xfrm>
            <a:prstGeom prst="donut">
              <a:avLst>
                <a:gd name="adj" fmla="val 5400"/>
              </a:avLst>
            </a:prstGeom>
            <a:solidFill>
              <a:schemeClr val="bg1"/>
            </a:solidFill>
            <a:ln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18" name="グループ化 217">
              <a:extLst>
                <a:ext uri="{FF2B5EF4-FFF2-40B4-BE49-F238E27FC236}">
                  <a16:creationId xmlns:a16="http://schemas.microsoft.com/office/drawing/2014/main" id="{D31A3892-299D-4B5B-AF0D-711568062719}"/>
                </a:ext>
              </a:extLst>
            </p:cNvPr>
            <p:cNvGrpSpPr/>
            <p:nvPr/>
          </p:nvGrpSpPr>
          <p:grpSpPr>
            <a:xfrm>
              <a:off x="4480345" y="1879904"/>
              <a:ext cx="501702" cy="462271"/>
              <a:chOff x="1413071" y="1923580"/>
              <a:chExt cx="482990" cy="445030"/>
            </a:xfrm>
          </p:grpSpPr>
          <p:sp>
            <p:nvSpPr>
              <p:cNvPr id="219" name="フリーフォーム: 図形 218">
                <a:extLst>
                  <a:ext uri="{FF2B5EF4-FFF2-40B4-BE49-F238E27FC236}">
                    <a16:creationId xmlns:a16="http://schemas.microsoft.com/office/drawing/2014/main" id="{575BAAA8-79DC-446E-A8BE-2DA399F84CCE}"/>
                  </a:ext>
                </a:extLst>
              </p:cNvPr>
              <p:cNvSpPr/>
              <p:nvPr/>
            </p:nvSpPr>
            <p:spPr>
              <a:xfrm>
                <a:off x="1413071" y="1923580"/>
                <a:ext cx="482990" cy="445030"/>
              </a:xfrm>
              <a:custGeom>
                <a:avLst/>
                <a:gdLst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73241 w 471545"/>
                  <a:gd name="connsiteY2" fmla="*/ 63569 h 432350"/>
                  <a:gd name="connsiteX3" fmla="*/ 368531 w 471545"/>
                  <a:gd name="connsiteY3" fmla="*/ 69022 h 432350"/>
                  <a:gd name="connsiteX4" fmla="*/ 382824 w 471545"/>
                  <a:gd name="connsiteY4" fmla="*/ 264946 h 432350"/>
                  <a:gd name="connsiteX5" fmla="*/ 431247 w 471545"/>
                  <a:gd name="connsiteY5" fmla="*/ 306782 h 432350"/>
                  <a:gd name="connsiteX6" fmla="*/ 471545 w 471545"/>
                  <a:gd name="connsiteY6" fmla="*/ 329502 h 432350"/>
                  <a:gd name="connsiteX7" fmla="*/ 449587 w 471545"/>
                  <a:gd name="connsiteY7" fmla="*/ 347056 h 432350"/>
                  <a:gd name="connsiteX8" fmla="*/ 337931 w 471545"/>
                  <a:gd name="connsiteY8" fmla="*/ 408009 h 432350"/>
                  <a:gd name="connsiteX9" fmla="*/ 68219 w 471545"/>
                  <a:gd name="connsiteY9" fmla="*/ 328783 h 432350"/>
                  <a:gd name="connsiteX10" fmla="*/ 24341 w 471545"/>
                  <a:gd name="connsiteY10" fmla="*/ 248407 h 432350"/>
                  <a:gd name="connsiteX11" fmla="*/ 43141 w 471545"/>
                  <a:gd name="connsiteY11" fmla="*/ 29478 h 432350"/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73241 w 471545"/>
                  <a:gd name="connsiteY2" fmla="*/ 63569 h 432350"/>
                  <a:gd name="connsiteX3" fmla="*/ 359006 w 471545"/>
                  <a:gd name="connsiteY3" fmla="*/ 97597 h 432350"/>
                  <a:gd name="connsiteX4" fmla="*/ 382824 w 471545"/>
                  <a:gd name="connsiteY4" fmla="*/ 264946 h 432350"/>
                  <a:gd name="connsiteX5" fmla="*/ 431247 w 471545"/>
                  <a:gd name="connsiteY5" fmla="*/ 306782 h 432350"/>
                  <a:gd name="connsiteX6" fmla="*/ 471545 w 471545"/>
                  <a:gd name="connsiteY6" fmla="*/ 329502 h 432350"/>
                  <a:gd name="connsiteX7" fmla="*/ 449587 w 471545"/>
                  <a:gd name="connsiteY7" fmla="*/ 347056 h 432350"/>
                  <a:gd name="connsiteX8" fmla="*/ 337931 w 471545"/>
                  <a:gd name="connsiteY8" fmla="*/ 408009 h 432350"/>
                  <a:gd name="connsiteX9" fmla="*/ 68219 w 471545"/>
                  <a:gd name="connsiteY9" fmla="*/ 328783 h 432350"/>
                  <a:gd name="connsiteX10" fmla="*/ 24341 w 471545"/>
                  <a:gd name="connsiteY10" fmla="*/ 248407 h 432350"/>
                  <a:gd name="connsiteX11" fmla="*/ 43141 w 471545"/>
                  <a:gd name="connsiteY11" fmla="*/ 29478 h 432350"/>
                  <a:gd name="connsiteX12" fmla="*/ 78216 w 471545"/>
                  <a:gd name="connsiteY12" fmla="*/ 0 h 432350"/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73241 w 471545"/>
                  <a:gd name="connsiteY2" fmla="*/ 63569 h 432350"/>
                  <a:gd name="connsiteX3" fmla="*/ 359006 w 471545"/>
                  <a:gd name="connsiteY3" fmla="*/ 97597 h 432350"/>
                  <a:gd name="connsiteX4" fmla="*/ 382824 w 471545"/>
                  <a:gd name="connsiteY4" fmla="*/ 264946 h 432350"/>
                  <a:gd name="connsiteX5" fmla="*/ 431247 w 471545"/>
                  <a:gd name="connsiteY5" fmla="*/ 306782 h 432350"/>
                  <a:gd name="connsiteX6" fmla="*/ 471545 w 471545"/>
                  <a:gd name="connsiteY6" fmla="*/ 329502 h 432350"/>
                  <a:gd name="connsiteX7" fmla="*/ 449587 w 471545"/>
                  <a:gd name="connsiteY7" fmla="*/ 347056 h 432350"/>
                  <a:gd name="connsiteX8" fmla="*/ 337931 w 471545"/>
                  <a:gd name="connsiteY8" fmla="*/ 408009 h 432350"/>
                  <a:gd name="connsiteX9" fmla="*/ 68219 w 471545"/>
                  <a:gd name="connsiteY9" fmla="*/ 328783 h 432350"/>
                  <a:gd name="connsiteX10" fmla="*/ 24341 w 471545"/>
                  <a:gd name="connsiteY10" fmla="*/ 248407 h 432350"/>
                  <a:gd name="connsiteX11" fmla="*/ 43141 w 471545"/>
                  <a:gd name="connsiteY11" fmla="*/ 29478 h 432350"/>
                  <a:gd name="connsiteX12" fmla="*/ 78216 w 471545"/>
                  <a:gd name="connsiteY12" fmla="*/ 0 h 432350"/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89910 w 471545"/>
                  <a:gd name="connsiteY2" fmla="*/ 20707 h 432350"/>
                  <a:gd name="connsiteX3" fmla="*/ 359006 w 471545"/>
                  <a:gd name="connsiteY3" fmla="*/ 97597 h 432350"/>
                  <a:gd name="connsiteX4" fmla="*/ 382824 w 471545"/>
                  <a:gd name="connsiteY4" fmla="*/ 264946 h 432350"/>
                  <a:gd name="connsiteX5" fmla="*/ 431247 w 471545"/>
                  <a:gd name="connsiteY5" fmla="*/ 306782 h 432350"/>
                  <a:gd name="connsiteX6" fmla="*/ 471545 w 471545"/>
                  <a:gd name="connsiteY6" fmla="*/ 329502 h 432350"/>
                  <a:gd name="connsiteX7" fmla="*/ 449587 w 471545"/>
                  <a:gd name="connsiteY7" fmla="*/ 347056 h 432350"/>
                  <a:gd name="connsiteX8" fmla="*/ 337931 w 471545"/>
                  <a:gd name="connsiteY8" fmla="*/ 408009 h 432350"/>
                  <a:gd name="connsiteX9" fmla="*/ 68219 w 471545"/>
                  <a:gd name="connsiteY9" fmla="*/ 328783 h 432350"/>
                  <a:gd name="connsiteX10" fmla="*/ 24341 w 471545"/>
                  <a:gd name="connsiteY10" fmla="*/ 248407 h 432350"/>
                  <a:gd name="connsiteX11" fmla="*/ 43141 w 471545"/>
                  <a:gd name="connsiteY11" fmla="*/ 29478 h 432350"/>
                  <a:gd name="connsiteX12" fmla="*/ 78216 w 471545"/>
                  <a:gd name="connsiteY12" fmla="*/ 0 h 432350"/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89910 w 471545"/>
                  <a:gd name="connsiteY2" fmla="*/ 20707 h 432350"/>
                  <a:gd name="connsiteX3" fmla="*/ 359006 w 471545"/>
                  <a:gd name="connsiteY3" fmla="*/ 97597 h 432350"/>
                  <a:gd name="connsiteX4" fmla="*/ 382824 w 471545"/>
                  <a:gd name="connsiteY4" fmla="*/ 264946 h 432350"/>
                  <a:gd name="connsiteX5" fmla="*/ 431247 w 471545"/>
                  <a:gd name="connsiteY5" fmla="*/ 306782 h 432350"/>
                  <a:gd name="connsiteX6" fmla="*/ 471545 w 471545"/>
                  <a:gd name="connsiteY6" fmla="*/ 329502 h 432350"/>
                  <a:gd name="connsiteX7" fmla="*/ 449587 w 471545"/>
                  <a:gd name="connsiteY7" fmla="*/ 347056 h 432350"/>
                  <a:gd name="connsiteX8" fmla="*/ 337931 w 471545"/>
                  <a:gd name="connsiteY8" fmla="*/ 408009 h 432350"/>
                  <a:gd name="connsiteX9" fmla="*/ 68219 w 471545"/>
                  <a:gd name="connsiteY9" fmla="*/ 328783 h 432350"/>
                  <a:gd name="connsiteX10" fmla="*/ 24341 w 471545"/>
                  <a:gd name="connsiteY10" fmla="*/ 248407 h 432350"/>
                  <a:gd name="connsiteX11" fmla="*/ 43141 w 471545"/>
                  <a:gd name="connsiteY11" fmla="*/ 29478 h 432350"/>
                  <a:gd name="connsiteX12" fmla="*/ 78216 w 471545"/>
                  <a:gd name="connsiteY12" fmla="*/ 0 h 432350"/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89910 w 471545"/>
                  <a:gd name="connsiteY2" fmla="*/ 20707 h 432350"/>
                  <a:gd name="connsiteX3" fmla="*/ 359006 w 471545"/>
                  <a:gd name="connsiteY3" fmla="*/ 97597 h 432350"/>
                  <a:gd name="connsiteX4" fmla="*/ 382824 w 471545"/>
                  <a:gd name="connsiteY4" fmla="*/ 264946 h 432350"/>
                  <a:gd name="connsiteX5" fmla="*/ 431247 w 471545"/>
                  <a:gd name="connsiteY5" fmla="*/ 306782 h 432350"/>
                  <a:gd name="connsiteX6" fmla="*/ 471545 w 471545"/>
                  <a:gd name="connsiteY6" fmla="*/ 329502 h 432350"/>
                  <a:gd name="connsiteX7" fmla="*/ 449587 w 471545"/>
                  <a:gd name="connsiteY7" fmla="*/ 347056 h 432350"/>
                  <a:gd name="connsiteX8" fmla="*/ 337931 w 471545"/>
                  <a:gd name="connsiteY8" fmla="*/ 408009 h 432350"/>
                  <a:gd name="connsiteX9" fmla="*/ 68219 w 471545"/>
                  <a:gd name="connsiteY9" fmla="*/ 328783 h 432350"/>
                  <a:gd name="connsiteX10" fmla="*/ 24341 w 471545"/>
                  <a:gd name="connsiteY10" fmla="*/ 248407 h 432350"/>
                  <a:gd name="connsiteX11" fmla="*/ 43141 w 471545"/>
                  <a:gd name="connsiteY11" fmla="*/ 29478 h 432350"/>
                  <a:gd name="connsiteX12" fmla="*/ 78216 w 471545"/>
                  <a:gd name="connsiteY12" fmla="*/ 0 h 432350"/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87529 w 471545"/>
                  <a:gd name="connsiteY2" fmla="*/ 1657 h 432350"/>
                  <a:gd name="connsiteX3" fmla="*/ 359006 w 471545"/>
                  <a:gd name="connsiteY3" fmla="*/ 97597 h 432350"/>
                  <a:gd name="connsiteX4" fmla="*/ 382824 w 471545"/>
                  <a:gd name="connsiteY4" fmla="*/ 264946 h 432350"/>
                  <a:gd name="connsiteX5" fmla="*/ 431247 w 471545"/>
                  <a:gd name="connsiteY5" fmla="*/ 306782 h 432350"/>
                  <a:gd name="connsiteX6" fmla="*/ 471545 w 471545"/>
                  <a:gd name="connsiteY6" fmla="*/ 329502 h 432350"/>
                  <a:gd name="connsiteX7" fmla="*/ 449587 w 471545"/>
                  <a:gd name="connsiteY7" fmla="*/ 347056 h 432350"/>
                  <a:gd name="connsiteX8" fmla="*/ 337931 w 471545"/>
                  <a:gd name="connsiteY8" fmla="*/ 408009 h 432350"/>
                  <a:gd name="connsiteX9" fmla="*/ 68219 w 471545"/>
                  <a:gd name="connsiteY9" fmla="*/ 328783 h 432350"/>
                  <a:gd name="connsiteX10" fmla="*/ 24341 w 471545"/>
                  <a:gd name="connsiteY10" fmla="*/ 248407 h 432350"/>
                  <a:gd name="connsiteX11" fmla="*/ 43141 w 471545"/>
                  <a:gd name="connsiteY11" fmla="*/ 29478 h 432350"/>
                  <a:gd name="connsiteX12" fmla="*/ 78216 w 471545"/>
                  <a:gd name="connsiteY12" fmla="*/ 0 h 432350"/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87529 w 471545"/>
                  <a:gd name="connsiteY2" fmla="*/ 1657 h 432350"/>
                  <a:gd name="connsiteX3" fmla="*/ 382824 w 471545"/>
                  <a:gd name="connsiteY3" fmla="*/ 264946 h 432350"/>
                  <a:gd name="connsiteX4" fmla="*/ 431247 w 471545"/>
                  <a:gd name="connsiteY4" fmla="*/ 306782 h 432350"/>
                  <a:gd name="connsiteX5" fmla="*/ 471545 w 471545"/>
                  <a:gd name="connsiteY5" fmla="*/ 329502 h 432350"/>
                  <a:gd name="connsiteX6" fmla="*/ 449587 w 471545"/>
                  <a:gd name="connsiteY6" fmla="*/ 347056 h 432350"/>
                  <a:gd name="connsiteX7" fmla="*/ 337931 w 471545"/>
                  <a:gd name="connsiteY7" fmla="*/ 408009 h 432350"/>
                  <a:gd name="connsiteX8" fmla="*/ 68219 w 471545"/>
                  <a:gd name="connsiteY8" fmla="*/ 328783 h 432350"/>
                  <a:gd name="connsiteX9" fmla="*/ 24341 w 471545"/>
                  <a:gd name="connsiteY9" fmla="*/ 248407 h 432350"/>
                  <a:gd name="connsiteX10" fmla="*/ 43141 w 471545"/>
                  <a:gd name="connsiteY10" fmla="*/ 29478 h 432350"/>
                  <a:gd name="connsiteX11" fmla="*/ 78216 w 471545"/>
                  <a:gd name="connsiteY11" fmla="*/ 0 h 432350"/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87529 w 471545"/>
                  <a:gd name="connsiteY2" fmla="*/ 1657 h 432350"/>
                  <a:gd name="connsiteX3" fmla="*/ 382824 w 471545"/>
                  <a:gd name="connsiteY3" fmla="*/ 264946 h 432350"/>
                  <a:gd name="connsiteX4" fmla="*/ 431247 w 471545"/>
                  <a:gd name="connsiteY4" fmla="*/ 306782 h 432350"/>
                  <a:gd name="connsiteX5" fmla="*/ 471545 w 471545"/>
                  <a:gd name="connsiteY5" fmla="*/ 329502 h 432350"/>
                  <a:gd name="connsiteX6" fmla="*/ 449587 w 471545"/>
                  <a:gd name="connsiteY6" fmla="*/ 347056 h 432350"/>
                  <a:gd name="connsiteX7" fmla="*/ 337931 w 471545"/>
                  <a:gd name="connsiteY7" fmla="*/ 408009 h 432350"/>
                  <a:gd name="connsiteX8" fmla="*/ 68219 w 471545"/>
                  <a:gd name="connsiteY8" fmla="*/ 328783 h 432350"/>
                  <a:gd name="connsiteX9" fmla="*/ 24341 w 471545"/>
                  <a:gd name="connsiteY9" fmla="*/ 248407 h 432350"/>
                  <a:gd name="connsiteX10" fmla="*/ 43141 w 471545"/>
                  <a:gd name="connsiteY10" fmla="*/ 29478 h 432350"/>
                  <a:gd name="connsiteX11" fmla="*/ 78216 w 471545"/>
                  <a:gd name="connsiteY11" fmla="*/ 0 h 432350"/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87529 w 471545"/>
                  <a:gd name="connsiteY2" fmla="*/ 1657 h 432350"/>
                  <a:gd name="connsiteX3" fmla="*/ 431247 w 471545"/>
                  <a:gd name="connsiteY3" fmla="*/ 306782 h 432350"/>
                  <a:gd name="connsiteX4" fmla="*/ 471545 w 471545"/>
                  <a:gd name="connsiteY4" fmla="*/ 329502 h 432350"/>
                  <a:gd name="connsiteX5" fmla="*/ 449587 w 471545"/>
                  <a:gd name="connsiteY5" fmla="*/ 347056 h 432350"/>
                  <a:gd name="connsiteX6" fmla="*/ 337931 w 471545"/>
                  <a:gd name="connsiteY6" fmla="*/ 408009 h 432350"/>
                  <a:gd name="connsiteX7" fmla="*/ 68219 w 471545"/>
                  <a:gd name="connsiteY7" fmla="*/ 328783 h 432350"/>
                  <a:gd name="connsiteX8" fmla="*/ 24341 w 471545"/>
                  <a:gd name="connsiteY8" fmla="*/ 248407 h 432350"/>
                  <a:gd name="connsiteX9" fmla="*/ 43141 w 471545"/>
                  <a:gd name="connsiteY9" fmla="*/ 29478 h 432350"/>
                  <a:gd name="connsiteX10" fmla="*/ 78216 w 471545"/>
                  <a:gd name="connsiteY10" fmla="*/ 0 h 432350"/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87529 w 471545"/>
                  <a:gd name="connsiteY2" fmla="*/ 1657 h 432350"/>
                  <a:gd name="connsiteX3" fmla="*/ 431247 w 471545"/>
                  <a:gd name="connsiteY3" fmla="*/ 306782 h 432350"/>
                  <a:gd name="connsiteX4" fmla="*/ 471545 w 471545"/>
                  <a:gd name="connsiteY4" fmla="*/ 329502 h 432350"/>
                  <a:gd name="connsiteX5" fmla="*/ 449587 w 471545"/>
                  <a:gd name="connsiteY5" fmla="*/ 347056 h 432350"/>
                  <a:gd name="connsiteX6" fmla="*/ 337931 w 471545"/>
                  <a:gd name="connsiteY6" fmla="*/ 408009 h 432350"/>
                  <a:gd name="connsiteX7" fmla="*/ 68219 w 471545"/>
                  <a:gd name="connsiteY7" fmla="*/ 328783 h 432350"/>
                  <a:gd name="connsiteX8" fmla="*/ 24341 w 471545"/>
                  <a:gd name="connsiteY8" fmla="*/ 248407 h 432350"/>
                  <a:gd name="connsiteX9" fmla="*/ 43141 w 471545"/>
                  <a:gd name="connsiteY9" fmla="*/ 29478 h 432350"/>
                  <a:gd name="connsiteX10" fmla="*/ 78216 w 471545"/>
                  <a:gd name="connsiteY10" fmla="*/ 0 h 432350"/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87529 w 471545"/>
                  <a:gd name="connsiteY2" fmla="*/ 1657 h 432350"/>
                  <a:gd name="connsiteX3" fmla="*/ 471545 w 471545"/>
                  <a:gd name="connsiteY3" fmla="*/ 329502 h 432350"/>
                  <a:gd name="connsiteX4" fmla="*/ 449587 w 471545"/>
                  <a:gd name="connsiteY4" fmla="*/ 347056 h 432350"/>
                  <a:gd name="connsiteX5" fmla="*/ 337931 w 471545"/>
                  <a:gd name="connsiteY5" fmla="*/ 408009 h 432350"/>
                  <a:gd name="connsiteX6" fmla="*/ 68219 w 471545"/>
                  <a:gd name="connsiteY6" fmla="*/ 328783 h 432350"/>
                  <a:gd name="connsiteX7" fmla="*/ 24341 w 471545"/>
                  <a:gd name="connsiteY7" fmla="*/ 248407 h 432350"/>
                  <a:gd name="connsiteX8" fmla="*/ 43141 w 471545"/>
                  <a:gd name="connsiteY8" fmla="*/ 29478 h 432350"/>
                  <a:gd name="connsiteX9" fmla="*/ 78216 w 471545"/>
                  <a:gd name="connsiteY9" fmla="*/ 0 h 432350"/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87529 w 471545"/>
                  <a:gd name="connsiteY2" fmla="*/ 1657 h 432350"/>
                  <a:gd name="connsiteX3" fmla="*/ 471545 w 471545"/>
                  <a:gd name="connsiteY3" fmla="*/ 329502 h 432350"/>
                  <a:gd name="connsiteX4" fmla="*/ 449587 w 471545"/>
                  <a:gd name="connsiteY4" fmla="*/ 347056 h 432350"/>
                  <a:gd name="connsiteX5" fmla="*/ 337931 w 471545"/>
                  <a:gd name="connsiteY5" fmla="*/ 408009 h 432350"/>
                  <a:gd name="connsiteX6" fmla="*/ 68219 w 471545"/>
                  <a:gd name="connsiteY6" fmla="*/ 328783 h 432350"/>
                  <a:gd name="connsiteX7" fmla="*/ 24341 w 471545"/>
                  <a:gd name="connsiteY7" fmla="*/ 248407 h 432350"/>
                  <a:gd name="connsiteX8" fmla="*/ 43141 w 471545"/>
                  <a:gd name="connsiteY8" fmla="*/ 29478 h 432350"/>
                  <a:gd name="connsiteX9" fmla="*/ 78216 w 471545"/>
                  <a:gd name="connsiteY9" fmla="*/ 0 h 432350"/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87529 w 471545"/>
                  <a:gd name="connsiteY2" fmla="*/ 1657 h 432350"/>
                  <a:gd name="connsiteX3" fmla="*/ 471545 w 471545"/>
                  <a:gd name="connsiteY3" fmla="*/ 329502 h 432350"/>
                  <a:gd name="connsiteX4" fmla="*/ 449587 w 471545"/>
                  <a:gd name="connsiteY4" fmla="*/ 347056 h 432350"/>
                  <a:gd name="connsiteX5" fmla="*/ 337931 w 471545"/>
                  <a:gd name="connsiteY5" fmla="*/ 408009 h 432350"/>
                  <a:gd name="connsiteX6" fmla="*/ 68219 w 471545"/>
                  <a:gd name="connsiteY6" fmla="*/ 328783 h 432350"/>
                  <a:gd name="connsiteX7" fmla="*/ 24341 w 471545"/>
                  <a:gd name="connsiteY7" fmla="*/ 248407 h 432350"/>
                  <a:gd name="connsiteX8" fmla="*/ 43141 w 471545"/>
                  <a:gd name="connsiteY8" fmla="*/ 29478 h 432350"/>
                  <a:gd name="connsiteX9" fmla="*/ 78216 w 471545"/>
                  <a:gd name="connsiteY9" fmla="*/ 0 h 432350"/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87529 w 471545"/>
                  <a:gd name="connsiteY2" fmla="*/ 1657 h 432350"/>
                  <a:gd name="connsiteX3" fmla="*/ 471545 w 471545"/>
                  <a:gd name="connsiteY3" fmla="*/ 329502 h 432350"/>
                  <a:gd name="connsiteX4" fmla="*/ 337931 w 471545"/>
                  <a:gd name="connsiteY4" fmla="*/ 408009 h 432350"/>
                  <a:gd name="connsiteX5" fmla="*/ 68219 w 471545"/>
                  <a:gd name="connsiteY5" fmla="*/ 328783 h 432350"/>
                  <a:gd name="connsiteX6" fmla="*/ 24341 w 471545"/>
                  <a:gd name="connsiteY6" fmla="*/ 248407 h 432350"/>
                  <a:gd name="connsiteX7" fmla="*/ 43141 w 471545"/>
                  <a:gd name="connsiteY7" fmla="*/ 29478 h 432350"/>
                  <a:gd name="connsiteX8" fmla="*/ 78216 w 471545"/>
                  <a:gd name="connsiteY8" fmla="*/ 0 h 432350"/>
                  <a:gd name="connsiteX0" fmla="*/ 78216 w 471545"/>
                  <a:gd name="connsiteY0" fmla="*/ 0 h 426968"/>
                  <a:gd name="connsiteX1" fmla="*/ 92291 w 471545"/>
                  <a:gd name="connsiteY1" fmla="*/ 5974 h 426968"/>
                  <a:gd name="connsiteX2" fmla="*/ 387529 w 471545"/>
                  <a:gd name="connsiteY2" fmla="*/ 1657 h 426968"/>
                  <a:gd name="connsiteX3" fmla="*/ 471545 w 471545"/>
                  <a:gd name="connsiteY3" fmla="*/ 329502 h 426968"/>
                  <a:gd name="connsiteX4" fmla="*/ 371269 w 471545"/>
                  <a:gd name="connsiteY4" fmla="*/ 400866 h 426968"/>
                  <a:gd name="connsiteX5" fmla="*/ 68219 w 471545"/>
                  <a:gd name="connsiteY5" fmla="*/ 328783 h 426968"/>
                  <a:gd name="connsiteX6" fmla="*/ 24341 w 471545"/>
                  <a:gd name="connsiteY6" fmla="*/ 248407 h 426968"/>
                  <a:gd name="connsiteX7" fmla="*/ 43141 w 471545"/>
                  <a:gd name="connsiteY7" fmla="*/ 29478 h 426968"/>
                  <a:gd name="connsiteX8" fmla="*/ 78216 w 471545"/>
                  <a:gd name="connsiteY8" fmla="*/ 0 h 426968"/>
                  <a:gd name="connsiteX0" fmla="*/ 78216 w 471545"/>
                  <a:gd name="connsiteY0" fmla="*/ 0 h 423793"/>
                  <a:gd name="connsiteX1" fmla="*/ 92291 w 471545"/>
                  <a:gd name="connsiteY1" fmla="*/ 5974 h 423793"/>
                  <a:gd name="connsiteX2" fmla="*/ 387529 w 471545"/>
                  <a:gd name="connsiteY2" fmla="*/ 1657 h 423793"/>
                  <a:gd name="connsiteX3" fmla="*/ 471545 w 471545"/>
                  <a:gd name="connsiteY3" fmla="*/ 329502 h 423793"/>
                  <a:gd name="connsiteX4" fmla="*/ 371269 w 471545"/>
                  <a:gd name="connsiteY4" fmla="*/ 400866 h 423793"/>
                  <a:gd name="connsiteX5" fmla="*/ 68219 w 471545"/>
                  <a:gd name="connsiteY5" fmla="*/ 328783 h 423793"/>
                  <a:gd name="connsiteX6" fmla="*/ 24341 w 471545"/>
                  <a:gd name="connsiteY6" fmla="*/ 248407 h 423793"/>
                  <a:gd name="connsiteX7" fmla="*/ 43141 w 471545"/>
                  <a:gd name="connsiteY7" fmla="*/ 29478 h 423793"/>
                  <a:gd name="connsiteX8" fmla="*/ 78216 w 471545"/>
                  <a:gd name="connsiteY8" fmla="*/ 0 h 423793"/>
                  <a:gd name="connsiteX0" fmla="*/ 78216 w 471545"/>
                  <a:gd name="connsiteY0" fmla="*/ 0 h 427365"/>
                  <a:gd name="connsiteX1" fmla="*/ 92291 w 471545"/>
                  <a:gd name="connsiteY1" fmla="*/ 5974 h 427365"/>
                  <a:gd name="connsiteX2" fmla="*/ 387529 w 471545"/>
                  <a:gd name="connsiteY2" fmla="*/ 1657 h 427365"/>
                  <a:gd name="connsiteX3" fmla="*/ 471545 w 471545"/>
                  <a:gd name="connsiteY3" fmla="*/ 329502 h 427365"/>
                  <a:gd name="connsiteX4" fmla="*/ 373651 w 471545"/>
                  <a:gd name="connsiteY4" fmla="*/ 405629 h 427365"/>
                  <a:gd name="connsiteX5" fmla="*/ 68219 w 471545"/>
                  <a:gd name="connsiteY5" fmla="*/ 328783 h 427365"/>
                  <a:gd name="connsiteX6" fmla="*/ 24341 w 471545"/>
                  <a:gd name="connsiteY6" fmla="*/ 248407 h 427365"/>
                  <a:gd name="connsiteX7" fmla="*/ 43141 w 471545"/>
                  <a:gd name="connsiteY7" fmla="*/ 29478 h 427365"/>
                  <a:gd name="connsiteX8" fmla="*/ 78216 w 471545"/>
                  <a:gd name="connsiteY8" fmla="*/ 0 h 427365"/>
                  <a:gd name="connsiteX0" fmla="*/ 78216 w 471545"/>
                  <a:gd name="connsiteY0" fmla="*/ 0 h 427365"/>
                  <a:gd name="connsiteX1" fmla="*/ 92291 w 471545"/>
                  <a:gd name="connsiteY1" fmla="*/ 5974 h 427365"/>
                  <a:gd name="connsiteX2" fmla="*/ 387529 w 471545"/>
                  <a:gd name="connsiteY2" fmla="*/ 1657 h 427365"/>
                  <a:gd name="connsiteX3" fmla="*/ 471545 w 471545"/>
                  <a:gd name="connsiteY3" fmla="*/ 329502 h 427365"/>
                  <a:gd name="connsiteX4" fmla="*/ 373651 w 471545"/>
                  <a:gd name="connsiteY4" fmla="*/ 405629 h 427365"/>
                  <a:gd name="connsiteX5" fmla="*/ 68219 w 471545"/>
                  <a:gd name="connsiteY5" fmla="*/ 328783 h 427365"/>
                  <a:gd name="connsiteX6" fmla="*/ 24341 w 471545"/>
                  <a:gd name="connsiteY6" fmla="*/ 248407 h 427365"/>
                  <a:gd name="connsiteX7" fmla="*/ 43141 w 471545"/>
                  <a:gd name="connsiteY7" fmla="*/ 29478 h 427365"/>
                  <a:gd name="connsiteX8" fmla="*/ 78216 w 471545"/>
                  <a:gd name="connsiteY8" fmla="*/ 0 h 427365"/>
                  <a:gd name="connsiteX0" fmla="*/ 78216 w 471545"/>
                  <a:gd name="connsiteY0" fmla="*/ 0 h 425939"/>
                  <a:gd name="connsiteX1" fmla="*/ 92291 w 471545"/>
                  <a:gd name="connsiteY1" fmla="*/ 5974 h 425939"/>
                  <a:gd name="connsiteX2" fmla="*/ 387529 w 471545"/>
                  <a:gd name="connsiteY2" fmla="*/ 1657 h 425939"/>
                  <a:gd name="connsiteX3" fmla="*/ 471545 w 471545"/>
                  <a:gd name="connsiteY3" fmla="*/ 329502 h 425939"/>
                  <a:gd name="connsiteX4" fmla="*/ 373651 w 471545"/>
                  <a:gd name="connsiteY4" fmla="*/ 405629 h 425939"/>
                  <a:gd name="connsiteX5" fmla="*/ 68219 w 471545"/>
                  <a:gd name="connsiteY5" fmla="*/ 328783 h 425939"/>
                  <a:gd name="connsiteX6" fmla="*/ 24341 w 471545"/>
                  <a:gd name="connsiteY6" fmla="*/ 248407 h 425939"/>
                  <a:gd name="connsiteX7" fmla="*/ 43141 w 471545"/>
                  <a:gd name="connsiteY7" fmla="*/ 29478 h 425939"/>
                  <a:gd name="connsiteX8" fmla="*/ 78216 w 471545"/>
                  <a:gd name="connsiteY8" fmla="*/ 0 h 425939"/>
                  <a:gd name="connsiteX0" fmla="*/ 78216 w 471545"/>
                  <a:gd name="connsiteY0" fmla="*/ 0 h 425939"/>
                  <a:gd name="connsiteX1" fmla="*/ 92291 w 471545"/>
                  <a:gd name="connsiteY1" fmla="*/ 5974 h 425939"/>
                  <a:gd name="connsiteX2" fmla="*/ 387529 w 471545"/>
                  <a:gd name="connsiteY2" fmla="*/ 1657 h 425939"/>
                  <a:gd name="connsiteX3" fmla="*/ 471545 w 471545"/>
                  <a:gd name="connsiteY3" fmla="*/ 329502 h 425939"/>
                  <a:gd name="connsiteX4" fmla="*/ 373651 w 471545"/>
                  <a:gd name="connsiteY4" fmla="*/ 405629 h 425939"/>
                  <a:gd name="connsiteX5" fmla="*/ 68219 w 471545"/>
                  <a:gd name="connsiteY5" fmla="*/ 328783 h 425939"/>
                  <a:gd name="connsiteX6" fmla="*/ 24341 w 471545"/>
                  <a:gd name="connsiteY6" fmla="*/ 248407 h 425939"/>
                  <a:gd name="connsiteX7" fmla="*/ 43141 w 471545"/>
                  <a:gd name="connsiteY7" fmla="*/ 62815 h 425939"/>
                  <a:gd name="connsiteX8" fmla="*/ 78216 w 471545"/>
                  <a:gd name="connsiteY8" fmla="*/ 0 h 425939"/>
                  <a:gd name="connsiteX0" fmla="*/ 83715 w 477044"/>
                  <a:gd name="connsiteY0" fmla="*/ 0 h 425939"/>
                  <a:gd name="connsiteX1" fmla="*/ 97790 w 477044"/>
                  <a:gd name="connsiteY1" fmla="*/ 5974 h 425939"/>
                  <a:gd name="connsiteX2" fmla="*/ 393028 w 477044"/>
                  <a:gd name="connsiteY2" fmla="*/ 1657 h 425939"/>
                  <a:gd name="connsiteX3" fmla="*/ 477044 w 477044"/>
                  <a:gd name="connsiteY3" fmla="*/ 329502 h 425939"/>
                  <a:gd name="connsiteX4" fmla="*/ 379150 w 477044"/>
                  <a:gd name="connsiteY4" fmla="*/ 405629 h 425939"/>
                  <a:gd name="connsiteX5" fmla="*/ 73718 w 477044"/>
                  <a:gd name="connsiteY5" fmla="*/ 328783 h 425939"/>
                  <a:gd name="connsiteX6" fmla="*/ 29840 w 477044"/>
                  <a:gd name="connsiteY6" fmla="*/ 248407 h 425939"/>
                  <a:gd name="connsiteX7" fmla="*/ 48640 w 477044"/>
                  <a:gd name="connsiteY7" fmla="*/ 62815 h 425939"/>
                  <a:gd name="connsiteX8" fmla="*/ 83715 w 477044"/>
                  <a:gd name="connsiteY8" fmla="*/ 0 h 425939"/>
                  <a:gd name="connsiteX0" fmla="*/ 43835 w 437164"/>
                  <a:gd name="connsiteY0" fmla="*/ 0 h 420888"/>
                  <a:gd name="connsiteX1" fmla="*/ 57910 w 437164"/>
                  <a:gd name="connsiteY1" fmla="*/ 5974 h 420888"/>
                  <a:gd name="connsiteX2" fmla="*/ 353148 w 437164"/>
                  <a:gd name="connsiteY2" fmla="*/ 1657 h 420888"/>
                  <a:gd name="connsiteX3" fmla="*/ 437164 w 437164"/>
                  <a:gd name="connsiteY3" fmla="*/ 329502 h 420888"/>
                  <a:gd name="connsiteX4" fmla="*/ 339270 w 437164"/>
                  <a:gd name="connsiteY4" fmla="*/ 405629 h 420888"/>
                  <a:gd name="connsiteX5" fmla="*/ 33838 w 437164"/>
                  <a:gd name="connsiteY5" fmla="*/ 328783 h 420888"/>
                  <a:gd name="connsiteX6" fmla="*/ 8760 w 437164"/>
                  <a:gd name="connsiteY6" fmla="*/ 62815 h 420888"/>
                  <a:gd name="connsiteX7" fmla="*/ 43835 w 437164"/>
                  <a:gd name="connsiteY7" fmla="*/ 0 h 420888"/>
                  <a:gd name="connsiteX0" fmla="*/ 56373 w 449702"/>
                  <a:gd name="connsiteY0" fmla="*/ 0 h 419978"/>
                  <a:gd name="connsiteX1" fmla="*/ 70448 w 449702"/>
                  <a:gd name="connsiteY1" fmla="*/ 5974 h 419978"/>
                  <a:gd name="connsiteX2" fmla="*/ 365686 w 449702"/>
                  <a:gd name="connsiteY2" fmla="*/ 1657 h 419978"/>
                  <a:gd name="connsiteX3" fmla="*/ 449702 w 449702"/>
                  <a:gd name="connsiteY3" fmla="*/ 329502 h 419978"/>
                  <a:gd name="connsiteX4" fmla="*/ 351808 w 449702"/>
                  <a:gd name="connsiteY4" fmla="*/ 405629 h 419978"/>
                  <a:gd name="connsiteX5" fmla="*/ 46376 w 449702"/>
                  <a:gd name="connsiteY5" fmla="*/ 328783 h 419978"/>
                  <a:gd name="connsiteX6" fmla="*/ 2248 w 449702"/>
                  <a:gd name="connsiteY6" fmla="*/ 108059 h 419978"/>
                  <a:gd name="connsiteX7" fmla="*/ 56373 w 449702"/>
                  <a:gd name="connsiteY7" fmla="*/ 0 h 419978"/>
                  <a:gd name="connsiteX0" fmla="*/ 73305 w 466634"/>
                  <a:gd name="connsiteY0" fmla="*/ 0 h 419978"/>
                  <a:gd name="connsiteX1" fmla="*/ 87380 w 466634"/>
                  <a:gd name="connsiteY1" fmla="*/ 5974 h 419978"/>
                  <a:gd name="connsiteX2" fmla="*/ 382618 w 466634"/>
                  <a:gd name="connsiteY2" fmla="*/ 1657 h 419978"/>
                  <a:gd name="connsiteX3" fmla="*/ 466634 w 466634"/>
                  <a:gd name="connsiteY3" fmla="*/ 329502 h 419978"/>
                  <a:gd name="connsiteX4" fmla="*/ 368740 w 466634"/>
                  <a:gd name="connsiteY4" fmla="*/ 405629 h 419978"/>
                  <a:gd name="connsiteX5" fmla="*/ 63308 w 466634"/>
                  <a:gd name="connsiteY5" fmla="*/ 328783 h 419978"/>
                  <a:gd name="connsiteX6" fmla="*/ 19180 w 466634"/>
                  <a:gd name="connsiteY6" fmla="*/ 108059 h 419978"/>
                  <a:gd name="connsiteX7" fmla="*/ 73305 w 466634"/>
                  <a:gd name="connsiteY7" fmla="*/ 0 h 419978"/>
                  <a:gd name="connsiteX0" fmla="*/ 83888 w 477217"/>
                  <a:gd name="connsiteY0" fmla="*/ 0 h 419978"/>
                  <a:gd name="connsiteX1" fmla="*/ 97963 w 477217"/>
                  <a:gd name="connsiteY1" fmla="*/ 5974 h 419978"/>
                  <a:gd name="connsiteX2" fmla="*/ 393201 w 477217"/>
                  <a:gd name="connsiteY2" fmla="*/ 1657 h 419978"/>
                  <a:gd name="connsiteX3" fmla="*/ 477217 w 477217"/>
                  <a:gd name="connsiteY3" fmla="*/ 329502 h 419978"/>
                  <a:gd name="connsiteX4" fmla="*/ 379323 w 477217"/>
                  <a:gd name="connsiteY4" fmla="*/ 405629 h 419978"/>
                  <a:gd name="connsiteX5" fmla="*/ 73891 w 477217"/>
                  <a:gd name="connsiteY5" fmla="*/ 328783 h 419978"/>
                  <a:gd name="connsiteX6" fmla="*/ 29763 w 477217"/>
                  <a:gd name="connsiteY6" fmla="*/ 108059 h 419978"/>
                  <a:gd name="connsiteX7" fmla="*/ 83888 w 477217"/>
                  <a:gd name="connsiteY7" fmla="*/ 0 h 419978"/>
                  <a:gd name="connsiteX0" fmla="*/ 85751 w 479080"/>
                  <a:gd name="connsiteY0" fmla="*/ 0 h 419709"/>
                  <a:gd name="connsiteX1" fmla="*/ 99826 w 479080"/>
                  <a:gd name="connsiteY1" fmla="*/ 5974 h 419709"/>
                  <a:gd name="connsiteX2" fmla="*/ 395064 w 479080"/>
                  <a:gd name="connsiteY2" fmla="*/ 1657 h 419709"/>
                  <a:gd name="connsiteX3" fmla="*/ 479080 w 479080"/>
                  <a:gd name="connsiteY3" fmla="*/ 329502 h 419709"/>
                  <a:gd name="connsiteX4" fmla="*/ 381186 w 479080"/>
                  <a:gd name="connsiteY4" fmla="*/ 405629 h 419709"/>
                  <a:gd name="connsiteX5" fmla="*/ 75754 w 479080"/>
                  <a:gd name="connsiteY5" fmla="*/ 328783 h 419709"/>
                  <a:gd name="connsiteX6" fmla="*/ 29245 w 479080"/>
                  <a:gd name="connsiteY6" fmla="*/ 122346 h 419709"/>
                  <a:gd name="connsiteX7" fmla="*/ 85751 w 479080"/>
                  <a:gd name="connsiteY7" fmla="*/ 0 h 419709"/>
                  <a:gd name="connsiteX0" fmla="*/ 77289 w 470618"/>
                  <a:gd name="connsiteY0" fmla="*/ 0 h 419709"/>
                  <a:gd name="connsiteX1" fmla="*/ 91364 w 470618"/>
                  <a:gd name="connsiteY1" fmla="*/ 5974 h 419709"/>
                  <a:gd name="connsiteX2" fmla="*/ 386602 w 470618"/>
                  <a:gd name="connsiteY2" fmla="*/ 1657 h 419709"/>
                  <a:gd name="connsiteX3" fmla="*/ 470618 w 470618"/>
                  <a:gd name="connsiteY3" fmla="*/ 329502 h 419709"/>
                  <a:gd name="connsiteX4" fmla="*/ 372724 w 470618"/>
                  <a:gd name="connsiteY4" fmla="*/ 405629 h 419709"/>
                  <a:gd name="connsiteX5" fmla="*/ 67292 w 470618"/>
                  <a:gd name="connsiteY5" fmla="*/ 328783 h 419709"/>
                  <a:gd name="connsiteX6" fmla="*/ 20783 w 470618"/>
                  <a:gd name="connsiteY6" fmla="*/ 122346 h 419709"/>
                  <a:gd name="connsiteX7" fmla="*/ 77289 w 470618"/>
                  <a:gd name="connsiteY7" fmla="*/ 0 h 419709"/>
                  <a:gd name="connsiteX0" fmla="*/ 77289 w 470618"/>
                  <a:gd name="connsiteY0" fmla="*/ 0 h 426230"/>
                  <a:gd name="connsiteX1" fmla="*/ 91364 w 470618"/>
                  <a:gd name="connsiteY1" fmla="*/ 5974 h 426230"/>
                  <a:gd name="connsiteX2" fmla="*/ 386602 w 470618"/>
                  <a:gd name="connsiteY2" fmla="*/ 1657 h 426230"/>
                  <a:gd name="connsiteX3" fmla="*/ 470618 w 470618"/>
                  <a:gd name="connsiteY3" fmla="*/ 329502 h 426230"/>
                  <a:gd name="connsiteX4" fmla="*/ 372724 w 470618"/>
                  <a:gd name="connsiteY4" fmla="*/ 405629 h 426230"/>
                  <a:gd name="connsiteX5" fmla="*/ 67292 w 470618"/>
                  <a:gd name="connsiteY5" fmla="*/ 328783 h 426230"/>
                  <a:gd name="connsiteX6" fmla="*/ 20783 w 470618"/>
                  <a:gd name="connsiteY6" fmla="*/ 122346 h 426230"/>
                  <a:gd name="connsiteX7" fmla="*/ 77289 w 470618"/>
                  <a:gd name="connsiteY7" fmla="*/ 0 h 426230"/>
                  <a:gd name="connsiteX0" fmla="*/ 62894 w 456223"/>
                  <a:gd name="connsiteY0" fmla="*/ 0 h 426903"/>
                  <a:gd name="connsiteX1" fmla="*/ 76969 w 456223"/>
                  <a:gd name="connsiteY1" fmla="*/ 5974 h 426903"/>
                  <a:gd name="connsiteX2" fmla="*/ 372207 w 456223"/>
                  <a:gd name="connsiteY2" fmla="*/ 1657 h 426903"/>
                  <a:gd name="connsiteX3" fmla="*/ 456223 w 456223"/>
                  <a:gd name="connsiteY3" fmla="*/ 329502 h 426903"/>
                  <a:gd name="connsiteX4" fmla="*/ 358329 w 456223"/>
                  <a:gd name="connsiteY4" fmla="*/ 405629 h 426903"/>
                  <a:gd name="connsiteX5" fmla="*/ 40991 w 456223"/>
                  <a:gd name="connsiteY5" fmla="*/ 333351 h 426903"/>
                  <a:gd name="connsiteX6" fmla="*/ 6388 w 456223"/>
                  <a:gd name="connsiteY6" fmla="*/ 122346 h 426903"/>
                  <a:gd name="connsiteX7" fmla="*/ 62894 w 456223"/>
                  <a:gd name="connsiteY7" fmla="*/ 0 h 426903"/>
                  <a:gd name="connsiteX0" fmla="*/ 82517 w 475846"/>
                  <a:gd name="connsiteY0" fmla="*/ 0 h 426903"/>
                  <a:gd name="connsiteX1" fmla="*/ 96592 w 475846"/>
                  <a:gd name="connsiteY1" fmla="*/ 5974 h 426903"/>
                  <a:gd name="connsiteX2" fmla="*/ 391830 w 475846"/>
                  <a:gd name="connsiteY2" fmla="*/ 1657 h 426903"/>
                  <a:gd name="connsiteX3" fmla="*/ 475846 w 475846"/>
                  <a:gd name="connsiteY3" fmla="*/ 329502 h 426903"/>
                  <a:gd name="connsiteX4" fmla="*/ 377952 w 475846"/>
                  <a:gd name="connsiteY4" fmla="*/ 405629 h 426903"/>
                  <a:gd name="connsiteX5" fmla="*/ 60614 w 475846"/>
                  <a:gd name="connsiteY5" fmla="*/ 333351 h 426903"/>
                  <a:gd name="connsiteX6" fmla="*/ 26011 w 475846"/>
                  <a:gd name="connsiteY6" fmla="*/ 122346 h 426903"/>
                  <a:gd name="connsiteX7" fmla="*/ 82517 w 475846"/>
                  <a:gd name="connsiteY7" fmla="*/ 0 h 426903"/>
                  <a:gd name="connsiteX0" fmla="*/ 82517 w 482990"/>
                  <a:gd name="connsiteY0" fmla="*/ 0 h 426903"/>
                  <a:gd name="connsiteX1" fmla="*/ 96592 w 482990"/>
                  <a:gd name="connsiteY1" fmla="*/ 5974 h 426903"/>
                  <a:gd name="connsiteX2" fmla="*/ 391830 w 482990"/>
                  <a:gd name="connsiteY2" fmla="*/ 1657 h 426903"/>
                  <a:gd name="connsiteX3" fmla="*/ 482990 w 482990"/>
                  <a:gd name="connsiteY3" fmla="*/ 336355 h 426903"/>
                  <a:gd name="connsiteX4" fmla="*/ 377952 w 482990"/>
                  <a:gd name="connsiteY4" fmla="*/ 405629 h 426903"/>
                  <a:gd name="connsiteX5" fmla="*/ 60614 w 482990"/>
                  <a:gd name="connsiteY5" fmla="*/ 333351 h 426903"/>
                  <a:gd name="connsiteX6" fmla="*/ 26011 w 482990"/>
                  <a:gd name="connsiteY6" fmla="*/ 122346 h 426903"/>
                  <a:gd name="connsiteX7" fmla="*/ 82517 w 482990"/>
                  <a:gd name="connsiteY7" fmla="*/ 0 h 4269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82990" h="426903">
                    <a:moveTo>
                      <a:pt x="82517" y="0"/>
                    </a:moveTo>
                    <a:lnTo>
                      <a:pt x="96592" y="5974"/>
                    </a:lnTo>
                    <a:cubicBezTo>
                      <a:pt x="193416" y="41841"/>
                      <a:pt x="256905" y="25321"/>
                      <a:pt x="391830" y="1657"/>
                    </a:cubicBezTo>
                    <a:cubicBezTo>
                      <a:pt x="378839" y="98441"/>
                      <a:pt x="384541" y="233545"/>
                      <a:pt x="482990" y="336355"/>
                    </a:cubicBezTo>
                    <a:cubicBezTo>
                      <a:pt x="450359" y="361731"/>
                      <a:pt x="474308" y="360172"/>
                      <a:pt x="377952" y="405629"/>
                    </a:cubicBezTo>
                    <a:cubicBezTo>
                      <a:pt x="203015" y="467076"/>
                      <a:pt x="119271" y="380565"/>
                      <a:pt x="60614" y="333351"/>
                    </a:cubicBezTo>
                    <a:cubicBezTo>
                      <a:pt x="1957" y="286137"/>
                      <a:pt x="-22882" y="187041"/>
                      <a:pt x="26011" y="122346"/>
                    </a:cubicBezTo>
                    <a:cubicBezTo>
                      <a:pt x="74904" y="57651"/>
                      <a:pt x="64475" y="36020"/>
                      <a:pt x="8251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0" name="フリーフォーム: 図形 219">
                <a:extLst>
                  <a:ext uri="{FF2B5EF4-FFF2-40B4-BE49-F238E27FC236}">
                    <a16:creationId xmlns:a16="http://schemas.microsoft.com/office/drawing/2014/main" id="{B2A73326-E33D-42EA-B429-6632BB1CA732}"/>
                  </a:ext>
                </a:extLst>
              </p:cNvPr>
              <p:cNvSpPr/>
              <p:nvPr/>
            </p:nvSpPr>
            <p:spPr>
              <a:xfrm>
                <a:off x="1484987" y="1970287"/>
                <a:ext cx="360488" cy="368102"/>
              </a:xfrm>
              <a:custGeom>
                <a:avLst/>
                <a:gdLst>
                  <a:gd name="connsiteX0" fmla="*/ 346588 w 437748"/>
                  <a:gd name="connsiteY0" fmla="*/ 0 h 375245"/>
                  <a:gd name="connsiteX1" fmla="*/ 437748 w 437748"/>
                  <a:gd name="connsiteY1" fmla="*/ 295344 h 375245"/>
                  <a:gd name="connsiteX2" fmla="*/ 332710 w 437748"/>
                  <a:gd name="connsiteY2" fmla="*/ 356473 h 375245"/>
                  <a:gd name="connsiteX3" fmla="*/ 170892 w 437748"/>
                  <a:gd name="connsiteY3" fmla="*/ 371106 h 375245"/>
                  <a:gd name="connsiteX4" fmla="*/ 149611 w 437748"/>
                  <a:gd name="connsiteY4" fmla="*/ 365548 h 375245"/>
                  <a:gd name="connsiteX5" fmla="*/ 110345 w 437748"/>
                  <a:gd name="connsiteY5" fmla="*/ 342345 h 375245"/>
                  <a:gd name="connsiteX6" fmla="*/ 60615 w 437748"/>
                  <a:gd name="connsiteY6" fmla="*/ 300800 h 375245"/>
                  <a:gd name="connsiteX7" fmla="*/ 26012 w 437748"/>
                  <a:gd name="connsiteY7" fmla="*/ 80835 h 375245"/>
                  <a:gd name="connsiteX8" fmla="*/ 52931 w 437748"/>
                  <a:gd name="connsiteY8" fmla="*/ 37735 h 375245"/>
                  <a:gd name="connsiteX9" fmla="*/ 65354 w 437748"/>
                  <a:gd name="connsiteY9" fmla="*/ 7041 h 375245"/>
                  <a:gd name="connsiteX10" fmla="*/ 119355 w 437748"/>
                  <a:gd name="connsiteY10" fmla="*/ 19503 h 375245"/>
                  <a:gd name="connsiteX11" fmla="*/ 346588 w 437748"/>
                  <a:gd name="connsiteY11" fmla="*/ 0 h 375245"/>
                  <a:gd name="connsiteX0" fmla="*/ 294155 w 385315"/>
                  <a:gd name="connsiteY0" fmla="*/ 0 h 375245"/>
                  <a:gd name="connsiteX1" fmla="*/ 385315 w 385315"/>
                  <a:gd name="connsiteY1" fmla="*/ 295344 h 375245"/>
                  <a:gd name="connsiteX2" fmla="*/ 280277 w 385315"/>
                  <a:gd name="connsiteY2" fmla="*/ 356473 h 375245"/>
                  <a:gd name="connsiteX3" fmla="*/ 118459 w 385315"/>
                  <a:gd name="connsiteY3" fmla="*/ 371106 h 375245"/>
                  <a:gd name="connsiteX4" fmla="*/ 97178 w 385315"/>
                  <a:gd name="connsiteY4" fmla="*/ 365548 h 375245"/>
                  <a:gd name="connsiteX5" fmla="*/ 57912 w 385315"/>
                  <a:gd name="connsiteY5" fmla="*/ 342345 h 375245"/>
                  <a:gd name="connsiteX6" fmla="*/ 8182 w 385315"/>
                  <a:gd name="connsiteY6" fmla="*/ 300800 h 375245"/>
                  <a:gd name="connsiteX7" fmla="*/ 498 w 385315"/>
                  <a:gd name="connsiteY7" fmla="*/ 37735 h 375245"/>
                  <a:gd name="connsiteX8" fmla="*/ 12921 w 385315"/>
                  <a:gd name="connsiteY8" fmla="*/ 7041 h 375245"/>
                  <a:gd name="connsiteX9" fmla="*/ 66922 w 385315"/>
                  <a:gd name="connsiteY9" fmla="*/ 19503 h 375245"/>
                  <a:gd name="connsiteX10" fmla="*/ 294155 w 385315"/>
                  <a:gd name="connsiteY10" fmla="*/ 0 h 375245"/>
                  <a:gd name="connsiteX0" fmla="*/ 0 w 384817"/>
                  <a:gd name="connsiteY0" fmla="*/ 37735 h 375245"/>
                  <a:gd name="connsiteX1" fmla="*/ 12423 w 384817"/>
                  <a:gd name="connsiteY1" fmla="*/ 7041 h 375245"/>
                  <a:gd name="connsiteX2" fmla="*/ 66424 w 384817"/>
                  <a:gd name="connsiteY2" fmla="*/ 19503 h 375245"/>
                  <a:gd name="connsiteX3" fmla="*/ 293657 w 384817"/>
                  <a:gd name="connsiteY3" fmla="*/ 0 h 375245"/>
                  <a:gd name="connsiteX4" fmla="*/ 384817 w 384817"/>
                  <a:gd name="connsiteY4" fmla="*/ 295344 h 375245"/>
                  <a:gd name="connsiteX5" fmla="*/ 279779 w 384817"/>
                  <a:gd name="connsiteY5" fmla="*/ 356473 h 375245"/>
                  <a:gd name="connsiteX6" fmla="*/ 117961 w 384817"/>
                  <a:gd name="connsiteY6" fmla="*/ 371106 h 375245"/>
                  <a:gd name="connsiteX7" fmla="*/ 96680 w 384817"/>
                  <a:gd name="connsiteY7" fmla="*/ 365548 h 375245"/>
                  <a:gd name="connsiteX8" fmla="*/ 57414 w 384817"/>
                  <a:gd name="connsiteY8" fmla="*/ 342345 h 375245"/>
                  <a:gd name="connsiteX9" fmla="*/ 7684 w 384817"/>
                  <a:gd name="connsiteY9" fmla="*/ 300800 h 375245"/>
                  <a:gd name="connsiteX10" fmla="*/ 91440 w 384817"/>
                  <a:gd name="connsiteY10" fmla="*/ 129175 h 375245"/>
                  <a:gd name="connsiteX0" fmla="*/ 0 w 384817"/>
                  <a:gd name="connsiteY0" fmla="*/ 37735 h 375245"/>
                  <a:gd name="connsiteX1" fmla="*/ 12423 w 384817"/>
                  <a:gd name="connsiteY1" fmla="*/ 7041 h 375245"/>
                  <a:gd name="connsiteX2" fmla="*/ 66424 w 384817"/>
                  <a:gd name="connsiteY2" fmla="*/ 19503 h 375245"/>
                  <a:gd name="connsiteX3" fmla="*/ 293657 w 384817"/>
                  <a:gd name="connsiteY3" fmla="*/ 0 h 375245"/>
                  <a:gd name="connsiteX4" fmla="*/ 384817 w 384817"/>
                  <a:gd name="connsiteY4" fmla="*/ 295344 h 375245"/>
                  <a:gd name="connsiteX5" fmla="*/ 279779 w 384817"/>
                  <a:gd name="connsiteY5" fmla="*/ 356473 h 375245"/>
                  <a:gd name="connsiteX6" fmla="*/ 117961 w 384817"/>
                  <a:gd name="connsiteY6" fmla="*/ 371106 h 375245"/>
                  <a:gd name="connsiteX7" fmla="*/ 96680 w 384817"/>
                  <a:gd name="connsiteY7" fmla="*/ 365548 h 375245"/>
                  <a:gd name="connsiteX8" fmla="*/ 57414 w 384817"/>
                  <a:gd name="connsiteY8" fmla="*/ 342345 h 375245"/>
                  <a:gd name="connsiteX9" fmla="*/ 7684 w 384817"/>
                  <a:gd name="connsiteY9" fmla="*/ 300800 h 375245"/>
                  <a:gd name="connsiteX0" fmla="*/ 4739 w 377133"/>
                  <a:gd name="connsiteY0" fmla="*/ 7041 h 375245"/>
                  <a:gd name="connsiteX1" fmla="*/ 58740 w 377133"/>
                  <a:gd name="connsiteY1" fmla="*/ 19503 h 375245"/>
                  <a:gd name="connsiteX2" fmla="*/ 285973 w 377133"/>
                  <a:gd name="connsiteY2" fmla="*/ 0 h 375245"/>
                  <a:gd name="connsiteX3" fmla="*/ 377133 w 377133"/>
                  <a:gd name="connsiteY3" fmla="*/ 295344 h 375245"/>
                  <a:gd name="connsiteX4" fmla="*/ 272095 w 377133"/>
                  <a:gd name="connsiteY4" fmla="*/ 356473 h 375245"/>
                  <a:gd name="connsiteX5" fmla="*/ 110277 w 377133"/>
                  <a:gd name="connsiteY5" fmla="*/ 371106 h 375245"/>
                  <a:gd name="connsiteX6" fmla="*/ 88996 w 377133"/>
                  <a:gd name="connsiteY6" fmla="*/ 365548 h 375245"/>
                  <a:gd name="connsiteX7" fmla="*/ 49730 w 377133"/>
                  <a:gd name="connsiteY7" fmla="*/ 342345 h 375245"/>
                  <a:gd name="connsiteX8" fmla="*/ 0 w 377133"/>
                  <a:gd name="connsiteY8" fmla="*/ 300800 h 375245"/>
                  <a:gd name="connsiteX0" fmla="*/ 0 w 372394"/>
                  <a:gd name="connsiteY0" fmla="*/ 7041 h 375245"/>
                  <a:gd name="connsiteX1" fmla="*/ 54001 w 372394"/>
                  <a:gd name="connsiteY1" fmla="*/ 19503 h 375245"/>
                  <a:gd name="connsiteX2" fmla="*/ 281234 w 372394"/>
                  <a:gd name="connsiteY2" fmla="*/ 0 h 375245"/>
                  <a:gd name="connsiteX3" fmla="*/ 372394 w 372394"/>
                  <a:gd name="connsiteY3" fmla="*/ 295344 h 375245"/>
                  <a:gd name="connsiteX4" fmla="*/ 267356 w 372394"/>
                  <a:gd name="connsiteY4" fmla="*/ 356473 h 375245"/>
                  <a:gd name="connsiteX5" fmla="*/ 105538 w 372394"/>
                  <a:gd name="connsiteY5" fmla="*/ 371106 h 375245"/>
                  <a:gd name="connsiteX6" fmla="*/ 84257 w 372394"/>
                  <a:gd name="connsiteY6" fmla="*/ 365548 h 375245"/>
                  <a:gd name="connsiteX7" fmla="*/ 44991 w 372394"/>
                  <a:gd name="connsiteY7" fmla="*/ 342345 h 375245"/>
                  <a:gd name="connsiteX0" fmla="*/ 0 w 372394"/>
                  <a:gd name="connsiteY0" fmla="*/ 7041 h 375245"/>
                  <a:gd name="connsiteX1" fmla="*/ 54001 w 372394"/>
                  <a:gd name="connsiteY1" fmla="*/ 19503 h 375245"/>
                  <a:gd name="connsiteX2" fmla="*/ 281234 w 372394"/>
                  <a:gd name="connsiteY2" fmla="*/ 0 h 375245"/>
                  <a:gd name="connsiteX3" fmla="*/ 372394 w 372394"/>
                  <a:gd name="connsiteY3" fmla="*/ 295344 h 375245"/>
                  <a:gd name="connsiteX4" fmla="*/ 267356 w 372394"/>
                  <a:gd name="connsiteY4" fmla="*/ 356473 h 375245"/>
                  <a:gd name="connsiteX5" fmla="*/ 105538 w 372394"/>
                  <a:gd name="connsiteY5" fmla="*/ 371106 h 375245"/>
                  <a:gd name="connsiteX6" fmla="*/ 84257 w 372394"/>
                  <a:gd name="connsiteY6" fmla="*/ 365548 h 375245"/>
                  <a:gd name="connsiteX0" fmla="*/ 0 w 360488"/>
                  <a:gd name="connsiteY0" fmla="*/ 7041 h 375245"/>
                  <a:gd name="connsiteX1" fmla="*/ 54001 w 360488"/>
                  <a:gd name="connsiteY1" fmla="*/ 19503 h 375245"/>
                  <a:gd name="connsiteX2" fmla="*/ 281234 w 360488"/>
                  <a:gd name="connsiteY2" fmla="*/ 0 h 375245"/>
                  <a:gd name="connsiteX3" fmla="*/ 360488 w 360488"/>
                  <a:gd name="connsiteY3" fmla="*/ 300198 h 375245"/>
                  <a:gd name="connsiteX4" fmla="*/ 267356 w 360488"/>
                  <a:gd name="connsiteY4" fmla="*/ 356473 h 375245"/>
                  <a:gd name="connsiteX5" fmla="*/ 105538 w 360488"/>
                  <a:gd name="connsiteY5" fmla="*/ 371106 h 375245"/>
                  <a:gd name="connsiteX6" fmla="*/ 84257 w 360488"/>
                  <a:gd name="connsiteY6" fmla="*/ 365548 h 375245"/>
                  <a:gd name="connsiteX0" fmla="*/ 0 w 360488"/>
                  <a:gd name="connsiteY0" fmla="*/ 7041 h 375245"/>
                  <a:gd name="connsiteX1" fmla="*/ 54001 w 360488"/>
                  <a:gd name="connsiteY1" fmla="*/ 19503 h 375245"/>
                  <a:gd name="connsiteX2" fmla="*/ 281234 w 360488"/>
                  <a:gd name="connsiteY2" fmla="*/ 0 h 375245"/>
                  <a:gd name="connsiteX3" fmla="*/ 360488 w 360488"/>
                  <a:gd name="connsiteY3" fmla="*/ 300198 h 375245"/>
                  <a:gd name="connsiteX4" fmla="*/ 267356 w 360488"/>
                  <a:gd name="connsiteY4" fmla="*/ 356473 h 375245"/>
                  <a:gd name="connsiteX5" fmla="*/ 105538 w 360488"/>
                  <a:gd name="connsiteY5" fmla="*/ 371106 h 375245"/>
                  <a:gd name="connsiteX6" fmla="*/ 84257 w 360488"/>
                  <a:gd name="connsiteY6" fmla="*/ 365548 h 3752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488" h="375245">
                    <a:moveTo>
                      <a:pt x="0" y="7041"/>
                    </a:moveTo>
                    <a:lnTo>
                      <a:pt x="54001" y="19503"/>
                    </a:lnTo>
                    <a:cubicBezTo>
                      <a:pt x="119029" y="27777"/>
                      <a:pt x="180040" y="15661"/>
                      <a:pt x="281234" y="0"/>
                    </a:cubicBezTo>
                    <a:cubicBezTo>
                      <a:pt x="268243" y="85404"/>
                      <a:pt x="269182" y="192485"/>
                      <a:pt x="360488" y="300198"/>
                    </a:cubicBezTo>
                    <a:cubicBezTo>
                      <a:pt x="327857" y="322590"/>
                      <a:pt x="363712" y="316360"/>
                      <a:pt x="267356" y="356473"/>
                    </a:cubicBezTo>
                    <a:cubicBezTo>
                      <a:pt x="201755" y="376806"/>
                      <a:pt x="148977" y="378779"/>
                      <a:pt x="105538" y="371106"/>
                    </a:cubicBezTo>
                    <a:lnTo>
                      <a:pt x="84257" y="365548"/>
                    </a:lnTo>
                  </a:path>
                </a:pathLst>
              </a:custGeom>
              <a:noFill/>
              <a:ln>
                <a:solidFill>
                  <a:schemeClr val="accent1">
                    <a:lumMod val="20000"/>
                    <a:lumOff val="80000"/>
                  </a:schemeClr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1" name="フリーフォーム: 図形 220">
                <a:extLst>
                  <a:ext uri="{FF2B5EF4-FFF2-40B4-BE49-F238E27FC236}">
                    <a16:creationId xmlns:a16="http://schemas.microsoft.com/office/drawing/2014/main" id="{D7436570-62B0-4ED7-867B-158DDA1F54A4}"/>
                  </a:ext>
                </a:extLst>
              </p:cNvPr>
              <p:cNvSpPr/>
              <p:nvPr/>
            </p:nvSpPr>
            <p:spPr>
              <a:xfrm rot="4790864">
                <a:off x="1614261" y="2127223"/>
                <a:ext cx="54676" cy="259829"/>
              </a:xfrm>
              <a:custGeom>
                <a:avLst/>
                <a:gdLst>
                  <a:gd name="connsiteX0" fmla="*/ 40431 w 85860"/>
                  <a:gd name="connsiteY0" fmla="*/ 0 h 288131"/>
                  <a:gd name="connsiteX1" fmla="*/ 45429 w 85860"/>
                  <a:gd name="connsiteY1" fmla="*/ 0 h 288131"/>
                  <a:gd name="connsiteX2" fmla="*/ 85860 w 85860"/>
                  <a:gd name="connsiteY2" fmla="*/ 288131 h 288131"/>
                  <a:gd name="connsiteX3" fmla="*/ 0 w 85860"/>
                  <a:gd name="connsiteY3" fmla="*/ 288131 h 288131"/>
                  <a:gd name="connsiteX0" fmla="*/ 85860 w 177300"/>
                  <a:gd name="connsiteY0" fmla="*/ 288131 h 379571"/>
                  <a:gd name="connsiteX1" fmla="*/ 0 w 177300"/>
                  <a:gd name="connsiteY1" fmla="*/ 288131 h 379571"/>
                  <a:gd name="connsiteX2" fmla="*/ 40431 w 177300"/>
                  <a:gd name="connsiteY2" fmla="*/ 0 h 379571"/>
                  <a:gd name="connsiteX3" fmla="*/ 45429 w 177300"/>
                  <a:gd name="connsiteY3" fmla="*/ 0 h 379571"/>
                  <a:gd name="connsiteX4" fmla="*/ 177300 w 177300"/>
                  <a:gd name="connsiteY4" fmla="*/ 379571 h 379571"/>
                  <a:gd name="connsiteX0" fmla="*/ 0 w 177300"/>
                  <a:gd name="connsiteY0" fmla="*/ 288131 h 379571"/>
                  <a:gd name="connsiteX1" fmla="*/ 40431 w 177300"/>
                  <a:gd name="connsiteY1" fmla="*/ 0 h 379571"/>
                  <a:gd name="connsiteX2" fmla="*/ 45429 w 177300"/>
                  <a:gd name="connsiteY2" fmla="*/ 0 h 379571"/>
                  <a:gd name="connsiteX3" fmla="*/ 177300 w 177300"/>
                  <a:gd name="connsiteY3" fmla="*/ 379571 h 379571"/>
                  <a:gd name="connsiteX0" fmla="*/ 0 w 63000"/>
                  <a:gd name="connsiteY0" fmla="*/ 288131 h 289084"/>
                  <a:gd name="connsiteX1" fmla="*/ 40431 w 63000"/>
                  <a:gd name="connsiteY1" fmla="*/ 0 h 289084"/>
                  <a:gd name="connsiteX2" fmla="*/ 45429 w 63000"/>
                  <a:gd name="connsiteY2" fmla="*/ 0 h 289084"/>
                  <a:gd name="connsiteX3" fmla="*/ 63000 w 63000"/>
                  <a:gd name="connsiteY3" fmla="*/ 289084 h 289084"/>
                  <a:gd name="connsiteX0" fmla="*/ 0 w 53369"/>
                  <a:gd name="connsiteY0" fmla="*/ 320113 h 320114"/>
                  <a:gd name="connsiteX1" fmla="*/ 30800 w 53369"/>
                  <a:gd name="connsiteY1" fmla="*/ 0 h 320114"/>
                  <a:gd name="connsiteX2" fmla="*/ 35798 w 53369"/>
                  <a:gd name="connsiteY2" fmla="*/ 0 h 320114"/>
                  <a:gd name="connsiteX3" fmla="*/ 53369 w 53369"/>
                  <a:gd name="connsiteY3" fmla="*/ 289084 h 3201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3369" h="320114">
                    <a:moveTo>
                      <a:pt x="0" y="320113"/>
                    </a:moveTo>
                    <a:lnTo>
                      <a:pt x="30800" y="0"/>
                    </a:lnTo>
                    <a:lnTo>
                      <a:pt x="35798" y="0"/>
                    </a:lnTo>
                    <a:cubicBezTo>
                      <a:pt x="49275" y="96044"/>
                      <a:pt x="53369" y="289084"/>
                      <a:pt x="53369" y="289084"/>
                    </a:cubicBezTo>
                  </a:path>
                </a:pathLst>
              </a:custGeom>
              <a:noFill/>
              <a:ln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2" name="フリーフォーム: 図形 221">
                <a:extLst>
                  <a:ext uri="{FF2B5EF4-FFF2-40B4-BE49-F238E27FC236}">
                    <a16:creationId xmlns:a16="http://schemas.microsoft.com/office/drawing/2014/main" id="{C9767DA9-C70A-4620-844F-4833BE985E8C}"/>
                  </a:ext>
                </a:extLst>
              </p:cNvPr>
              <p:cNvSpPr/>
              <p:nvPr/>
            </p:nvSpPr>
            <p:spPr>
              <a:xfrm rot="16019154" flipV="1">
                <a:off x="1557111" y="1924817"/>
                <a:ext cx="54676" cy="259829"/>
              </a:xfrm>
              <a:custGeom>
                <a:avLst/>
                <a:gdLst>
                  <a:gd name="connsiteX0" fmla="*/ 40431 w 85860"/>
                  <a:gd name="connsiteY0" fmla="*/ 0 h 288131"/>
                  <a:gd name="connsiteX1" fmla="*/ 45429 w 85860"/>
                  <a:gd name="connsiteY1" fmla="*/ 0 h 288131"/>
                  <a:gd name="connsiteX2" fmla="*/ 85860 w 85860"/>
                  <a:gd name="connsiteY2" fmla="*/ 288131 h 288131"/>
                  <a:gd name="connsiteX3" fmla="*/ 0 w 85860"/>
                  <a:gd name="connsiteY3" fmla="*/ 288131 h 288131"/>
                  <a:gd name="connsiteX0" fmla="*/ 85860 w 177300"/>
                  <a:gd name="connsiteY0" fmla="*/ 288131 h 379571"/>
                  <a:gd name="connsiteX1" fmla="*/ 0 w 177300"/>
                  <a:gd name="connsiteY1" fmla="*/ 288131 h 379571"/>
                  <a:gd name="connsiteX2" fmla="*/ 40431 w 177300"/>
                  <a:gd name="connsiteY2" fmla="*/ 0 h 379571"/>
                  <a:gd name="connsiteX3" fmla="*/ 45429 w 177300"/>
                  <a:gd name="connsiteY3" fmla="*/ 0 h 379571"/>
                  <a:gd name="connsiteX4" fmla="*/ 177300 w 177300"/>
                  <a:gd name="connsiteY4" fmla="*/ 379571 h 379571"/>
                  <a:gd name="connsiteX0" fmla="*/ 0 w 177300"/>
                  <a:gd name="connsiteY0" fmla="*/ 288131 h 379571"/>
                  <a:gd name="connsiteX1" fmla="*/ 40431 w 177300"/>
                  <a:gd name="connsiteY1" fmla="*/ 0 h 379571"/>
                  <a:gd name="connsiteX2" fmla="*/ 45429 w 177300"/>
                  <a:gd name="connsiteY2" fmla="*/ 0 h 379571"/>
                  <a:gd name="connsiteX3" fmla="*/ 177300 w 177300"/>
                  <a:gd name="connsiteY3" fmla="*/ 379571 h 379571"/>
                  <a:gd name="connsiteX0" fmla="*/ 0 w 63000"/>
                  <a:gd name="connsiteY0" fmla="*/ 288131 h 289084"/>
                  <a:gd name="connsiteX1" fmla="*/ 40431 w 63000"/>
                  <a:gd name="connsiteY1" fmla="*/ 0 h 289084"/>
                  <a:gd name="connsiteX2" fmla="*/ 45429 w 63000"/>
                  <a:gd name="connsiteY2" fmla="*/ 0 h 289084"/>
                  <a:gd name="connsiteX3" fmla="*/ 63000 w 63000"/>
                  <a:gd name="connsiteY3" fmla="*/ 289084 h 289084"/>
                  <a:gd name="connsiteX0" fmla="*/ 0 w 53369"/>
                  <a:gd name="connsiteY0" fmla="*/ 320113 h 320114"/>
                  <a:gd name="connsiteX1" fmla="*/ 30800 w 53369"/>
                  <a:gd name="connsiteY1" fmla="*/ 0 h 320114"/>
                  <a:gd name="connsiteX2" fmla="*/ 35798 w 53369"/>
                  <a:gd name="connsiteY2" fmla="*/ 0 h 320114"/>
                  <a:gd name="connsiteX3" fmla="*/ 53369 w 53369"/>
                  <a:gd name="connsiteY3" fmla="*/ 289084 h 3201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3369" h="320114">
                    <a:moveTo>
                      <a:pt x="0" y="320113"/>
                    </a:moveTo>
                    <a:lnTo>
                      <a:pt x="30800" y="0"/>
                    </a:lnTo>
                    <a:lnTo>
                      <a:pt x="35798" y="0"/>
                    </a:lnTo>
                    <a:cubicBezTo>
                      <a:pt x="49275" y="96044"/>
                      <a:pt x="53369" y="289084"/>
                      <a:pt x="53369" y="289084"/>
                    </a:cubicBezTo>
                  </a:path>
                </a:pathLst>
              </a:custGeom>
              <a:noFill/>
              <a:ln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23" name="フリーフォーム: 図形 222">
              <a:extLst>
                <a:ext uri="{FF2B5EF4-FFF2-40B4-BE49-F238E27FC236}">
                  <a16:creationId xmlns:a16="http://schemas.microsoft.com/office/drawing/2014/main" id="{7D152097-D7C9-4BA3-BF7B-0F2C7DAB7D02}"/>
                </a:ext>
              </a:extLst>
            </p:cNvPr>
            <p:cNvSpPr/>
            <p:nvPr/>
          </p:nvSpPr>
          <p:spPr>
            <a:xfrm rot="900000" flipH="1">
              <a:off x="5072567" y="1716403"/>
              <a:ext cx="206460" cy="373927"/>
            </a:xfrm>
            <a:custGeom>
              <a:avLst/>
              <a:gdLst>
                <a:gd name="connsiteX0" fmla="*/ 109805 w 188990"/>
                <a:gd name="connsiteY0" fmla="*/ 0 h 342286"/>
                <a:gd name="connsiteX1" fmla="*/ 0 w 188990"/>
                <a:gd name="connsiteY1" fmla="*/ 171143 h 342286"/>
                <a:gd name="connsiteX2" fmla="*/ 109805 w 188990"/>
                <a:gd name="connsiteY2" fmla="*/ 342286 h 342286"/>
                <a:gd name="connsiteX3" fmla="*/ 111831 w 188990"/>
                <a:gd name="connsiteY3" fmla="*/ 341648 h 342286"/>
                <a:gd name="connsiteX4" fmla="*/ 188990 w 188990"/>
                <a:gd name="connsiteY4" fmla="*/ 53688 h 342286"/>
                <a:gd name="connsiteX5" fmla="*/ 187449 w 188990"/>
                <a:gd name="connsiteY5" fmla="*/ 50126 h 342286"/>
                <a:gd name="connsiteX6" fmla="*/ 109805 w 188990"/>
                <a:gd name="connsiteY6" fmla="*/ 0 h 342286"/>
                <a:gd name="connsiteX0" fmla="*/ 109805 w 188990"/>
                <a:gd name="connsiteY0" fmla="*/ 0 h 342286"/>
                <a:gd name="connsiteX1" fmla="*/ 0 w 188990"/>
                <a:gd name="connsiteY1" fmla="*/ 171143 h 342286"/>
                <a:gd name="connsiteX2" fmla="*/ 109805 w 188990"/>
                <a:gd name="connsiteY2" fmla="*/ 342286 h 342286"/>
                <a:gd name="connsiteX3" fmla="*/ 111831 w 188990"/>
                <a:gd name="connsiteY3" fmla="*/ 341648 h 342286"/>
                <a:gd name="connsiteX4" fmla="*/ 178321 w 188990"/>
                <a:gd name="connsiteY4" fmla="*/ 93383 h 342286"/>
                <a:gd name="connsiteX5" fmla="*/ 188990 w 188990"/>
                <a:gd name="connsiteY5" fmla="*/ 53688 h 342286"/>
                <a:gd name="connsiteX6" fmla="*/ 187449 w 188990"/>
                <a:gd name="connsiteY6" fmla="*/ 50126 h 342286"/>
                <a:gd name="connsiteX7" fmla="*/ 109805 w 188990"/>
                <a:gd name="connsiteY7" fmla="*/ 0 h 342286"/>
                <a:gd name="connsiteX0" fmla="*/ 178321 w 269761"/>
                <a:gd name="connsiteY0" fmla="*/ 93383 h 342286"/>
                <a:gd name="connsiteX1" fmla="*/ 188990 w 269761"/>
                <a:gd name="connsiteY1" fmla="*/ 53688 h 342286"/>
                <a:gd name="connsiteX2" fmla="*/ 187449 w 269761"/>
                <a:gd name="connsiteY2" fmla="*/ 50126 h 342286"/>
                <a:gd name="connsiteX3" fmla="*/ 109805 w 269761"/>
                <a:gd name="connsiteY3" fmla="*/ 0 h 342286"/>
                <a:gd name="connsiteX4" fmla="*/ 0 w 269761"/>
                <a:gd name="connsiteY4" fmla="*/ 171143 h 342286"/>
                <a:gd name="connsiteX5" fmla="*/ 109805 w 269761"/>
                <a:gd name="connsiteY5" fmla="*/ 342286 h 342286"/>
                <a:gd name="connsiteX6" fmla="*/ 111831 w 269761"/>
                <a:gd name="connsiteY6" fmla="*/ 341648 h 342286"/>
                <a:gd name="connsiteX7" fmla="*/ 269761 w 269761"/>
                <a:gd name="connsiteY7" fmla="*/ 184823 h 342286"/>
                <a:gd name="connsiteX0" fmla="*/ 188990 w 269761"/>
                <a:gd name="connsiteY0" fmla="*/ 53688 h 342286"/>
                <a:gd name="connsiteX1" fmla="*/ 187449 w 269761"/>
                <a:gd name="connsiteY1" fmla="*/ 50126 h 342286"/>
                <a:gd name="connsiteX2" fmla="*/ 109805 w 269761"/>
                <a:gd name="connsiteY2" fmla="*/ 0 h 342286"/>
                <a:gd name="connsiteX3" fmla="*/ 0 w 269761"/>
                <a:gd name="connsiteY3" fmla="*/ 171143 h 342286"/>
                <a:gd name="connsiteX4" fmla="*/ 109805 w 269761"/>
                <a:gd name="connsiteY4" fmla="*/ 342286 h 342286"/>
                <a:gd name="connsiteX5" fmla="*/ 111831 w 269761"/>
                <a:gd name="connsiteY5" fmla="*/ 341648 h 342286"/>
                <a:gd name="connsiteX6" fmla="*/ 269761 w 269761"/>
                <a:gd name="connsiteY6" fmla="*/ 184823 h 342286"/>
                <a:gd name="connsiteX0" fmla="*/ 188990 w 188990"/>
                <a:gd name="connsiteY0" fmla="*/ 53688 h 342286"/>
                <a:gd name="connsiteX1" fmla="*/ 187449 w 188990"/>
                <a:gd name="connsiteY1" fmla="*/ 50126 h 342286"/>
                <a:gd name="connsiteX2" fmla="*/ 109805 w 188990"/>
                <a:gd name="connsiteY2" fmla="*/ 0 h 342286"/>
                <a:gd name="connsiteX3" fmla="*/ 0 w 188990"/>
                <a:gd name="connsiteY3" fmla="*/ 171143 h 342286"/>
                <a:gd name="connsiteX4" fmla="*/ 109805 w 188990"/>
                <a:gd name="connsiteY4" fmla="*/ 342286 h 342286"/>
                <a:gd name="connsiteX5" fmla="*/ 111831 w 188990"/>
                <a:gd name="connsiteY5" fmla="*/ 341648 h 342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8990" h="342286">
                  <a:moveTo>
                    <a:pt x="188990" y="53688"/>
                  </a:moveTo>
                  <a:lnTo>
                    <a:pt x="187449" y="50126"/>
                  </a:lnTo>
                  <a:cubicBezTo>
                    <a:pt x="167578" y="19156"/>
                    <a:pt x="140127" y="0"/>
                    <a:pt x="109805" y="0"/>
                  </a:cubicBezTo>
                  <a:cubicBezTo>
                    <a:pt x="49161" y="0"/>
                    <a:pt x="0" y="76623"/>
                    <a:pt x="0" y="171143"/>
                  </a:cubicBezTo>
                  <a:cubicBezTo>
                    <a:pt x="0" y="265663"/>
                    <a:pt x="49161" y="342286"/>
                    <a:pt x="109805" y="342286"/>
                  </a:cubicBezTo>
                  <a:lnTo>
                    <a:pt x="111831" y="341648"/>
                  </a:lnTo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24" name="フリーフォーム: 図形 223">
              <a:extLst>
                <a:ext uri="{FF2B5EF4-FFF2-40B4-BE49-F238E27FC236}">
                  <a16:creationId xmlns:a16="http://schemas.microsoft.com/office/drawing/2014/main" id="{E66DC6CD-9EBC-4624-813C-063160BE8BB2}"/>
                </a:ext>
              </a:extLst>
            </p:cNvPr>
            <p:cNvSpPr/>
            <p:nvPr/>
          </p:nvSpPr>
          <p:spPr>
            <a:xfrm rot="900000" flipH="1">
              <a:off x="5092452" y="1778487"/>
              <a:ext cx="143551" cy="243555"/>
            </a:xfrm>
            <a:custGeom>
              <a:avLst/>
              <a:gdLst>
                <a:gd name="connsiteX0" fmla="*/ 70049 w 131404"/>
                <a:gd name="connsiteY0" fmla="*/ 0 h 222946"/>
                <a:gd name="connsiteX1" fmla="*/ 0 w 131404"/>
                <a:gd name="connsiteY1" fmla="*/ 111473 h 222946"/>
                <a:gd name="connsiteX2" fmla="*/ 70049 w 131404"/>
                <a:gd name="connsiteY2" fmla="*/ 222946 h 222946"/>
                <a:gd name="connsiteX3" fmla="*/ 89572 w 131404"/>
                <a:gd name="connsiteY3" fmla="*/ 216674 h 222946"/>
                <a:gd name="connsiteX4" fmla="*/ 131404 w 131404"/>
                <a:gd name="connsiteY4" fmla="*/ 60555 h 222946"/>
                <a:gd name="connsiteX5" fmla="*/ 119581 w 131404"/>
                <a:gd name="connsiteY5" fmla="*/ 32650 h 222946"/>
                <a:gd name="connsiteX6" fmla="*/ 70049 w 131404"/>
                <a:gd name="connsiteY6" fmla="*/ 0 h 222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1404" h="222946">
                  <a:moveTo>
                    <a:pt x="70049" y="0"/>
                  </a:moveTo>
                  <a:cubicBezTo>
                    <a:pt x="31362" y="0"/>
                    <a:pt x="0" y="49908"/>
                    <a:pt x="0" y="111473"/>
                  </a:cubicBezTo>
                  <a:cubicBezTo>
                    <a:pt x="0" y="173038"/>
                    <a:pt x="31362" y="222946"/>
                    <a:pt x="70049" y="222946"/>
                  </a:cubicBezTo>
                  <a:lnTo>
                    <a:pt x="89572" y="216674"/>
                  </a:lnTo>
                  <a:lnTo>
                    <a:pt x="131404" y="60555"/>
                  </a:lnTo>
                  <a:lnTo>
                    <a:pt x="119581" y="32650"/>
                  </a:lnTo>
                  <a:cubicBezTo>
                    <a:pt x="106905" y="12477"/>
                    <a:pt x="89392" y="0"/>
                    <a:pt x="70049" y="0"/>
                  </a:cubicBezTo>
                  <a:close/>
                </a:path>
              </a:pathLst>
            </a:custGeom>
            <a:solidFill>
              <a:srgbClr val="FF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40EDAF45-5948-4BE8-8E67-3CE633EF93CE}"/>
              </a:ext>
            </a:extLst>
          </p:cNvPr>
          <p:cNvGrpSpPr/>
          <p:nvPr/>
        </p:nvGrpSpPr>
        <p:grpSpPr>
          <a:xfrm>
            <a:off x="7470434" y="1164593"/>
            <a:ext cx="1074163" cy="2367679"/>
            <a:chOff x="7470434" y="1164593"/>
            <a:chExt cx="1074163" cy="2367679"/>
          </a:xfrm>
        </p:grpSpPr>
        <p:grpSp>
          <p:nvGrpSpPr>
            <p:cNvPr id="132" name="グループ化 131">
              <a:extLst>
                <a:ext uri="{FF2B5EF4-FFF2-40B4-BE49-F238E27FC236}">
                  <a16:creationId xmlns:a16="http://schemas.microsoft.com/office/drawing/2014/main" id="{098D9F13-9BF6-4239-B741-5D34E4428428}"/>
                </a:ext>
              </a:extLst>
            </p:cNvPr>
            <p:cNvGrpSpPr/>
            <p:nvPr/>
          </p:nvGrpSpPr>
          <p:grpSpPr>
            <a:xfrm>
              <a:off x="7490166" y="1164593"/>
              <a:ext cx="1054431" cy="2367679"/>
              <a:chOff x="6696536" y="1164593"/>
              <a:chExt cx="1054431" cy="2367679"/>
            </a:xfrm>
          </p:grpSpPr>
          <p:sp>
            <p:nvSpPr>
              <p:cNvPr id="799" name="フリーフォーム: 図形 798">
                <a:extLst>
                  <a:ext uri="{FF2B5EF4-FFF2-40B4-BE49-F238E27FC236}">
                    <a16:creationId xmlns:a16="http://schemas.microsoft.com/office/drawing/2014/main" id="{DEC0B54A-E12C-4043-ABDD-6C006867CFCF}"/>
                  </a:ext>
                </a:extLst>
              </p:cNvPr>
              <p:cNvSpPr/>
              <p:nvPr/>
            </p:nvSpPr>
            <p:spPr>
              <a:xfrm>
                <a:off x="7142160" y="2108772"/>
                <a:ext cx="232503" cy="395121"/>
              </a:xfrm>
              <a:custGeom>
                <a:avLst/>
                <a:gdLst>
                  <a:gd name="connsiteX0" fmla="*/ 22650 w 248020"/>
                  <a:gd name="connsiteY0" fmla="*/ 0 h 258102"/>
                  <a:gd name="connsiteX1" fmla="*/ 225369 w 248020"/>
                  <a:gd name="connsiteY1" fmla="*/ 0 h 258102"/>
                  <a:gd name="connsiteX2" fmla="*/ 248020 w 248020"/>
                  <a:gd name="connsiteY2" fmla="*/ 258102 h 258102"/>
                  <a:gd name="connsiteX3" fmla="*/ 0 w 248020"/>
                  <a:gd name="connsiteY3" fmla="*/ 258102 h 258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020" h="258102">
                    <a:moveTo>
                      <a:pt x="22650" y="0"/>
                    </a:moveTo>
                    <a:lnTo>
                      <a:pt x="225369" y="0"/>
                    </a:lnTo>
                    <a:lnTo>
                      <a:pt x="248020" y="258102"/>
                    </a:lnTo>
                    <a:lnTo>
                      <a:pt x="0" y="258102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00" name="フリーフォーム: 図形 799">
                <a:extLst>
                  <a:ext uri="{FF2B5EF4-FFF2-40B4-BE49-F238E27FC236}">
                    <a16:creationId xmlns:a16="http://schemas.microsoft.com/office/drawing/2014/main" id="{993763E7-53F0-42C4-9B92-CE3BFE06AA74}"/>
                  </a:ext>
                </a:extLst>
              </p:cNvPr>
              <p:cNvSpPr/>
              <p:nvPr/>
            </p:nvSpPr>
            <p:spPr>
              <a:xfrm>
                <a:off x="7157858" y="2139483"/>
                <a:ext cx="121100" cy="195549"/>
              </a:xfrm>
              <a:custGeom>
                <a:avLst/>
                <a:gdLst>
                  <a:gd name="connsiteX0" fmla="*/ 152408 w 161003"/>
                  <a:gd name="connsiteY0" fmla="*/ 0 h 223973"/>
                  <a:gd name="connsiteX1" fmla="*/ 9452 w 161003"/>
                  <a:gd name="connsiteY1" fmla="*/ 219737 h 223973"/>
                  <a:gd name="connsiteX2" fmla="*/ 0 w 161003"/>
                  <a:gd name="connsiteY2" fmla="*/ 223973 h 223973"/>
                  <a:gd name="connsiteX3" fmla="*/ 4657 w 161003"/>
                  <a:gd name="connsiteY3" fmla="*/ 149621 h 223973"/>
                  <a:gd name="connsiteX4" fmla="*/ 85033 w 161003"/>
                  <a:gd name="connsiteY4" fmla="*/ 89394 h 223973"/>
                  <a:gd name="connsiteX5" fmla="*/ 152408 w 161003"/>
                  <a:gd name="connsiteY5" fmla="*/ 0 h 223973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5033 w 161003"/>
                  <a:gd name="connsiteY4" fmla="*/ 75107 h 209686"/>
                  <a:gd name="connsiteX5" fmla="*/ 152408 w 161003"/>
                  <a:gd name="connsiteY5" fmla="*/ 0 h 209686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7857 w 161003"/>
                  <a:gd name="connsiteY4" fmla="*/ 82251 h 209686"/>
                  <a:gd name="connsiteX5" fmla="*/ 152408 w 161003"/>
                  <a:gd name="connsiteY5" fmla="*/ 0 h 209686"/>
                  <a:gd name="connsiteX0" fmla="*/ 147751 w 156346"/>
                  <a:gd name="connsiteY0" fmla="*/ 0 h 205450"/>
                  <a:gd name="connsiteX1" fmla="*/ 4795 w 156346"/>
                  <a:gd name="connsiteY1" fmla="*/ 205450 h 205450"/>
                  <a:gd name="connsiteX2" fmla="*/ 0 w 156346"/>
                  <a:gd name="connsiteY2" fmla="*/ 135334 h 205450"/>
                  <a:gd name="connsiteX3" fmla="*/ 83200 w 156346"/>
                  <a:gd name="connsiteY3" fmla="*/ 82251 h 205450"/>
                  <a:gd name="connsiteX4" fmla="*/ 147751 w 156346"/>
                  <a:gd name="connsiteY4" fmla="*/ 0 h 205450"/>
                  <a:gd name="connsiteX0" fmla="*/ 148605 w 156752"/>
                  <a:gd name="connsiteY0" fmla="*/ 0 h 188781"/>
                  <a:gd name="connsiteX1" fmla="*/ 0 w 156752"/>
                  <a:gd name="connsiteY1" fmla="*/ 188781 h 188781"/>
                  <a:gd name="connsiteX2" fmla="*/ 854 w 156752"/>
                  <a:gd name="connsiteY2" fmla="*/ 135334 h 188781"/>
                  <a:gd name="connsiteX3" fmla="*/ 84054 w 156752"/>
                  <a:gd name="connsiteY3" fmla="*/ 82251 h 188781"/>
                  <a:gd name="connsiteX4" fmla="*/ 148605 w 156752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51429 w 151429"/>
                  <a:gd name="connsiteY0" fmla="*/ 0 h 186400"/>
                  <a:gd name="connsiteX1" fmla="*/ 0 w 151429"/>
                  <a:gd name="connsiteY1" fmla="*/ 186400 h 186400"/>
                  <a:gd name="connsiteX2" fmla="*/ 854 w 151429"/>
                  <a:gd name="connsiteY2" fmla="*/ 132953 h 186400"/>
                  <a:gd name="connsiteX3" fmla="*/ 84054 w 151429"/>
                  <a:gd name="connsiteY3" fmla="*/ 79870 h 186400"/>
                  <a:gd name="connsiteX4" fmla="*/ 151429 w 151429"/>
                  <a:gd name="connsiteY4" fmla="*/ 0 h 18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429" h="186400">
                    <a:moveTo>
                      <a:pt x="151429" y="0"/>
                    </a:moveTo>
                    <a:cubicBezTo>
                      <a:pt x="150345" y="78261"/>
                      <a:pt x="89168" y="133779"/>
                      <a:pt x="0" y="186400"/>
                    </a:cubicBezTo>
                    <a:cubicBezTo>
                      <a:pt x="285" y="168584"/>
                      <a:pt x="569" y="150769"/>
                      <a:pt x="854" y="132953"/>
                    </a:cubicBezTo>
                    <a:lnTo>
                      <a:pt x="84054" y="79870"/>
                    </a:lnTo>
                    <a:cubicBezTo>
                      <a:pt x="113633" y="51040"/>
                      <a:pt x="136893" y="29985"/>
                      <a:pt x="151429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798" name="フリーフォーム: 図形 797">
                <a:extLst>
                  <a:ext uri="{FF2B5EF4-FFF2-40B4-BE49-F238E27FC236}">
                    <a16:creationId xmlns:a16="http://schemas.microsoft.com/office/drawing/2014/main" id="{9E171370-4BF7-4BBA-83D7-D2E1F2F7CB15}"/>
                  </a:ext>
                </a:extLst>
              </p:cNvPr>
              <p:cNvSpPr/>
              <p:nvPr/>
            </p:nvSpPr>
            <p:spPr>
              <a:xfrm>
                <a:off x="6711422" y="1215441"/>
                <a:ext cx="1004748" cy="1119446"/>
              </a:xfrm>
              <a:custGeom>
                <a:avLst/>
                <a:gdLst>
                  <a:gd name="connsiteX0" fmla="*/ 532477 w 1004748"/>
                  <a:gd name="connsiteY0" fmla="*/ 0 h 1119446"/>
                  <a:gd name="connsiteX1" fmla="*/ 1004703 w 1004748"/>
                  <a:gd name="connsiteY1" fmla="*/ 534658 h 1119446"/>
                  <a:gd name="connsiteX2" fmla="*/ 647762 w 1004748"/>
                  <a:gd name="connsiteY2" fmla="*/ 1058218 h 1119446"/>
                  <a:gd name="connsiteX3" fmla="*/ 574924 w 1004748"/>
                  <a:gd name="connsiteY3" fmla="*/ 907339 h 1119446"/>
                  <a:gd name="connsiteX4" fmla="*/ 244591 w 1004748"/>
                  <a:gd name="connsiteY4" fmla="*/ 1118805 h 1119446"/>
                  <a:gd name="connsiteX5" fmla="*/ 96821 w 1004748"/>
                  <a:gd name="connsiteY5" fmla="*/ 1018865 h 1119446"/>
                  <a:gd name="connsiteX6" fmla="*/ 93222 w 1004748"/>
                  <a:gd name="connsiteY6" fmla="*/ 1007737 h 1119446"/>
                  <a:gd name="connsiteX7" fmla="*/ 98077 w 1004748"/>
                  <a:gd name="connsiteY7" fmla="*/ 1006278 h 1119446"/>
                  <a:gd name="connsiteX8" fmla="*/ 135404 w 1004748"/>
                  <a:gd name="connsiteY8" fmla="*/ 980413 h 1119446"/>
                  <a:gd name="connsiteX9" fmla="*/ 98077 w 1004748"/>
                  <a:gd name="connsiteY9" fmla="*/ 985835 h 1119446"/>
                  <a:gd name="connsiteX10" fmla="*/ 86965 w 1004748"/>
                  <a:gd name="connsiteY10" fmla="*/ 988394 h 1119446"/>
                  <a:gd name="connsiteX11" fmla="*/ 81904 w 1004748"/>
                  <a:gd name="connsiteY11" fmla="*/ 972746 h 1119446"/>
                  <a:gd name="connsiteX12" fmla="*/ 69487 w 1004748"/>
                  <a:gd name="connsiteY12" fmla="*/ 912796 h 1119446"/>
                  <a:gd name="connsiteX13" fmla="*/ 0 w 1004748"/>
                  <a:gd name="connsiteY13" fmla="*/ 863460 h 1119446"/>
                  <a:gd name="connsiteX14" fmla="*/ 62281 w 1004748"/>
                  <a:gd name="connsiteY14" fmla="*/ 694242 h 1119446"/>
                  <a:gd name="connsiteX15" fmla="*/ 28390 w 1004748"/>
                  <a:gd name="connsiteY15" fmla="*/ 487045 h 1119446"/>
                  <a:gd name="connsiteX16" fmla="*/ 26520 w 1004748"/>
                  <a:gd name="connsiteY16" fmla="*/ 412367 h 1119446"/>
                  <a:gd name="connsiteX17" fmla="*/ 532477 w 1004748"/>
                  <a:gd name="connsiteY17" fmla="*/ 0 h 1119446"/>
                  <a:gd name="connsiteX0" fmla="*/ 574924 w 1004748"/>
                  <a:gd name="connsiteY0" fmla="*/ 907339 h 1119446"/>
                  <a:gd name="connsiteX1" fmla="*/ 244591 w 1004748"/>
                  <a:gd name="connsiteY1" fmla="*/ 1118805 h 1119446"/>
                  <a:gd name="connsiteX2" fmla="*/ 96821 w 1004748"/>
                  <a:gd name="connsiteY2" fmla="*/ 1018865 h 1119446"/>
                  <a:gd name="connsiteX3" fmla="*/ 93222 w 1004748"/>
                  <a:gd name="connsiteY3" fmla="*/ 1007737 h 1119446"/>
                  <a:gd name="connsiteX4" fmla="*/ 98077 w 1004748"/>
                  <a:gd name="connsiteY4" fmla="*/ 1006278 h 1119446"/>
                  <a:gd name="connsiteX5" fmla="*/ 135404 w 1004748"/>
                  <a:gd name="connsiteY5" fmla="*/ 980413 h 1119446"/>
                  <a:gd name="connsiteX6" fmla="*/ 98077 w 1004748"/>
                  <a:gd name="connsiteY6" fmla="*/ 985835 h 1119446"/>
                  <a:gd name="connsiteX7" fmla="*/ 86965 w 1004748"/>
                  <a:gd name="connsiteY7" fmla="*/ 988394 h 1119446"/>
                  <a:gd name="connsiteX8" fmla="*/ 81904 w 1004748"/>
                  <a:gd name="connsiteY8" fmla="*/ 972746 h 1119446"/>
                  <a:gd name="connsiteX9" fmla="*/ 69487 w 1004748"/>
                  <a:gd name="connsiteY9" fmla="*/ 912796 h 1119446"/>
                  <a:gd name="connsiteX10" fmla="*/ 0 w 1004748"/>
                  <a:gd name="connsiteY10" fmla="*/ 863460 h 1119446"/>
                  <a:gd name="connsiteX11" fmla="*/ 62281 w 1004748"/>
                  <a:gd name="connsiteY11" fmla="*/ 694242 h 1119446"/>
                  <a:gd name="connsiteX12" fmla="*/ 28390 w 1004748"/>
                  <a:gd name="connsiteY12" fmla="*/ 487045 h 1119446"/>
                  <a:gd name="connsiteX13" fmla="*/ 26520 w 1004748"/>
                  <a:gd name="connsiteY13" fmla="*/ 412367 h 1119446"/>
                  <a:gd name="connsiteX14" fmla="*/ 532477 w 1004748"/>
                  <a:gd name="connsiteY14" fmla="*/ 0 h 1119446"/>
                  <a:gd name="connsiteX15" fmla="*/ 1004703 w 1004748"/>
                  <a:gd name="connsiteY15" fmla="*/ 534658 h 1119446"/>
                  <a:gd name="connsiteX16" fmla="*/ 647762 w 1004748"/>
                  <a:gd name="connsiteY16" fmla="*/ 1058218 h 1119446"/>
                  <a:gd name="connsiteX17" fmla="*/ 666364 w 1004748"/>
                  <a:gd name="connsiteY17" fmla="*/ 998779 h 1119446"/>
                  <a:gd name="connsiteX0" fmla="*/ 574924 w 1004748"/>
                  <a:gd name="connsiteY0" fmla="*/ 907339 h 1119446"/>
                  <a:gd name="connsiteX1" fmla="*/ 244591 w 1004748"/>
                  <a:gd name="connsiteY1" fmla="*/ 1118805 h 1119446"/>
                  <a:gd name="connsiteX2" fmla="*/ 96821 w 1004748"/>
                  <a:gd name="connsiteY2" fmla="*/ 1018865 h 1119446"/>
                  <a:gd name="connsiteX3" fmla="*/ 93222 w 1004748"/>
                  <a:gd name="connsiteY3" fmla="*/ 1007737 h 1119446"/>
                  <a:gd name="connsiteX4" fmla="*/ 98077 w 1004748"/>
                  <a:gd name="connsiteY4" fmla="*/ 1006278 h 1119446"/>
                  <a:gd name="connsiteX5" fmla="*/ 135404 w 1004748"/>
                  <a:gd name="connsiteY5" fmla="*/ 980413 h 1119446"/>
                  <a:gd name="connsiteX6" fmla="*/ 98077 w 1004748"/>
                  <a:gd name="connsiteY6" fmla="*/ 985835 h 1119446"/>
                  <a:gd name="connsiteX7" fmla="*/ 86965 w 1004748"/>
                  <a:gd name="connsiteY7" fmla="*/ 988394 h 1119446"/>
                  <a:gd name="connsiteX8" fmla="*/ 81904 w 1004748"/>
                  <a:gd name="connsiteY8" fmla="*/ 972746 h 1119446"/>
                  <a:gd name="connsiteX9" fmla="*/ 69487 w 1004748"/>
                  <a:gd name="connsiteY9" fmla="*/ 912796 h 1119446"/>
                  <a:gd name="connsiteX10" fmla="*/ 0 w 1004748"/>
                  <a:gd name="connsiteY10" fmla="*/ 863460 h 1119446"/>
                  <a:gd name="connsiteX11" fmla="*/ 62281 w 1004748"/>
                  <a:gd name="connsiteY11" fmla="*/ 694242 h 1119446"/>
                  <a:gd name="connsiteX12" fmla="*/ 28390 w 1004748"/>
                  <a:gd name="connsiteY12" fmla="*/ 487045 h 1119446"/>
                  <a:gd name="connsiteX13" fmla="*/ 26520 w 1004748"/>
                  <a:gd name="connsiteY13" fmla="*/ 412367 h 1119446"/>
                  <a:gd name="connsiteX14" fmla="*/ 532477 w 1004748"/>
                  <a:gd name="connsiteY14" fmla="*/ 0 h 1119446"/>
                  <a:gd name="connsiteX15" fmla="*/ 1004703 w 1004748"/>
                  <a:gd name="connsiteY15" fmla="*/ 534658 h 1119446"/>
                  <a:gd name="connsiteX16" fmla="*/ 647762 w 1004748"/>
                  <a:gd name="connsiteY16" fmla="*/ 1058218 h 1119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004748" h="1119446">
                    <a:moveTo>
                      <a:pt x="574924" y="907339"/>
                    </a:moveTo>
                    <a:cubicBezTo>
                      <a:pt x="489801" y="1074259"/>
                      <a:pt x="370804" y="1125966"/>
                      <a:pt x="244591" y="1118805"/>
                    </a:cubicBezTo>
                    <a:cubicBezTo>
                      <a:pt x="177244" y="1107581"/>
                      <a:pt x="129224" y="1098625"/>
                      <a:pt x="96821" y="1018865"/>
                    </a:cubicBezTo>
                    <a:lnTo>
                      <a:pt x="93222" y="1007737"/>
                    </a:lnTo>
                    <a:lnTo>
                      <a:pt x="98077" y="1006278"/>
                    </a:lnTo>
                    <a:cubicBezTo>
                      <a:pt x="121140" y="996902"/>
                      <a:pt x="135404" y="986104"/>
                      <a:pt x="135404" y="980413"/>
                    </a:cubicBezTo>
                    <a:cubicBezTo>
                      <a:pt x="135404" y="974723"/>
                      <a:pt x="121140" y="979568"/>
                      <a:pt x="98077" y="985835"/>
                    </a:cubicBezTo>
                    <a:lnTo>
                      <a:pt x="86965" y="988394"/>
                    </a:lnTo>
                    <a:lnTo>
                      <a:pt x="81904" y="972746"/>
                    </a:lnTo>
                    <a:cubicBezTo>
                      <a:pt x="77354" y="955180"/>
                      <a:pt x="73221" y="935310"/>
                      <a:pt x="69487" y="912796"/>
                    </a:cubicBezTo>
                    <a:cubicBezTo>
                      <a:pt x="42342" y="906243"/>
                      <a:pt x="12805" y="890568"/>
                      <a:pt x="0" y="863460"/>
                    </a:cubicBezTo>
                    <a:cubicBezTo>
                      <a:pt x="2804" y="823346"/>
                      <a:pt x="55169" y="773646"/>
                      <a:pt x="62281" y="694242"/>
                    </a:cubicBezTo>
                    <a:cubicBezTo>
                      <a:pt x="69393" y="614838"/>
                      <a:pt x="32366" y="520531"/>
                      <a:pt x="28390" y="487045"/>
                    </a:cubicBezTo>
                    <a:cubicBezTo>
                      <a:pt x="22563" y="456950"/>
                      <a:pt x="27144" y="437260"/>
                      <a:pt x="26520" y="412367"/>
                    </a:cubicBezTo>
                    <a:cubicBezTo>
                      <a:pt x="33055" y="166624"/>
                      <a:pt x="282904" y="0"/>
                      <a:pt x="532477" y="0"/>
                    </a:cubicBezTo>
                    <a:cubicBezTo>
                      <a:pt x="817704" y="0"/>
                      <a:pt x="1001097" y="306261"/>
                      <a:pt x="1004703" y="534658"/>
                    </a:cubicBezTo>
                    <a:cubicBezTo>
                      <a:pt x="1008309" y="763056"/>
                      <a:pt x="795547" y="974302"/>
                      <a:pt x="647762" y="1058218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55" name="円/楕円 27">
                <a:extLst>
                  <a:ext uri="{FF2B5EF4-FFF2-40B4-BE49-F238E27FC236}">
                    <a16:creationId xmlns:a16="http://schemas.microsoft.com/office/drawing/2014/main" id="{2AEE75AC-17CD-4D25-AE55-4056EE168286}"/>
                  </a:ext>
                </a:extLst>
              </p:cNvPr>
              <p:cNvSpPr/>
              <p:nvPr/>
            </p:nvSpPr>
            <p:spPr>
              <a:xfrm rot="10800000">
                <a:off x="6753651" y="1588943"/>
                <a:ext cx="245616" cy="45548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59" name="フリーフォーム: 図形 558">
                <a:extLst>
                  <a:ext uri="{FF2B5EF4-FFF2-40B4-BE49-F238E27FC236}">
                    <a16:creationId xmlns:a16="http://schemas.microsoft.com/office/drawing/2014/main" id="{4305BB4E-0D18-4076-8D9D-42CBB330ED58}"/>
                  </a:ext>
                </a:extLst>
              </p:cNvPr>
              <p:cNvSpPr/>
              <p:nvPr/>
            </p:nvSpPr>
            <p:spPr>
              <a:xfrm>
                <a:off x="6851989" y="2489365"/>
                <a:ext cx="690149" cy="1042907"/>
              </a:xfrm>
              <a:custGeom>
                <a:avLst/>
                <a:gdLst>
                  <a:gd name="connsiteX0" fmla="*/ 357408 w 686518"/>
                  <a:gd name="connsiteY0" fmla="*/ 0 h 1042907"/>
                  <a:gd name="connsiteX1" fmla="*/ 449096 w 686518"/>
                  <a:gd name="connsiteY1" fmla="*/ 0 h 1042907"/>
                  <a:gd name="connsiteX2" fmla="*/ 686518 w 686518"/>
                  <a:gd name="connsiteY2" fmla="*/ 237422 h 1042907"/>
                  <a:gd name="connsiteX3" fmla="*/ 686518 w 686518"/>
                  <a:gd name="connsiteY3" fmla="*/ 1042907 h 1042907"/>
                  <a:gd name="connsiteX4" fmla="*/ 586504 w 686518"/>
                  <a:gd name="connsiteY4" fmla="*/ 1042907 h 1042907"/>
                  <a:gd name="connsiteX5" fmla="*/ 119986 w 686518"/>
                  <a:gd name="connsiteY5" fmla="*/ 1042907 h 1042907"/>
                  <a:gd name="connsiteX6" fmla="*/ 119986 w 686518"/>
                  <a:gd name="connsiteY6" fmla="*/ 1038179 h 1042907"/>
                  <a:gd name="connsiteX7" fmla="*/ 86647 w 686518"/>
                  <a:gd name="connsiteY7" fmla="*/ 1037842 h 1042907"/>
                  <a:gd name="connsiteX8" fmla="*/ 923 w 686518"/>
                  <a:gd name="connsiteY8" fmla="*/ 530486 h 1042907"/>
                  <a:gd name="connsiteX9" fmla="*/ 209117 w 686518"/>
                  <a:gd name="connsiteY9" fmla="*/ 49301 h 1042907"/>
                  <a:gd name="connsiteX10" fmla="*/ 227961 w 686518"/>
                  <a:gd name="connsiteY10" fmla="*/ 43625 h 1042907"/>
                  <a:gd name="connsiteX11" fmla="*/ 264993 w 686518"/>
                  <a:gd name="connsiteY11" fmla="*/ 18658 h 1042907"/>
                  <a:gd name="connsiteX12" fmla="*/ 357408 w 686518"/>
                  <a:gd name="connsiteY12" fmla="*/ 0 h 1042907"/>
                  <a:gd name="connsiteX0" fmla="*/ 360735 w 689845"/>
                  <a:gd name="connsiteY0" fmla="*/ 0 h 1042907"/>
                  <a:gd name="connsiteX1" fmla="*/ 452423 w 689845"/>
                  <a:gd name="connsiteY1" fmla="*/ 0 h 1042907"/>
                  <a:gd name="connsiteX2" fmla="*/ 689845 w 689845"/>
                  <a:gd name="connsiteY2" fmla="*/ 237422 h 1042907"/>
                  <a:gd name="connsiteX3" fmla="*/ 689845 w 689845"/>
                  <a:gd name="connsiteY3" fmla="*/ 1042907 h 1042907"/>
                  <a:gd name="connsiteX4" fmla="*/ 589831 w 689845"/>
                  <a:gd name="connsiteY4" fmla="*/ 1042907 h 1042907"/>
                  <a:gd name="connsiteX5" fmla="*/ 123313 w 689845"/>
                  <a:gd name="connsiteY5" fmla="*/ 1042907 h 1042907"/>
                  <a:gd name="connsiteX6" fmla="*/ 123313 w 689845"/>
                  <a:gd name="connsiteY6" fmla="*/ 1038179 h 1042907"/>
                  <a:gd name="connsiteX7" fmla="*/ 89974 w 689845"/>
                  <a:gd name="connsiteY7" fmla="*/ 1037842 h 1042907"/>
                  <a:gd name="connsiteX8" fmla="*/ 4250 w 689845"/>
                  <a:gd name="connsiteY8" fmla="*/ 530486 h 1042907"/>
                  <a:gd name="connsiteX9" fmla="*/ 231288 w 689845"/>
                  <a:gd name="connsiteY9" fmla="*/ 43625 h 1042907"/>
                  <a:gd name="connsiteX10" fmla="*/ 268320 w 689845"/>
                  <a:gd name="connsiteY10" fmla="*/ 18658 h 1042907"/>
                  <a:gd name="connsiteX11" fmla="*/ 360735 w 689845"/>
                  <a:gd name="connsiteY11" fmla="*/ 0 h 1042907"/>
                  <a:gd name="connsiteX0" fmla="*/ 358845 w 687955"/>
                  <a:gd name="connsiteY0" fmla="*/ 0 h 1042907"/>
                  <a:gd name="connsiteX1" fmla="*/ 450533 w 687955"/>
                  <a:gd name="connsiteY1" fmla="*/ 0 h 1042907"/>
                  <a:gd name="connsiteX2" fmla="*/ 687955 w 687955"/>
                  <a:gd name="connsiteY2" fmla="*/ 237422 h 1042907"/>
                  <a:gd name="connsiteX3" fmla="*/ 687955 w 687955"/>
                  <a:gd name="connsiteY3" fmla="*/ 1042907 h 1042907"/>
                  <a:gd name="connsiteX4" fmla="*/ 587941 w 687955"/>
                  <a:gd name="connsiteY4" fmla="*/ 1042907 h 1042907"/>
                  <a:gd name="connsiteX5" fmla="*/ 121423 w 687955"/>
                  <a:gd name="connsiteY5" fmla="*/ 1042907 h 1042907"/>
                  <a:gd name="connsiteX6" fmla="*/ 121423 w 687955"/>
                  <a:gd name="connsiteY6" fmla="*/ 1038179 h 1042907"/>
                  <a:gd name="connsiteX7" fmla="*/ 88084 w 687955"/>
                  <a:gd name="connsiteY7" fmla="*/ 1037842 h 1042907"/>
                  <a:gd name="connsiteX8" fmla="*/ 2360 w 687955"/>
                  <a:gd name="connsiteY8" fmla="*/ 530486 h 1042907"/>
                  <a:gd name="connsiteX9" fmla="*/ 186535 w 687955"/>
                  <a:gd name="connsiteY9" fmla="*/ 72200 h 1042907"/>
                  <a:gd name="connsiteX10" fmla="*/ 266430 w 687955"/>
                  <a:gd name="connsiteY10" fmla="*/ 18658 h 1042907"/>
                  <a:gd name="connsiteX11" fmla="*/ 358845 w 687955"/>
                  <a:gd name="connsiteY11" fmla="*/ 0 h 1042907"/>
                  <a:gd name="connsiteX0" fmla="*/ 358845 w 687955"/>
                  <a:gd name="connsiteY0" fmla="*/ 0 h 1042907"/>
                  <a:gd name="connsiteX1" fmla="*/ 450533 w 687955"/>
                  <a:gd name="connsiteY1" fmla="*/ 0 h 1042907"/>
                  <a:gd name="connsiteX2" fmla="*/ 687955 w 687955"/>
                  <a:gd name="connsiteY2" fmla="*/ 237422 h 1042907"/>
                  <a:gd name="connsiteX3" fmla="*/ 687955 w 687955"/>
                  <a:gd name="connsiteY3" fmla="*/ 1042907 h 1042907"/>
                  <a:gd name="connsiteX4" fmla="*/ 587941 w 687955"/>
                  <a:gd name="connsiteY4" fmla="*/ 1042907 h 1042907"/>
                  <a:gd name="connsiteX5" fmla="*/ 121423 w 687955"/>
                  <a:gd name="connsiteY5" fmla="*/ 1042907 h 1042907"/>
                  <a:gd name="connsiteX6" fmla="*/ 121423 w 687955"/>
                  <a:gd name="connsiteY6" fmla="*/ 1038179 h 1042907"/>
                  <a:gd name="connsiteX7" fmla="*/ 88084 w 687955"/>
                  <a:gd name="connsiteY7" fmla="*/ 1037842 h 1042907"/>
                  <a:gd name="connsiteX8" fmla="*/ 2360 w 687955"/>
                  <a:gd name="connsiteY8" fmla="*/ 530486 h 1042907"/>
                  <a:gd name="connsiteX9" fmla="*/ 186535 w 687955"/>
                  <a:gd name="connsiteY9" fmla="*/ 72200 h 1042907"/>
                  <a:gd name="connsiteX10" fmla="*/ 266430 w 687955"/>
                  <a:gd name="connsiteY10" fmla="*/ 18658 h 1042907"/>
                  <a:gd name="connsiteX11" fmla="*/ 358845 w 687955"/>
                  <a:gd name="connsiteY11" fmla="*/ 0 h 1042907"/>
                  <a:gd name="connsiteX0" fmla="*/ 358845 w 687955"/>
                  <a:gd name="connsiteY0" fmla="*/ 0 h 1042907"/>
                  <a:gd name="connsiteX1" fmla="*/ 450533 w 687955"/>
                  <a:gd name="connsiteY1" fmla="*/ 0 h 1042907"/>
                  <a:gd name="connsiteX2" fmla="*/ 687955 w 687955"/>
                  <a:gd name="connsiteY2" fmla="*/ 237422 h 1042907"/>
                  <a:gd name="connsiteX3" fmla="*/ 687955 w 687955"/>
                  <a:gd name="connsiteY3" fmla="*/ 1042907 h 1042907"/>
                  <a:gd name="connsiteX4" fmla="*/ 587941 w 687955"/>
                  <a:gd name="connsiteY4" fmla="*/ 1042907 h 1042907"/>
                  <a:gd name="connsiteX5" fmla="*/ 121423 w 687955"/>
                  <a:gd name="connsiteY5" fmla="*/ 1042907 h 1042907"/>
                  <a:gd name="connsiteX6" fmla="*/ 121423 w 687955"/>
                  <a:gd name="connsiteY6" fmla="*/ 1038179 h 1042907"/>
                  <a:gd name="connsiteX7" fmla="*/ 88084 w 687955"/>
                  <a:gd name="connsiteY7" fmla="*/ 1037842 h 1042907"/>
                  <a:gd name="connsiteX8" fmla="*/ 2360 w 687955"/>
                  <a:gd name="connsiteY8" fmla="*/ 530486 h 1042907"/>
                  <a:gd name="connsiteX9" fmla="*/ 186535 w 687955"/>
                  <a:gd name="connsiteY9" fmla="*/ 72200 h 1042907"/>
                  <a:gd name="connsiteX10" fmla="*/ 266430 w 687955"/>
                  <a:gd name="connsiteY10" fmla="*/ 18658 h 1042907"/>
                  <a:gd name="connsiteX11" fmla="*/ 358845 w 687955"/>
                  <a:gd name="connsiteY11" fmla="*/ 0 h 1042907"/>
                  <a:gd name="connsiteX0" fmla="*/ 358845 w 687955"/>
                  <a:gd name="connsiteY0" fmla="*/ 0 h 1042907"/>
                  <a:gd name="connsiteX1" fmla="*/ 450533 w 687955"/>
                  <a:gd name="connsiteY1" fmla="*/ 0 h 1042907"/>
                  <a:gd name="connsiteX2" fmla="*/ 687955 w 687955"/>
                  <a:gd name="connsiteY2" fmla="*/ 237422 h 1042907"/>
                  <a:gd name="connsiteX3" fmla="*/ 687955 w 687955"/>
                  <a:gd name="connsiteY3" fmla="*/ 1042907 h 1042907"/>
                  <a:gd name="connsiteX4" fmla="*/ 587941 w 687955"/>
                  <a:gd name="connsiteY4" fmla="*/ 1042907 h 1042907"/>
                  <a:gd name="connsiteX5" fmla="*/ 121423 w 687955"/>
                  <a:gd name="connsiteY5" fmla="*/ 1042907 h 1042907"/>
                  <a:gd name="connsiteX6" fmla="*/ 121423 w 687955"/>
                  <a:gd name="connsiteY6" fmla="*/ 1038179 h 1042907"/>
                  <a:gd name="connsiteX7" fmla="*/ 88084 w 687955"/>
                  <a:gd name="connsiteY7" fmla="*/ 1037842 h 1042907"/>
                  <a:gd name="connsiteX8" fmla="*/ 2360 w 687955"/>
                  <a:gd name="connsiteY8" fmla="*/ 530486 h 1042907"/>
                  <a:gd name="connsiteX9" fmla="*/ 186535 w 687955"/>
                  <a:gd name="connsiteY9" fmla="*/ 72200 h 1042907"/>
                  <a:gd name="connsiteX10" fmla="*/ 266430 w 687955"/>
                  <a:gd name="connsiteY10" fmla="*/ 18658 h 1042907"/>
                  <a:gd name="connsiteX11" fmla="*/ 358845 w 687955"/>
                  <a:gd name="connsiteY11" fmla="*/ 0 h 1042907"/>
                  <a:gd name="connsiteX0" fmla="*/ 357800 w 686910"/>
                  <a:gd name="connsiteY0" fmla="*/ 0 h 1042907"/>
                  <a:gd name="connsiteX1" fmla="*/ 449488 w 686910"/>
                  <a:gd name="connsiteY1" fmla="*/ 0 h 1042907"/>
                  <a:gd name="connsiteX2" fmla="*/ 686910 w 686910"/>
                  <a:gd name="connsiteY2" fmla="*/ 237422 h 1042907"/>
                  <a:gd name="connsiteX3" fmla="*/ 686910 w 686910"/>
                  <a:gd name="connsiteY3" fmla="*/ 1042907 h 1042907"/>
                  <a:gd name="connsiteX4" fmla="*/ 586896 w 686910"/>
                  <a:gd name="connsiteY4" fmla="*/ 1042907 h 1042907"/>
                  <a:gd name="connsiteX5" fmla="*/ 120378 w 686910"/>
                  <a:gd name="connsiteY5" fmla="*/ 1042907 h 1042907"/>
                  <a:gd name="connsiteX6" fmla="*/ 120378 w 686910"/>
                  <a:gd name="connsiteY6" fmla="*/ 1038179 h 1042907"/>
                  <a:gd name="connsiteX7" fmla="*/ 87039 w 686910"/>
                  <a:gd name="connsiteY7" fmla="*/ 1037842 h 1042907"/>
                  <a:gd name="connsiteX8" fmla="*/ 1315 w 686910"/>
                  <a:gd name="connsiteY8" fmla="*/ 530486 h 1042907"/>
                  <a:gd name="connsiteX9" fmla="*/ 156915 w 686910"/>
                  <a:gd name="connsiteY9" fmla="*/ 136494 h 1042907"/>
                  <a:gd name="connsiteX10" fmla="*/ 265385 w 686910"/>
                  <a:gd name="connsiteY10" fmla="*/ 18658 h 1042907"/>
                  <a:gd name="connsiteX11" fmla="*/ 357800 w 686910"/>
                  <a:gd name="connsiteY11" fmla="*/ 0 h 1042907"/>
                  <a:gd name="connsiteX0" fmla="*/ 357800 w 686910"/>
                  <a:gd name="connsiteY0" fmla="*/ 0 h 1042907"/>
                  <a:gd name="connsiteX1" fmla="*/ 449488 w 686910"/>
                  <a:gd name="connsiteY1" fmla="*/ 0 h 1042907"/>
                  <a:gd name="connsiteX2" fmla="*/ 686910 w 686910"/>
                  <a:gd name="connsiteY2" fmla="*/ 237422 h 1042907"/>
                  <a:gd name="connsiteX3" fmla="*/ 686910 w 686910"/>
                  <a:gd name="connsiteY3" fmla="*/ 1042907 h 1042907"/>
                  <a:gd name="connsiteX4" fmla="*/ 586896 w 686910"/>
                  <a:gd name="connsiteY4" fmla="*/ 1042907 h 1042907"/>
                  <a:gd name="connsiteX5" fmla="*/ 120378 w 686910"/>
                  <a:gd name="connsiteY5" fmla="*/ 1042907 h 1042907"/>
                  <a:gd name="connsiteX6" fmla="*/ 120378 w 686910"/>
                  <a:gd name="connsiteY6" fmla="*/ 1038179 h 1042907"/>
                  <a:gd name="connsiteX7" fmla="*/ 87039 w 686910"/>
                  <a:gd name="connsiteY7" fmla="*/ 1037842 h 1042907"/>
                  <a:gd name="connsiteX8" fmla="*/ 1315 w 686910"/>
                  <a:gd name="connsiteY8" fmla="*/ 530486 h 1042907"/>
                  <a:gd name="connsiteX9" fmla="*/ 156915 w 686910"/>
                  <a:gd name="connsiteY9" fmla="*/ 136494 h 1042907"/>
                  <a:gd name="connsiteX10" fmla="*/ 265385 w 686910"/>
                  <a:gd name="connsiteY10" fmla="*/ 18658 h 1042907"/>
                  <a:gd name="connsiteX11" fmla="*/ 357800 w 686910"/>
                  <a:gd name="connsiteY11" fmla="*/ 0 h 1042907"/>
                  <a:gd name="connsiteX0" fmla="*/ 357234 w 686344"/>
                  <a:gd name="connsiteY0" fmla="*/ 0 h 1042907"/>
                  <a:gd name="connsiteX1" fmla="*/ 448922 w 686344"/>
                  <a:gd name="connsiteY1" fmla="*/ 0 h 1042907"/>
                  <a:gd name="connsiteX2" fmla="*/ 686344 w 686344"/>
                  <a:gd name="connsiteY2" fmla="*/ 237422 h 1042907"/>
                  <a:gd name="connsiteX3" fmla="*/ 686344 w 686344"/>
                  <a:gd name="connsiteY3" fmla="*/ 1042907 h 1042907"/>
                  <a:gd name="connsiteX4" fmla="*/ 586330 w 686344"/>
                  <a:gd name="connsiteY4" fmla="*/ 1042907 h 1042907"/>
                  <a:gd name="connsiteX5" fmla="*/ 119812 w 686344"/>
                  <a:gd name="connsiteY5" fmla="*/ 1042907 h 1042907"/>
                  <a:gd name="connsiteX6" fmla="*/ 119812 w 686344"/>
                  <a:gd name="connsiteY6" fmla="*/ 1038179 h 1042907"/>
                  <a:gd name="connsiteX7" fmla="*/ 86473 w 686344"/>
                  <a:gd name="connsiteY7" fmla="*/ 1037842 h 1042907"/>
                  <a:gd name="connsiteX8" fmla="*/ 749 w 686344"/>
                  <a:gd name="connsiteY8" fmla="*/ 530486 h 1042907"/>
                  <a:gd name="connsiteX9" fmla="*/ 137299 w 686344"/>
                  <a:gd name="connsiteY9" fmla="*/ 131731 h 1042907"/>
                  <a:gd name="connsiteX10" fmla="*/ 264819 w 686344"/>
                  <a:gd name="connsiteY10" fmla="*/ 18658 h 1042907"/>
                  <a:gd name="connsiteX11" fmla="*/ 357234 w 686344"/>
                  <a:gd name="connsiteY11" fmla="*/ 0 h 1042907"/>
                  <a:gd name="connsiteX0" fmla="*/ 357234 w 686344"/>
                  <a:gd name="connsiteY0" fmla="*/ 0 h 1042907"/>
                  <a:gd name="connsiteX1" fmla="*/ 448922 w 686344"/>
                  <a:gd name="connsiteY1" fmla="*/ 0 h 1042907"/>
                  <a:gd name="connsiteX2" fmla="*/ 686344 w 686344"/>
                  <a:gd name="connsiteY2" fmla="*/ 237422 h 1042907"/>
                  <a:gd name="connsiteX3" fmla="*/ 686344 w 686344"/>
                  <a:gd name="connsiteY3" fmla="*/ 1042907 h 1042907"/>
                  <a:gd name="connsiteX4" fmla="*/ 586330 w 686344"/>
                  <a:gd name="connsiteY4" fmla="*/ 1042907 h 1042907"/>
                  <a:gd name="connsiteX5" fmla="*/ 119812 w 686344"/>
                  <a:gd name="connsiteY5" fmla="*/ 1042907 h 1042907"/>
                  <a:gd name="connsiteX6" fmla="*/ 119812 w 686344"/>
                  <a:gd name="connsiteY6" fmla="*/ 1038179 h 1042907"/>
                  <a:gd name="connsiteX7" fmla="*/ 86473 w 686344"/>
                  <a:gd name="connsiteY7" fmla="*/ 1037842 h 1042907"/>
                  <a:gd name="connsiteX8" fmla="*/ 749 w 686344"/>
                  <a:gd name="connsiteY8" fmla="*/ 530486 h 1042907"/>
                  <a:gd name="connsiteX9" fmla="*/ 137299 w 686344"/>
                  <a:gd name="connsiteY9" fmla="*/ 131731 h 1042907"/>
                  <a:gd name="connsiteX10" fmla="*/ 264819 w 686344"/>
                  <a:gd name="connsiteY10" fmla="*/ 18658 h 1042907"/>
                  <a:gd name="connsiteX11" fmla="*/ 357234 w 686344"/>
                  <a:gd name="connsiteY11" fmla="*/ 0 h 1042907"/>
                  <a:gd name="connsiteX0" fmla="*/ 357297 w 686407"/>
                  <a:gd name="connsiteY0" fmla="*/ 0 h 1042907"/>
                  <a:gd name="connsiteX1" fmla="*/ 448985 w 686407"/>
                  <a:gd name="connsiteY1" fmla="*/ 0 h 1042907"/>
                  <a:gd name="connsiteX2" fmla="*/ 686407 w 686407"/>
                  <a:gd name="connsiteY2" fmla="*/ 237422 h 1042907"/>
                  <a:gd name="connsiteX3" fmla="*/ 686407 w 686407"/>
                  <a:gd name="connsiteY3" fmla="*/ 1042907 h 1042907"/>
                  <a:gd name="connsiteX4" fmla="*/ 586393 w 686407"/>
                  <a:gd name="connsiteY4" fmla="*/ 1042907 h 1042907"/>
                  <a:gd name="connsiteX5" fmla="*/ 119875 w 686407"/>
                  <a:gd name="connsiteY5" fmla="*/ 1042907 h 1042907"/>
                  <a:gd name="connsiteX6" fmla="*/ 119875 w 686407"/>
                  <a:gd name="connsiteY6" fmla="*/ 1038179 h 1042907"/>
                  <a:gd name="connsiteX7" fmla="*/ 86536 w 686407"/>
                  <a:gd name="connsiteY7" fmla="*/ 1037842 h 1042907"/>
                  <a:gd name="connsiteX8" fmla="*/ 812 w 686407"/>
                  <a:gd name="connsiteY8" fmla="*/ 530486 h 1042907"/>
                  <a:gd name="connsiteX9" fmla="*/ 139744 w 686407"/>
                  <a:gd name="connsiteY9" fmla="*/ 150781 h 1042907"/>
                  <a:gd name="connsiteX10" fmla="*/ 264882 w 686407"/>
                  <a:gd name="connsiteY10" fmla="*/ 18658 h 1042907"/>
                  <a:gd name="connsiteX11" fmla="*/ 357297 w 686407"/>
                  <a:gd name="connsiteY11" fmla="*/ 0 h 1042907"/>
                  <a:gd name="connsiteX0" fmla="*/ 357297 w 686407"/>
                  <a:gd name="connsiteY0" fmla="*/ 0 h 1042907"/>
                  <a:gd name="connsiteX1" fmla="*/ 448985 w 686407"/>
                  <a:gd name="connsiteY1" fmla="*/ 0 h 1042907"/>
                  <a:gd name="connsiteX2" fmla="*/ 686407 w 686407"/>
                  <a:gd name="connsiteY2" fmla="*/ 237422 h 1042907"/>
                  <a:gd name="connsiteX3" fmla="*/ 686407 w 686407"/>
                  <a:gd name="connsiteY3" fmla="*/ 1042907 h 1042907"/>
                  <a:gd name="connsiteX4" fmla="*/ 586393 w 686407"/>
                  <a:gd name="connsiteY4" fmla="*/ 1042907 h 1042907"/>
                  <a:gd name="connsiteX5" fmla="*/ 119875 w 686407"/>
                  <a:gd name="connsiteY5" fmla="*/ 1042907 h 1042907"/>
                  <a:gd name="connsiteX6" fmla="*/ 119875 w 686407"/>
                  <a:gd name="connsiteY6" fmla="*/ 1038179 h 1042907"/>
                  <a:gd name="connsiteX7" fmla="*/ 86536 w 686407"/>
                  <a:gd name="connsiteY7" fmla="*/ 1037842 h 1042907"/>
                  <a:gd name="connsiteX8" fmla="*/ 812 w 686407"/>
                  <a:gd name="connsiteY8" fmla="*/ 530486 h 1042907"/>
                  <a:gd name="connsiteX9" fmla="*/ 139744 w 686407"/>
                  <a:gd name="connsiteY9" fmla="*/ 150781 h 1042907"/>
                  <a:gd name="connsiteX10" fmla="*/ 264882 w 686407"/>
                  <a:gd name="connsiteY10" fmla="*/ 18658 h 1042907"/>
                  <a:gd name="connsiteX11" fmla="*/ 357297 w 686407"/>
                  <a:gd name="connsiteY11" fmla="*/ 0 h 1042907"/>
                  <a:gd name="connsiteX0" fmla="*/ 356485 w 685595"/>
                  <a:gd name="connsiteY0" fmla="*/ 0 h 1042907"/>
                  <a:gd name="connsiteX1" fmla="*/ 448173 w 685595"/>
                  <a:gd name="connsiteY1" fmla="*/ 0 h 1042907"/>
                  <a:gd name="connsiteX2" fmla="*/ 685595 w 685595"/>
                  <a:gd name="connsiteY2" fmla="*/ 237422 h 1042907"/>
                  <a:gd name="connsiteX3" fmla="*/ 685595 w 685595"/>
                  <a:gd name="connsiteY3" fmla="*/ 1042907 h 1042907"/>
                  <a:gd name="connsiteX4" fmla="*/ 585581 w 685595"/>
                  <a:gd name="connsiteY4" fmla="*/ 1042907 h 1042907"/>
                  <a:gd name="connsiteX5" fmla="*/ 119063 w 685595"/>
                  <a:gd name="connsiteY5" fmla="*/ 1042907 h 1042907"/>
                  <a:gd name="connsiteX6" fmla="*/ 119063 w 685595"/>
                  <a:gd name="connsiteY6" fmla="*/ 1038179 h 1042907"/>
                  <a:gd name="connsiteX7" fmla="*/ 0 w 685595"/>
                  <a:gd name="connsiteY7" fmla="*/ 530486 h 1042907"/>
                  <a:gd name="connsiteX8" fmla="*/ 138932 w 685595"/>
                  <a:gd name="connsiteY8" fmla="*/ 150781 h 1042907"/>
                  <a:gd name="connsiteX9" fmla="*/ 264070 w 685595"/>
                  <a:gd name="connsiteY9" fmla="*/ 18658 h 1042907"/>
                  <a:gd name="connsiteX10" fmla="*/ 356485 w 685595"/>
                  <a:gd name="connsiteY10" fmla="*/ 0 h 1042907"/>
                  <a:gd name="connsiteX0" fmla="*/ 357383 w 686493"/>
                  <a:gd name="connsiteY0" fmla="*/ 0 h 1042907"/>
                  <a:gd name="connsiteX1" fmla="*/ 449071 w 686493"/>
                  <a:gd name="connsiteY1" fmla="*/ 0 h 1042907"/>
                  <a:gd name="connsiteX2" fmla="*/ 686493 w 686493"/>
                  <a:gd name="connsiteY2" fmla="*/ 237422 h 1042907"/>
                  <a:gd name="connsiteX3" fmla="*/ 686493 w 686493"/>
                  <a:gd name="connsiteY3" fmla="*/ 1042907 h 1042907"/>
                  <a:gd name="connsiteX4" fmla="*/ 586479 w 686493"/>
                  <a:gd name="connsiteY4" fmla="*/ 1042907 h 1042907"/>
                  <a:gd name="connsiteX5" fmla="*/ 119961 w 686493"/>
                  <a:gd name="connsiteY5" fmla="*/ 1042907 h 1042907"/>
                  <a:gd name="connsiteX6" fmla="*/ 84242 w 686493"/>
                  <a:gd name="connsiteY6" fmla="*/ 1038179 h 1042907"/>
                  <a:gd name="connsiteX7" fmla="*/ 898 w 686493"/>
                  <a:gd name="connsiteY7" fmla="*/ 530486 h 1042907"/>
                  <a:gd name="connsiteX8" fmla="*/ 139830 w 686493"/>
                  <a:gd name="connsiteY8" fmla="*/ 150781 h 1042907"/>
                  <a:gd name="connsiteX9" fmla="*/ 264968 w 686493"/>
                  <a:gd name="connsiteY9" fmla="*/ 18658 h 1042907"/>
                  <a:gd name="connsiteX10" fmla="*/ 357383 w 686493"/>
                  <a:gd name="connsiteY10" fmla="*/ 0 h 1042907"/>
                  <a:gd name="connsiteX0" fmla="*/ 357383 w 686493"/>
                  <a:gd name="connsiteY0" fmla="*/ 0 h 1042907"/>
                  <a:gd name="connsiteX1" fmla="*/ 449071 w 686493"/>
                  <a:gd name="connsiteY1" fmla="*/ 0 h 1042907"/>
                  <a:gd name="connsiteX2" fmla="*/ 686493 w 686493"/>
                  <a:gd name="connsiteY2" fmla="*/ 237422 h 1042907"/>
                  <a:gd name="connsiteX3" fmla="*/ 686493 w 686493"/>
                  <a:gd name="connsiteY3" fmla="*/ 1042907 h 1042907"/>
                  <a:gd name="connsiteX4" fmla="*/ 586479 w 686493"/>
                  <a:gd name="connsiteY4" fmla="*/ 1042907 h 1042907"/>
                  <a:gd name="connsiteX5" fmla="*/ 84242 w 686493"/>
                  <a:gd name="connsiteY5" fmla="*/ 1038179 h 1042907"/>
                  <a:gd name="connsiteX6" fmla="*/ 898 w 686493"/>
                  <a:gd name="connsiteY6" fmla="*/ 530486 h 1042907"/>
                  <a:gd name="connsiteX7" fmla="*/ 139830 w 686493"/>
                  <a:gd name="connsiteY7" fmla="*/ 150781 h 1042907"/>
                  <a:gd name="connsiteX8" fmla="*/ 264968 w 686493"/>
                  <a:gd name="connsiteY8" fmla="*/ 18658 h 1042907"/>
                  <a:gd name="connsiteX9" fmla="*/ 357383 w 686493"/>
                  <a:gd name="connsiteY9" fmla="*/ 0 h 1042907"/>
                  <a:gd name="connsiteX0" fmla="*/ 357290 w 686400"/>
                  <a:gd name="connsiteY0" fmla="*/ 0 h 1045322"/>
                  <a:gd name="connsiteX1" fmla="*/ 448978 w 686400"/>
                  <a:gd name="connsiteY1" fmla="*/ 0 h 1045322"/>
                  <a:gd name="connsiteX2" fmla="*/ 686400 w 686400"/>
                  <a:gd name="connsiteY2" fmla="*/ 237422 h 1045322"/>
                  <a:gd name="connsiteX3" fmla="*/ 686400 w 686400"/>
                  <a:gd name="connsiteY3" fmla="*/ 1042907 h 1045322"/>
                  <a:gd name="connsiteX4" fmla="*/ 586386 w 686400"/>
                  <a:gd name="connsiteY4" fmla="*/ 1042907 h 1045322"/>
                  <a:gd name="connsiteX5" fmla="*/ 86530 w 686400"/>
                  <a:gd name="connsiteY5" fmla="*/ 1045322 h 1045322"/>
                  <a:gd name="connsiteX6" fmla="*/ 805 w 686400"/>
                  <a:gd name="connsiteY6" fmla="*/ 530486 h 1045322"/>
                  <a:gd name="connsiteX7" fmla="*/ 139737 w 686400"/>
                  <a:gd name="connsiteY7" fmla="*/ 150781 h 1045322"/>
                  <a:gd name="connsiteX8" fmla="*/ 264875 w 686400"/>
                  <a:gd name="connsiteY8" fmla="*/ 18658 h 1045322"/>
                  <a:gd name="connsiteX9" fmla="*/ 357290 w 686400"/>
                  <a:gd name="connsiteY9" fmla="*/ 0 h 1045322"/>
                  <a:gd name="connsiteX0" fmla="*/ 357290 w 686400"/>
                  <a:gd name="connsiteY0" fmla="*/ 0 h 1042940"/>
                  <a:gd name="connsiteX1" fmla="*/ 448978 w 686400"/>
                  <a:gd name="connsiteY1" fmla="*/ 0 h 1042940"/>
                  <a:gd name="connsiteX2" fmla="*/ 686400 w 686400"/>
                  <a:gd name="connsiteY2" fmla="*/ 237422 h 1042940"/>
                  <a:gd name="connsiteX3" fmla="*/ 686400 w 686400"/>
                  <a:gd name="connsiteY3" fmla="*/ 1042907 h 1042940"/>
                  <a:gd name="connsiteX4" fmla="*/ 586386 w 686400"/>
                  <a:gd name="connsiteY4" fmla="*/ 1042907 h 1042940"/>
                  <a:gd name="connsiteX5" fmla="*/ 86530 w 686400"/>
                  <a:gd name="connsiteY5" fmla="*/ 1042940 h 1042940"/>
                  <a:gd name="connsiteX6" fmla="*/ 805 w 686400"/>
                  <a:gd name="connsiteY6" fmla="*/ 530486 h 1042940"/>
                  <a:gd name="connsiteX7" fmla="*/ 139737 w 686400"/>
                  <a:gd name="connsiteY7" fmla="*/ 150781 h 1042940"/>
                  <a:gd name="connsiteX8" fmla="*/ 264875 w 686400"/>
                  <a:gd name="connsiteY8" fmla="*/ 18658 h 1042940"/>
                  <a:gd name="connsiteX9" fmla="*/ 357290 w 686400"/>
                  <a:gd name="connsiteY9" fmla="*/ 0 h 1042940"/>
                  <a:gd name="connsiteX0" fmla="*/ 363736 w 692846"/>
                  <a:gd name="connsiteY0" fmla="*/ 0 h 1042907"/>
                  <a:gd name="connsiteX1" fmla="*/ 455424 w 692846"/>
                  <a:gd name="connsiteY1" fmla="*/ 0 h 1042907"/>
                  <a:gd name="connsiteX2" fmla="*/ 692846 w 692846"/>
                  <a:gd name="connsiteY2" fmla="*/ 237422 h 1042907"/>
                  <a:gd name="connsiteX3" fmla="*/ 692846 w 692846"/>
                  <a:gd name="connsiteY3" fmla="*/ 1042907 h 1042907"/>
                  <a:gd name="connsiteX4" fmla="*/ 592832 w 692846"/>
                  <a:gd name="connsiteY4" fmla="*/ 1042907 h 1042907"/>
                  <a:gd name="connsiteX5" fmla="*/ 35826 w 692846"/>
                  <a:gd name="connsiteY5" fmla="*/ 1040558 h 1042907"/>
                  <a:gd name="connsiteX6" fmla="*/ 7251 w 692846"/>
                  <a:gd name="connsiteY6" fmla="*/ 530486 h 1042907"/>
                  <a:gd name="connsiteX7" fmla="*/ 146183 w 692846"/>
                  <a:gd name="connsiteY7" fmla="*/ 150781 h 1042907"/>
                  <a:gd name="connsiteX8" fmla="*/ 271321 w 692846"/>
                  <a:gd name="connsiteY8" fmla="*/ 18658 h 1042907"/>
                  <a:gd name="connsiteX9" fmla="*/ 363736 w 692846"/>
                  <a:gd name="connsiteY9" fmla="*/ 0 h 1042907"/>
                  <a:gd name="connsiteX0" fmla="*/ 358555 w 687665"/>
                  <a:gd name="connsiteY0" fmla="*/ 0 h 1042907"/>
                  <a:gd name="connsiteX1" fmla="*/ 450243 w 687665"/>
                  <a:gd name="connsiteY1" fmla="*/ 0 h 1042907"/>
                  <a:gd name="connsiteX2" fmla="*/ 687665 w 687665"/>
                  <a:gd name="connsiteY2" fmla="*/ 237422 h 1042907"/>
                  <a:gd name="connsiteX3" fmla="*/ 687665 w 687665"/>
                  <a:gd name="connsiteY3" fmla="*/ 1042907 h 1042907"/>
                  <a:gd name="connsiteX4" fmla="*/ 587651 w 687665"/>
                  <a:gd name="connsiteY4" fmla="*/ 1042907 h 1042907"/>
                  <a:gd name="connsiteX5" fmla="*/ 30645 w 687665"/>
                  <a:gd name="connsiteY5" fmla="*/ 1040558 h 1042907"/>
                  <a:gd name="connsiteX6" fmla="*/ 2070 w 687665"/>
                  <a:gd name="connsiteY6" fmla="*/ 530486 h 1042907"/>
                  <a:gd name="connsiteX7" fmla="*/ 141002 w 687665"/>
                  <a:gd name="connsiteY7" fmla="*/ 150781 h 1042907"/>
                  <a:gd name="connsiteX8" fmla="*/ 266140 w 687665"/>
                  <a:gd name="connsiteY8" fmla="*/ 18658 h 1042907"/>
                  <a:gd name="connsiteX9" fmla="*/ 358555 w 687665"/>
                  <a:gd name="connsiteY9" fmla="*/ 0 h 1042907"/>
                  <a:gd name="connsiteX0" fmla="*/ 363736 w 692846"/>
                  <a:gd name="connsiteY0" fmla="*/ 0 h 1042907"/>
                  <a:gd name="connsiteX1" fmla="*/ 455424 w 692846"/>
                  <a:gd name="connsiteY1" fmla="*/ 0 h 1042907"/>
                  <a:gd name="connsiteX2" fmla="*/ 692846 w 692846"/>
                  <a:gd name="connsiteY2" fmla="*/ 237422 h 1042907"/>
                  <a:gd name="connsiteX3" fmla="*/ 692846 w 692846"/>
                  <a:gd name="connsiteY3" fmla="*/ 1042907 h 1042907"/>
                  <a:gd name="connsiteX4" fmla="*/ 592832 w 692846"/>
                  <a:gd name="connsiteY4" fmla="*/ 1042907 h 1042907"/>
                  <a:gd name="connsiteX5" fmla="*/ 35826 w 692846"/>
                  <a:gd name="connsiteY5" fmla="*/ 1040558 h 1042907"/>
                  <a:gd name="connsiteX6" fmla="*/ 7251 w 692846"/>
                  <a:gd name="connsiteY6" fmla="*/ 530486 h 1042907"/>
                  <a:gd name="connsiteX7" fmla="*/ 146183 w 692846"/>
                  <a:gd name="connsiteY7" fmla="*/ 150781 h 1042907"/>
                  <a:gd name="connsiteX8" fmla="*/ 271321 w 692846"/>
                  <a:gd name="connsiteY8" fmla="*/ 18658 h 1042907"/>
                  <a:gd name="connsiteX9" fmla="*/ 363736 w 692846"/>
                  <a:gd name="connsiteY9" fmla="*/ 0 h 1042907"/>
                  <a:gd name="connsiteX0" fmla="*/ 361039 w 690149"/>
                  <a:gd name="connsiteY0" fmla="*/ 0 h 1042907"/>
                  <a:gd name="connsiteX1" fmla="*/ 452727 w 690149"/>
                  <a:gd name="connsiteY1" fmla="*/ 0 h 1042907"/>
                  <a:gd name="connsiteX2" fmla="*/ 690149 w 690149"/>
                  <a:gd name="connsiteY2" fmla="*/ 237422 h 1042907"/>
                  <a:gd name="connsiteX3" fmla="*/ 690149 w 690149"/>
                  <a:gd name="connsiteY3" fmla="*/ 1042907 h 1042907"/>
                  <a:gd name="connsiteX4" fmla="*/ 590135 w 690149"/>
                  <a:gd name="connsiteY4" fmla="*/ 1042907 h 1042907"/>
                  <a:gd name="connsiteX5" fmla="*/ 33129 w 690149"/>
                  <a:gd name="connsiteY5" fmla="*/ 1040558 h 1042907"/>
                  <a:gd name="connsiteX6" fmla="*/ 4554 w 690149"/>
                  <a:gd name="connsiteY6" fmla="*/ 530486 h 1042907"/>
                  <a:gd name="connsiteX7" fmla="*/ 143486 w 690149"/>
                  <a:gd name="connsiteY7" fmla="*/ 150781 h 1042907"/>
                  <a:gd name="connsiteX8" fmla="*/ 268624 w 690149"/>
                  <a:gd name="connsiteY8" fmla="*/ 18658 h 1042907"/>
                  <a:gd name="connsiteX9" fmla="*/ 361039 w 690149"/>
                  <a:gd name="connsiteY9" fmla="*/ 0 h 104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90149" h="1042907">
                    <a:moveTo>
                      <a:pt x="361039" y="0"/>
                    </a:moveTo>
                    <a:lnTo>
                      <a:pt x="452727" y="0"/>
                    </a:lnTo>
                    <a:cubicBezTo>
                      <a:pt x="583852" y="0"/>
                      <a:pt x="690149" y="106297"/>
                      <a:pt x="690149" y="237422"/>
                    </a:cubicBezTo>
                    <a:lnTo>
                      <a:pt x="690149" y="1042907"/>
                    </a:lnTo>
                    <a:lnTo>
                      <a:pt x="590135" y="1042907"/>
                    </a:lnTo>
                    <a:lnTo>
                      <a:pt x="33129" y="1040558"/>
                    </a:lnTo>
                    <a:cubicBezTo>
                      <a:pt x="29162" y="835608"/>
                      <a:pt x="-13839" y="678782"/>
                      <a:pt x="4554" y="530486"/>
                    </a:cubicBezTo>
                    <a:cubicBezTo>
                      <a:pt x="22947" y="382190"/>
                      <a:pt x="51849" y="314667"/>
                      <a:pt x="143486" y="150781"/>
                    </a:cubicBezTo>
                    <a:cubicBezTo>
                      <a:pt x="189168" y="51972"/>
                      <a:pt x="241992" y="36505"/>
                      <a:pt x="268624" y="18658"/>
                    </a:cubicBezTo>
                    <a:cubicBezTo>
                      <a:pt x="297029" y="6643"/>
                      <a:pt x="328258" y="0"/>
                      <a:pt x="361039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60" name="四角形: 上の 2 つの角を丸める 559">
                <a:extLst>
                  <a:ext uri="{FF2B5EF4-FFF2-40B4-BE49-F238E27FC236}">
                    <a16:creationId xmlns:a16="http://schemas.microsoft.com/office/drawing/2014/main" id="{B21EE790-7DAE-484D-B5DE-E225E2FC4075}"/>
                  </a:ext>
                </a:extLst>
              </p:cNvPr>
              <p:cNvSpPr/>
              <p:nvPr/>
            </p:nvSpPr>
            <p:spPr>
              <a:xfrm>
                <a:off x="7073427" y="2629771"/>
                <a:ext cx="181463" cy="900900"/>
              </a:xfrm>
              <a:prstGeom prst="round2SameRect">
                <a:avLst>
                  <a:gd name="adj1" fmla="val 40288"/>
                  <a:gd name="adj2" fmla="val 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1" name="フリーフォーム: 図形 560">
                <a:extLst>
                  <a:ext uri="{FF2B5EF4-FFF2-40B4-BE49-F238E27FC236}">
                    <a16:creationId xmlns:a16="http://schemas.microsoft.com/office/drawing/2014/main" id="{0EA234AF-171D-4C3F-B34D-5FA234D241D1}"/>
                  </a:ext>
                </a:extLst>
              </p:cNvPr>
              <p:cNvSpPr/>
              <p:nvPr/>
            </p:nvSpPr>
            <p:spPr>
              <a:xfrm flipH="1">
                <a:off x="7103623" y="2584534"/>
                <a:ext cx="328822" cy="947738"/>
              </a:xfrm>
              <a:custGeom>
                <a:avLst/>
                <a:gdLst>
                  <a:gd name="connsiteX0" fmla="*/ 42070 w 328822"/>
                  <a:gd name="connsiteY0" fmla="*/ 0 h 947738"/>
                  <a:gd name="connsiteX1" fmla="*/ 286752 w 328822"/>
                  <a:gd name="connsiteY1" fmla="*/ 0 h 947738"/>
                  <a:gd name="connsiteX2" fmla="*/ 315902 w 328822"/>
                  <a:gd name="connsiteY2" fmla="*/ 43235 h 947738"/>
                  <a:gd name="connsiteX3" fmla="*/ 328822 w 328822"/>
                  <a:gd name="connsiteY3" fmla="*/ 107231 h 947738"/>
                  <a:gd name="connsiteX4" fmla="*/ 328822 w 328822"/>
                  <a:gd name="connsiteY4" fmla="*/ 947738 h 947738"/>
                  <a:gd name="connsiteX5" fmla="*/ 0 w 328822"/>
                  <a:gd name="connsiteY5" fmla="*/ 947738 h 947738"/>
                  <a:gd name="connsiteX6" fmla="*/ 0 w 328822"/>
                  <a:gd name="connsiteY6" fmla="*/ 107231 h 947738"/>
                  <a:gd name="connsiteX7" fmla="*/ 12920 w 328822"/>
                  <a:gd name="connsiteY7" fmla="*/ 43235 h 947738"/>
                  <a:gd name="connsiteX0" fmla="*/ 315902 w 407342"/>
                  <a:gd name="connsiteY0" fmla="*/ 43235 h 947738"/>
                  <a:gd name="connsiteX1" fmla="*/ 328822 w 407342"/>
                  <a:gd name="connsiteY1" fmla="*/ 107231 h 947738"/>
                  <a:gd name="connsiteX2" fmla="*/ 328822 w 407342"/>
                  <a:gd name="connsiteY2" fmla="*/ 947738 h 947738"/>
                  <a:gd name="connsiteX3" fmla="*/ 0 w 407342"/>
                  <a:gd name="connsiteY3" fmla="*/ 947738 h 947738"/>
                  <a:gd name="connsiteX4" fmla="*/ 0 w 407342"/>
                  <a:gd name="connsiteY4" fmla="*/ 107231 h 947738"/>
                  <a:gd name="connsiteX5" fmla="*/ 12920 w 407342"/>
                  <a:gd name="connsiteY5" fmla="*/ 43235 h 947738"/>
                  <a:gd name="connsiteX6" fmla="*/ 42070 w 407342"/>
                  <a:gd name="connsiteY6" fmla="*/ 0 h 947738"/>
                  <a:gd name="connsiteX7" fmla="*/ 286752 w 407342"/>
                  <a:gd name="connsiteY7" fmla="*/ 0 h 947738"/>
                  <a:gd name="connsiteX8" fmla="*/ 407342 w 407342"/>
                  <a:gd name="connsiteY8" fmla="*/ 134675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  <a:gd name="connsiteX7" fmla="*/ 286752 w 328822"/>
                  <a:gd name="connsiteY7" fmla="*/ 0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8822" h="947738">
                    <a:moveTo>
                      <a:pt x="315902" y="43235"/>
                    </a:moveTo>
                    <a:cubicBezTo>
                      <a:pt x="324222" y="62905"/>
                      <a:pt x="328822" y="84531"/>
                      <a:pt x="328822" y="107231"/>
                    </a:cubicBezTo>
                    <a:lnTo>
                      <a:pt x="328822" y="947738"/>
                    </a:lnTo>
                    <a:lnTo>
                      <a:pt x="0" y="947738"/>
                    </a:lnTo>
                    <a:lnTo>
                      <a:pt x="0" y="107231"/>
                    </a:lnTo>
                    <a:cubicBezTo>
                      <a:pt x="0" y="84531"/>
                      <a:pt x="4601" y="62905"/>
                      <a:pt x="12920" y="43235"/>
                    </a:cubicBezTo>
                    <a:lnTo>
                      <a:pt x="42070" y="0"/>
                    </a:lnTo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569" name="グループ化 568">
                <a:extLst>
                  <a:ext uri="{FF2B5EF4-FFF2-40B4-BE49-F238E27FC236}">
                    <a16:creationId xmlns:a16="http://schemas.microsoft.com/office/drawing/2014/main" id="{0A4CE217-CFDD-4463-AC93-B9FDF8EE0BD1}"/>
                  </a:ext>
                </a:extLst>
              </p:cNvPr>
              <p:cNvGrpSpPr/>
              <p:nvPr/>
            </p:nvGrpSpPr>
            <p:grpSpPr>
              <a:xfrm>
                <a:off x="6724414" y="1674238"/>
                <a:ext cx="217719" cy="231301"/>
                <a:chOff x="2121610" y="5697472"/>
                <a:chExt cx="169946" cy="158072"/>
              </a:xfrm>
            </p:grpSpPr>
            <p:sp>
              <p:nvSpPr>
                <p:cNvPr id="570" name="二等辺三角形 569">
                  <a:extLst>
                    <a:ext uri="{FF2B5EF4-FFF2-40B4-BE49-F238E27FC236}">
                      <a16:creationId xmlns:a16="http://schemas.microsoft.com/office/drawing/2014/main" id="{50AC6B8C-C126-4434-9908-549567FEE2BE}"/>
                    </a:ext>
                  </a:extLst>
                </p:cNvPr>
                <p:cNvSpPr/>
                <p:nvPr/>
              </p:nvSpPr>
              <p:spPr>
                <a:xfrm rot="17563913">
                  <a:off x="2163527" y="5676457"/>
                  <a:ext cx="26940" cy="110774"/>
                </a:xfrm>
                <a:prstGeom prst="triangl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571" name="グループ化 570">
                  <a:extLst>
                    <a:ext uri="{FF2B5EF4-FFF2-40B4-BE49-F238E27FC236}">
                      <a16:creationId xmlns:a16="http://schemas.microsoft.com/office/drawing/2014/main" id="{D4E232D9-0BF5-4FE2-A048-0AE139BFB6C2}"/>
                    </a:ext>
                  </a:extLst>
                </p:cNvPr>
                <p:cNvGrpSpPr/>
                <p:nvPr/>
              </p:nvGrpSpPr>
              <p:grpSpPr>
                <a:xfrm>
                  <a:off x="2165452" y="5697472"/>
                  <a:ext cx="126104" cy="158072"/>
                  <a:chOff x="2896919" y="3691681"/>
                  <a:chExt cx="138000" cy="203092"/>
                </a:xfrm>
              </p:grpSpPr>
              <p:sp>
                <p:nvSpPr>
                  <p:cNvPr id="572" name="円/楕円 333">
                    <a:extLst>
                      <a:ext uri="{FF2B5EF4-FFF2-40B4-BE49-F238E27FC236}">
                        <a16:creationId xmlns:a16="http://schemas.microsoft.com/office/drawing/2014/main" id="{8C4DD811-6580-4C40-A042-9645CEF48B91}"/>
                      </a:ext>
                    </a:extLst>
                  </p:cNvPr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73" name="円/楕円 334">
                    <a:extLst>
                      <a:ext uri="{FF2B5EF4-FFF2-40B4-BE49-F238E27FC236}">
                        <a16:creationId xmlns:a16="http://schemas.microsoft.com/office/drawing/2014/main" id="{97FBBD12-9D70-44FA-BF16-8CE9B9C9CECE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74" name="円/楕円 335">
                    <a:extLst>
                      <a:ext uri="{FF2B5EF4-FFF2-40B4-BE49-F238E27FC236}">
                        <a16:creationId xmlns:a16="http://schemas.microsoft.com/office/drawing/2014/main" id="{6BB93F95-5341-41F5-A45A-F93BB9BC70FA}"/>
                      </a:ext>
                    </a:extLst>
                  </p:cNvPr>
                  <p:cNvSpPr/>
                  <p:nvPr/>
                </p:nvSpPr>
                <p:spPr>
                  <a:xfrm>
                    <a:off x="2901373" y="3747251"/>
                    <a:ext cx="64391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75" name="円/楕円 336">
                    <a:extLst>
                      <a:ext uri="{FF2B5EF4-FFF2-40B4-BE49-F238E27FC236}">
                        <a16:creationId xmlns:a16="http://schemas.microsoft.com/office/drawing/2014/main" id="{6744BF00-2E16-481C-998F-F64DB0A2FAEE}"/>
                      </a:ext>
                    </a:extLst>
                  </p:cNvPr>
                  <p:cNvSpPr/>
                  <p:nvPr/>
                </p:nvSpPr>
                <p:spPr>
                  <a:xfrm>
                    <a:off x="2910841" y="3764677"/>
                    <a:ext cx="39054" cy="48089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578" name="楕円 577">
                <a:extLst>
                  <a:ext uri="{FF2B5EF4-FFF2-40B4-BE49-F238E27FC236}">
                    <a16:creationId xmlns:a16="http://schemas.microsoft.com/office/drawing/2014/main" id="{2081C2C4-2B21-4545-9900-8D3892A2E759}"/>
                  </a:ext>
                </a:extLst>
              </p:cNvPr>
              <p:cNvSpPr/>
              <p:nvPr/>
            </p:nvSpPr>
            <p:spPr>
              <a:xfrm rot="18000000">
                <a:off x="6806802" y="2752951"/>
                <a:ext cx="304236" cy="89080"/>
              </a:xfrm>
              <a:prstGeom prst="ellipse">
                <a:avLst/>
              </a:prstGeom>
              <a:solidFill>
                <a:srgbClr val="000000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9" name="フリーフォーム: 図形 578">
                <a:extLst>
                  <a:ext uri="{FF2B5EF4-FFF2-40B4-BE49-F238E27FC236}">
                    <a16:creationId xmlns:a16="http://schemas.microsoft.com/office/drawing/2014/main" id="{A227D655-FDD9-4D7C-ADEE-83ED3B8EDDB7}"/>
                  </a:ext>
                </a:extLst>
              </p:cNvPr>
              <p:cNvSpPr/>
              <p:nvPr/>
            </p:nvSpPr>
            <p:spPr>
              <a:xfrm>
                <a:off x="6851632" y="2482216"/>
                <a:ext cx="600279" cy="510585"/>
              </a:xfrm>
              <a:custGeom>
                <a:avLst/>
                <a:gdLst>
                  <a:gd name="connsiteX0" fmla="*/ 257873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288835 w 290715"/>
                  <a:gd name="connsiteY3" fmla="*/ 39164 h 613938"/>
                  <a:gd name="connsiteX4" fmla="*/ 151748 w 290715"/>
                  <a:gd name="connsiteY4" fmla="*/ 173533 h 613938"/>
                  <a:gd name="connsiteX5" fmla="*/ 180714 w 290715"/>
                  <a:gd name="connsiteY5" fmla="*/ 258156 h 613938"/>
                  <a:gd name="connsiteX6" fmla="*/ 5055 w 290715"/>
                  <a:gd name="connsiteY6" fmla="*/ 613938 h 613938"/>
                  <a:gd name="connsiteX7" fmla="*/ 0 w 290715"/>
                  <a:gd name="connsiteY7" fmla="*/ 508196 h 613938"/>
                  <a:gd name="connsiteX8" fmla="*/ 138932 w 290715"/>
                  <a:gd name="connsiteY8" fmla="*/ 128491 h 613938"/>
                  <a:gd name="connsiteX9" fmla="*/ 239706 w 290715"/>
                  <a:gd name="connsiteY9" fmla="*/ 10647 h 613938"/>
                  <a:gd name="connsiteX0" fmla="*/ 255491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288835 w 290715"/>
                  <a:gd name="connsiteY3" fmla="*/ 39164 h 613938"/>
                  <a:gd name="connsiteX4" fmla="*/ 151748 w 290715"/>
                  <a:gd name="connsiteY4" fmla="*/ 173533 h 613938"/>
                  <a:gd name="connsiteX5" fmla="*/ 180714 w 290715"/>
                  <a:gd name="connsiteY5" fmla="*/ 258156 h 613938"/>
                  <a:gd name="connsiteX6" fmla="*/ 5055 w 290715"/>
                  <a:gd name="connsiteY6" fmla="*/ 613938 h 613938"/>
                  <a:gd name="connsiteX7" fmla="*/ 0 w 290715"/>
                  <a:gd name="connsiteY7" fmla="*/ 508196 h 613938"/>
                  <a:gd name="connsiteX8" fmla="*/ 138932 w 290715"/>
                  <a:gd name="connsiteY8" fmla="*/ 128491 h 613938"/>
                  <a:gd name="connsiteX9" fmla="*/ 239706 w 290715"/>
                  <a:gd name="connsiteY9" fmla="*/ 10647 h 613938"/>
                  <a:gd name="connsiteX10" fmla="*/ 255491 w 290715"/>
                  <a:gd name="connsiteY10" fmla="*/ 0 h 613938"/>
                  <a:gd name="connsiteX0" fmla="*/ 255491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288835 w 290715"/>
                  <a:gd name="connsiteY3" fmla="*/ 39164 h 613938"/>
                  <a:gd name="connsiteX4" fmla="*/ 151748 w 290715"/>
                  <a:gd name="connsiteY4" fmla="*/ 173533 h 613938"/>
                  <a:gd name="connsiteX5" fmla="*/ 180714 w 290715"/>
                  <a:gd name="connsiteY5" fmla="*/ 258156 h 613938"/>
                  <a:gd name="connsiteX6" fmla="*/ 5055 w 290715"/>
                  <a:gd name="connsiteY6" fmla="*/ 613938 h 613938"/>
                  <a:gd name="connsiteX7" fmla="*/ 0 w 290715"/>
                  <a:gd name="connsiteY7" fmla="*/ 508196 h 613938"/>
                  <a:gd name="connsiteX8" fmla="*/ 129407 w 290715"/>
                  <a:gd name="connsiteY8" fmla="*/ 128491 h 613938"/>
                  <a:gd name="connsiteX9" fmla="*/ 239706 w 290715"/>
                  <a:gd name="connsiteY9" fmla="*/ 10647 h 613938"/>
                  <a:gd name="connsiteX10" fmla="*/ 255491 w 290715"/>
                  <a:gd name="connsiteY10" fmla="*/ 0 h 613938"/>
                  <a:gd name="connsiteX0" fmla="*/ 255491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288835 w 290715"/>
                  <a:gd name="connsiteY3" fmla="*/ 39164 h 613938"/>
                  <a:gd name="connsiteX4" fmla="*/ 151748 w 290715"/>
                  <a:gd name="connsiteY4" fmla="*/ 173533 h 613938"/>
                  <a:gd name="connsiteX5" fmla="*/ 180714 w 290715"/>
                  <a:gd name="connsiteY5" fmla="*/ 258156 h 613938"/>
                  <a:gd name="connsiteX6" fmla="*/ 5055 w 290715"/>
                  <a:gd name="connsiteY6" fmla="*/ 613938 h 613938"/>
                  <a:gd name="connsiteX7" fmla="*/ 0 w 290715"/>
                  <a:gd name="connsiteY7" fmla="*/ 508196 h 613938"/>
                  <a:gd name="connsiteX8" fmla="*/ 129407 w 290715"/>
                  <a:gd name="connsiteY8" fmla="*/ 128491 h 613938"/>
                  <a:gd name="connsiteX9" fmla="*/ 239706 w 290715"/>
                  <a:gd name="connsiteY9" fmla="*/ 10647 h 613938"/>
                  <a:gd name="connsiteX10" fmla="*/ 255491 w 290715"/>
                  <a:gd name="connsiteY10" fmla="*/ 0 h 613938"/>
                  <a:gd name="connsiteX0" fmla="*/ 255491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288835 w 290715"/>
                  <a:gd name="connsiteY3" fmla="*/ 39164 h 613938"/>
                  <a:gd name="connsiteX4" fmla="*/ 151748 w 290715"/>
                  <a:gd name="connsiteY4" fmla="*/ 173533 h 613938"/>
                  <a:gd name="connsiteX5" fmla="*/ 180714 w 290715"/>
                  <a:gd name="connsiteY5" fmla="*/ 258156 h 613938"/>
                  <a:gd name="connsiteX6" fmla="*/ 5055 w 290715"/>
                  <a:gd name="connsiteY6" fmla="*/ 613938 h 613938"/>
                  <a:gd name="connsiteX7" fmla="*/ 0 w 290715"/>
                  <a:gd name="connsiteY7" fmla="*/ 508196 h 613938"/>
                  <a:gd name="connsiteX8" fmla="*/ 129407 w 290715"/>
                  <a:gd name="connsiteY8" fmla="*/ 128491 h 613938"/>
                  <a:gd name="connsiteX9" fmla="*/ 239706 w 290715"/>
                  <a:gd name="connsiteY9" fmla="*/ 10647 h 613938"/>
                  <a:gd name="connsiteX10" fmla="*/ 255491 w 290715"/>
                  <a:gd name="connsiteY10" fmla="*/ 0 h 613938"/>
                  <a:gd name="connsiteX0" fmla="*/ 255491 w 291216"/>
                  <a:gd name="connsiteY0" fmla="*/ 0 h 613938"/>
                  <a:gd name="connsiteX1" fmla="*/ 282829 w 291216"/>
                  <a:gd name="connsiteY1" fmla="*/ 22548 h 613938"/>
                  <a:gd name="connsiteX2" fmla="*/ 290715 w 291216"/>
                  <a:gd name="connsiteY2" fmla="*/ 35357 h 613938"/>
                  <a:gd name="connsiteX3" fmla="*/ 291216 w 291216"/>
                  <a:gd name="connsiteY3" fmla="*/ 46308 h 613938"/>
                  <a:gd name="connsiteX4" fmla="*/ 151748 w 291216"/>
                  <a:gd name="connsiteY4" fmla="*/ 173533 h 613938"/>
                  <a:gd name="connsiteX5" fmla="*/ 180714 w 291216"/>
                  <a:gd name="connsiteY5" fmla="*/ 258156 h 613938"/>
                  <a:gd name="connsiteX6" fmla="*/ 5055 w 291216"/>
                  <a:gd name="connsiteY6" fmla="*/ 613938 h 613938"/>
                  <a:gd name="connsiteX7" fmla="*/ 0 w 291216"/>
                  <a:gd name="connsiteY7" fmla="*/ 508196 h 613938"/>
                  <a:gd name="connsiteX8" fmla="*/ 129407 w 291216"/>
                  <a:gd name="connsiteY8" fmla="*/ 128491 h 613938"/>
                  <a:gd name="connsiteX9" fmla="*/ 239706 w 291216"/>
                  <a:gd name="connsiteY9" fmla="*/ 10647 h 613938"/>
                  <a:gd name="connsiteX10" fmla="*/ 255491 w 291216"/>
                  <a:gd name="connsiteY10" fmla="*/ 0 h 613938"/>
                  <a:gd name="connsiteX0" fmla="*/ 255491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151748 w 290715"/>
                  <a:gd name="connsiteY3" fmla="*/ 173533 h 613938"/>
                  <a:gd name="connsiteX4" fmla="*/ 180714 w 290715"/>
                  <a:gd name="connsiteY4" fmla="*/ 258156 h 613938"/>
                  <a:gd name="connsiteX5" fmla="*/ 5055 w 290715"/>
                  <a:gd name="connsiteY5" fmla="*/ 613938 h 613938"/>
                  <a:gd name="connsiteX6" fmla="*/ 0 w 290715"/>
                  <a:gd name="connsiteY6" fmla="*/ 508196 h 613938"/>
                  <a:gd name="connsiteX7" fmla="*/ 129407 w 290715"/>
                  <a:gd name="connsiteY7" fmla="*/ 128491 h 613938"/>
                  <a:gd name="connsiteX8" fmla="*/ 239706 w 290715"/>
                  <a:gd name="connsiteY8" fmla="*/ 10647 h 613938"/>
                  <a:gd name="connsiteX9" fmla="*/ 255491 w 290715"/>
                  <a:gd name="connsiteY9" fmla="*/ 0 h 613938"/>
                  <a:gd name="connsiteX0" fmla="*/ 255491 w 309765"/>
                  <a:gd name="connsiteY0" fmla="*/ 0 h 613938"/>
                  <a:gd name="connsiteX1" fmla="*/ 282829 w 309765"/>
                  <a:gd name="connsiteY1" fmla="*/ 22548 h 613938"/>
                  <a:gd name="connsiteX2" fmla="*/ 309765 w 309765"/>
                  <a:gd name="connsiteY2" fmla="*/ 63932 h 613938"/>
                  <a:gd name="connsiteX3" fmla="*/ 151748 w 309765"/>
                  <a:gd name="connsiteY3" fmla="*/ 173533 h 613938"/>
                  <a:gd name="connsiteX4" fmla="*/ 180714 w 309765"/>
                  <a:gd name="connsiteY4" fmla="*/ 258156 h 613938"/>
                  <a:gd name="connsiteX5" fmla="*/ 5055 w 309765"/>
                  <a:gd name="connsiteY5" fmla="*/ 613938 h 613938"/>
                  <a:gd name="connsiteX6" fmla="*/ 0 w 309765"/>
                  <a:gd name="connsiteY6" fmla="*/ 508196 h 613938"/>
                  <a:gd name="connsiteX7" fmla="*/ 129407 w 309765"/>
                  <a:gd name="connsiteY7" fmla="*/ 128491 h 613938"/>
                  <a:gd name="connsiteX8" fmla="*/ 239706 w 309765"/>
                  <a:gd name="connsiteY8" fmla="*/ 10647 h 613938"/>
                  <a:gd name="connsiteX9" fmla="*/ 255491 w 309765"/>
                  <a:gd name="connsiteY9" fmla="*/ 0 h 613938"/>
                  <a:gd name="connsiteX0" fmla="*/ 255491 w 309765"/>
                  <a:gd name="connsiteY0" fmla="*/ 0 h 613938"/>
                  <a:gd name="connsiteX1" fmla="*/ 309765 w 309765"/>
                  <a:gd name="connsiteY1" fmla="*/ 63932 h 613938"/>
                  <a:gd name="connsiteX2" fmla="*/ 151748 w 309765"/>
                  <a:gd name="connsiteY2" fmla="*/ 173533 h 613938"/>
                  <a:gd name="connsiteX3" fmla="*/ 180714 w 309765"/>
                  <a:gd name="connsiteY3" fmla="*/ 258156 h 613938"/>
                  <a:gd name="connsiteX4" fmla="*/ 5055 w 309765"/>
                  <a:gd name="connsiteY4" fmla="*/ 613938 h 613938"/>
                  <a:gd name="connsiteX5" fmla="*/ 0 w 309765"/>
                  <a:gd name="connsiteY5" fmla="*/ 508196 h 613938"/>
                  <a:gd name="connsiteX6" fmla="*/ 129407 w 309765"/>
                  <a:gd name="connsiteY6" fmla="*/ 128491 h 613938"/>
                  <a:gd name="connsiteX7" fmla="*/ 239706 w 309765"/>
                  <a:gd name="connsiteY7" fmla="*/ 10647 h 613938"/>
                  <a:gd name="connsiteX8" fmla="*/ 255491 w 309765"/>
                  <a:gd name="connsiteY8" fmla="*/ 0 h 613938"/>
                  <a:gd name="connsiteX0" fmla="*/ 255491 w 293096"/>
                  <a:gd name="connsiteY0" fmla="*/ 0 h 613938"/>
                  <a:gd name="connsiteX1" fmla="*/ 293096 w 293096"/>
                  <a:gd name="connsiteY1" fmla="*/ 52026 h 613938"/>
                  <a:gd name="connsiteX2" fmla="*/ 151748 w 293096"/>
                  <a:gd name="connsiteY2" fmla="*/ 173533 h 613938"/>
                  <a:gd name="connsiteX3" fmla="*/ 180714 w 293096"/>
                  <a:gd name="connsiteY3" fmla="*/ 258156 h 613938"/>
                  <a:gd name="connsiteX4" fmla="*/ 5055 w 293096"/>
                  <a:gd name="connsiteY4" fmla="*/ 613938 h 613938"/>
                  <a:gd name="connsiteX5" fmla="*/ 0 w 293096"/>
                  <a:gd name="connsiteY5" fmla="*/ 508196 h 613938"/>
                  <a:gd name="connsiteX6" fmla="*/ 129407 w 293096"/>
                  <a:gd name="connsiteY6" fmla="*/ 128491 h 613938"/>
                  <a:gd name="connsiteX7" fmla="*/ 239706 w 293096"/>
                  <a:gd name="connsiteY7" fmla="*/ 10647 h 613938"/>
                  <a:gd name="connsiteX8" fmla="*/ 255491 w 293096"/>
                  <a:gd name="connsiteY8" fmla="*/ 0 h 613938"/>
                  <a:gd name="connsiteX0" fmla="*/ 255491 w 293096"/>
                  <a:gd name="connsiteY0" fmla="*/ 0 h 692519"/>
                  <a:gd name="connsiteX1" fmla="*/ 293096 w 293096"/>
                  <a:gd name="connsiteY1" fmla="*/ 52026 h 692519"/>
                  <a:gd name="connsiteX2" fmla="*/ 151748 w 293096"/>
                  <a:gd name="connsiteY2" fmla="*/ 173533 h 692519"/>
                  <a:gd name="connsiteX3" fmla="*/ 180714 w 293096"/>
                  <a:gd name="connsiteY3" fmla="*/ 258156 h 692519"/>
                  <a:gd name="connsiteX4" fmla="*/ 7436 w 293096"/>
                  <a:gd name="connsiteY4" fmla="*/ 692519 h 692519"/>
                  <a:gd name="connsiteX5" fmla="*/ 0 w 293096"/>
                  <a:gd name="connsiteY5" fmla="*/ 508196 h 692519"/>
                  <a:gd name="connsiteX6" fmla="*/ 129407 w 293096"/>
                  <a:gd name="connsiteY6" fmla="*/ 128491 h 692519"/>
                  <a:gd name="connsiteX7" fmla="*/ 239706 w 293096"/>
                  <a:gd name="connsiteY7" fmla="*/ 10647 h 692519"/>
                  <a:gd name="connsiteX8" fmla="*/ 255491 w 293096"/>
                  <a:gd name="connsiteY8" fmla="*/ 0 h 692519"/>
                  <a:gd name="connsiteX0" fmla="*/ 267397 w 305002"/>
                  <a:gd name="connsiteY0" fmla="*/ 0 h 692519"/>
                  <a:gd name="connsiteX1" fmla="*/ 305002 w 305002"/>
                  <a:gd name="connsiteY1" fmla="*/ 52026 h 692519"/>
                  <a:gd name="connsiteX2" fmla="*/ 163654 w 305002"/>
                  <a:gd name="connsiteY2" fmla="*/ 173533 h 692519"/>
                  <a:gd name="connsiteX3" fmla="*/ 192620 w 305002"/>
                  <a:gd name="connsiteY3" fmla="*/ 258156 h 692519"/>
                  <a:gd name="connsiteX4" fmla="*/ 19342 w 305002"/>
                  <a:gd name="connsiteY4" fmla="*/ 692519 h 692519"/>
                  <a:gd name="connsiteX5" fmla="*/ 0 w 305002"/>
                  <a:gd name="connsiteY5" fmla="*/ 512959 h 692519"/>
                  <a:gd name="connsiteX6" fmla="*/ 141313 w 305002"/>
                  <a:gd name="connsiteY6" fmla="*/ 128491 h 692519"/>
                  <a:gd name="connsiteX7" fmla="*/ 251612 w 305002"/>
                  <a:gd name="connsiteY7" fmla="*/ 10647 h 692519"/>
                  <a:gd name="connsiteX8" fmla="*/ 267397 w 305002"/>
                  <a:gd name="connsiteY8" fmla="*/ 0 h 692519"/>
                  <a:gd name="connsiteX0" fmla="*/ 269142 w 306747"/>
                  <a:gd name="connsiteY0" fmla="*/ 0 h 692519"/>
                  <a:gd name="connsiteX1" fmla="*/ 306747 w 306747"/>
                  <a:gd name="connsiteY1" fmla="*/ 52026 h 692519"/>
                  <a:gd name="connsiteX2" fmla="*/ 165399 w 306747"/>
                  <a:gd name="connsiteY2" fmla="*/ 173533 h 692519"/>
                  <a:gd name="connsiteX3" fmla="*/ 194365 w 306747"/>
                  <a:gd name="connsiteY3" fmla="*/ 258156 h 692519"/>
                  <a:gd name="connsiteX4" fmla="*/ 21087 w 306747"/>
                  <a:gd name="connsiteY4" fmla="*/ 692519 h 692519"/>
                  <a:gd name="connsiteX5" fmla="*/ 1745 w 306747"/>
                  <a:gd name="connsiteY5" fmla="*/ 512959 h 692519"/>
                  <a:gd name="connsiteX6" fmla="*/ 143058 w 306747"/>
                  <a:gd name="connsiteY6" fmla="*/ 128491 h 692519"/>
                  <a:gd name="connsiteX7" fmla="*/ 253357 w 306747"/>
                  <a:gd name="connsiteY7" fmla="*/ 10647 h 692519"/>
                  <a:gd name="connsiteX8" fmla="*/ 269142 w 306747"/>
                  <a:gd name="connsiteY8" fmla="*/ 0 h 692519"/>
                  <a:gd name="connsiteX0" fmla="*/ 269142 w 306747"/>
                  <a:gd name="connsiteY0" fmla="*/ 0 h 692519"/>
                  <a:gd name="connsiteX1" fmla="*/ 306747 w 306747"/>
                  <a:gd name="connsiteY1" fmla="*/ 52026 h 692519"/>
                  <a:gd name="connsiteX2" fmla="*/ 165399 w 306747"/>
                  <a:gd name="connsiteY2" fmla="*/ 173533 h 692519"/>
                  <a:gd name="connsiteX3" fmla="*/ 194365 w 306747"/>
                  <a:gd name="connsiteY3" fmla="*/ 258156 h 692519"/>
                  <a:gd name="connsiteX4" fmla="*/ 21087 w 306747"/>
                  <a:gd name="connsiteY4" fmla="*/ 692519 h 692519"/>
                  <a:gd name="connsiteX5" fmla="*/ 1745 w 306747"/>
                  <a:gd name="connsiteY5" fmla="*/ 512959 h 692519"/>
                  <a:gd name="connsiteX6" fmla="*/ 143058 w 306747"/>
                  <a:gd name="connsiteY6" fmla="*/ 128491 h 692519"/>
                  <a:gd name="connsiteX7" fmla="*/ 253357 w 306747"/>
                  <a:gd name="connsiteY7" fmla="*/ 10647 h 692519"/>
                  <a:gd name="connsiteX8" fmla="*/ 269142 w 306747"/>
                  <a:gd name="connsiteY8" fmla="*/ 0 h 692519"/>
                  <a:gd name="connsiteX0" fmla="*/ 269142 w 306747"/>
                  <a:gd name="connsiteY0" fmla="*/ 0 h 692519"/>
                  <a:gd name="connsiteX1" fmla="*/ 306747 w 306747"/>
                  <a:gd name="connsiteY1" fmla="*/ 52026 h 692519"/>
                  <a:gd name="connsiteX2" fmla="*/ 165399 w 306747"/>
                  <a:gd name="connsiteY2" fmla="*/ 173533 h 692519"/>
                  <a:gd name="connsiteX3" fmla="*/ 194365 w 306747"/>
                  <a:gd name="connsiteY3" fmla="*/ 258156 h 692519"/>
                  <a:gd name="connsiteX4" fmla="*/ 21087 w 306747"/>
                  <a:gd name="connsiteY4" fmla="*/ 692519 h 692519"/>
                  <a:gd name="connsiteX5" fmla="*/ 1745 w 306747"/>
                  <a:gd name="connsiteY5" fmla="*/ 512959 h 692519"/>
                  <a:gd name="connsiteX6" fmla="*/ 143058 w 306747"/>
                  <a:gd name="connsiteY6" fmla="*/ 128491 h 692519"/>
                  <a:gd name="connsiteX7" fmla="*/ 253357 w 306747"/>
                  <a:gd name="connsiteY7" fmla="*/ 10647 h 692519"/>
                  <a:gd name="connsiteX8" fmla="*/ 269142 w 306747"/>
                  <a:gd name="connsiteY8" fmla="*/ 0 h 692519"/>
                  <a:gd name="connsiteX0" fmla="*/ 269142 w 306747"/>
                  <a:gd name="connsiteY0" fmla="*/ 0 h 692519"/>
                  <a:gd name="connsiteX1" fmla="*/ 306747 w 306747"/>
                  <a:gd name="connsiteY1" fmla="*/ 52026 h 692519"/>
                  <a:gd name="connsiteX2" fmla="*/ 165399 w 306747"/>
                  <a:gd name="connsiteY2" fmla="*/ 173533 h 692519"/>
                  <a:gd name="connsiteX3" fmla="*/ 194365 w 306747"/>
                  <a:gd name="connsiteY3" fmla="*/ 258156 h 692519"/>
                  <a:gd name="connsiteX4" fmla="*/ 21087 w 306747"/>
                  <a:gd name="connsiteY4" fmla="*/ 692519 h 692519"/>
                  <a:gd name="connsiteX5" fmla="*/ 1745 w 306747"/>
                  <a:gd name="connsiteY5" fmla="*/ 512959 h 692519"/>
                  <a:gd name="connsiteX6" fmla="*/ 143058 w 306747"/>
                  <a:gd name="connsiteY6" fmla="*/ 128491 h 692519"/>
                  <a:gd name="connsiteX7" fmla="*/ 253357 w 306747"/>
                  <a:gd name="connsiteY7" fmla="*/ 10647 h 692519"/>
                  <a:gd name="connsiteX8" fmla="*/ 269142 w 306747"/>
                  <a:gd name="connsiteY8" fmla="*/ 0 h 692519"/>
                  <a:gd name="connsiteX0" fmla="*/ 269142 w 306747"/>
                  <a:gd name="connsiteY0" fmla="*/ 0 h 692519"/>
                  <a:gd name="connsiteX1" fmla="*/ 306747 w 306747"/>
                  <a:gd name="connsiteY1" fmla="*/ 52026 h 692519"/>
                  <a:gd name="connsiteX2" fmla="*/ 165399 w 306747"/>
                  <a:gd name="connsiteY2" fmla="*/ 173533 h 692519"/>
                  <a:gd name="connsiteX3" fmla="*/ 194365 w 306747"/>
                  <a:gd name="connsiteY3" fmla="*/ 258156 h 692519"/>
                  <a:gd name="connsiteX4" fmla="*/ 21087 w 306747"/>
                  <a:gd name="connsiteY4" fmla="*/ 692519 h 692519"/>
                  <a:gd name="connsiteX5" fmla="*/ 1745 w 306747"/>
                  <a:gd name="connsiteY5" fmla="*/ 512959 h 692519"/>
                  <a:gd name="connsiteX6" fmla="*/ 143058 w 306747"/>
                  <a:gd name="connsiteY6" fmla="*/ 128491 h 692519"/>
                  <a:gd name="connsiteX7" fmla="*/ 253357 w 306747"/>
                  <a:gd name="connsiteY7" fmla="*/ 10647 h 692519"/>
                  <a:gd name="connsiteX8" fmla="*/ 269142 w 306747"/>
                  <a:gd name="connsiteY8" fmla="*/ 0 h 692519"/>
                  <a:gd name="connsiteX0" fmla="*/ 271904 w 309509"/>
                  <a:gd name="connsiteY0" fmla="*/ 0 h 697281"/>
                  <a:gd name="connsiteX1" fmla="*/ 309509 w 309509"/>
                  <a:gd name="connsiteY1" fmla="*/ 52026 h 697281"/>
                  <a:gd name="connsiteX2" fmla="*/ 168161 w 309509"/>
                  <a:gd name="connsiteY2" fmla="*/ 173533 h 697281"/>
                  <a:gd name="connsiteX3" fmla="*/ 197127 w 309509"/>
                  <a:gd name="connsiteY3" fmla="*/ 258156 h 697281"/>
                  <a:gd name="connsiteX4" fmla="*/ 35756 w 309509"/>
                  <a:gd name="connsiteY4" fmla="*/ 697281 h 697281"/>
                  <a:gd name="connsiteX5" fmla="*/ 4507 w 309509"/>
                  <a:gd name="connsiteY5" fmla="*/ 512959 h 697281"/>
                  <a:gd name="connsiteX6" fmla="*/ 145820 w 309509"/>
                  <a:gd name="connsiteY6" fmla="*/ 128491 h 697281"/>
                  <a:gd name="connsiteX7" fmla="*/ 256119 w 309509"/>
                  <a:gd name="connsiteY7" fmla="*/ 10647 h 697281"/>
                  <a:gd name="connsiteX8" fmla="*/ 271904 w 309509"/>
                  <a:gd name="connsiteY8" fmla="*/ 0 h 697281"/>
                  <a:gd name="connsiteX0" fmla="*/ 272497 w 310102"/>
                  <a:gd name="connsiteY0" fmla="*/ 0 h 697281"/>
                  <a:gd name="connsiteX1" fmla="*/ 310102 w 310102"/>
                  <a:gd name="connsiteY1" fmla="*/ 52026 h 697281"/>
                  <a:gd name="connsiteX2" fmla="*/ 168754 w 310102"/>
                  <a:gd name="connsiteY2" fmla="*/ 173533 h 697281"/>
                  <a:gd name="connsiteX3" fmla="*/ 197720 w 310102"/>
                  <a:gd name="connsiteY3" fmla="*/ 258156 h 697281"/>
                  <a:gd name="connsiteX4" fmla="*/ 36349 w 310102"/>
                  <a:gd name="connsiteY4" fmla="*/ 697281 h 697281"/>
                  <a:gd name="connsiteX5" fmla="*/ 5100 w 310102"/>
                  <a:gd name="connsiteY5" fmla="*/ 512959 h 697281"/>
                  <a:gd name="connsiteX6" fmla="*/ 146413 w 310102"/>
                  <a:gd name="connsiteY6" fmla="*/ 128491 h 697281"/>
                  <a:gd name="connsiteX7" fmla="*/ 256712 w 310102"/>
                  <a:gd name="connsiteY7" fmla="*/ 10647 h 697281"/>
                  <a:gd name="connsiteX8" fmla="*/ 272497 w 310102"/>
                  <a:gd name="connsiteY8" fmla="*/ 0 h 697281"/>
                  <a:gd name="connsiteX0" fmla="*/ 268260 w 305865"/>
                  <a:gd name="connsiteY0" fmla="*/ 0 h 697281"/>
                  <a:gd name="connsiteX1" fmla="*/ 305865 w 305865"/>
                  <a:gd name="connsiteY1" fmla="*/ 52026 h 697281"/>
                  <a:gd name="connsiteX2" fmla="*/ 164517 w 305865"/>
                  <a:gd name="connsiteY2" fmla="*/ 173533 h 697281"/>
                  <a:gd name="connsiteX3" fmla="*/ 193483 w 305865"/>
                  <a:gd name="connsiteY3" fmla="*/ 258156 h 697281"/>
                  <a:gd name="connsiteX4" fmla="*/ 32112 w 305865"/>
                  <a:gd name="connsiteY4" fmla="*/ 697281 h 697281"/>
                  <a:gd name="connsiteX5" fmla="*/ 5625 w 305865"/>
                  <a:gd name="connsiteY5" fmla="*/ 470096 h 697281"/>
                  <a:gd name="connsiteX6" fmla="*/ 142176 w 305865"/>
                  <a:gd name="connsiteY6" fmla="*/ 128491 h 697281"/>
                  <a:gd name="connsiteX7" fmla="*/ 252475 w 305865"/>
                  <a:gd name="connsiteY7" fmla="*/ 10647 h 697281"/>
                  <a:gd name="connsiteX8" fmla="*/ 268260 w 305865"/>
                  <a:gd name="connsiteY8" fmla="*/ 0 h 697281"/>
                  <a:gd name="connsiteX0" fmla="*/ 268260 w 305865"/>
                  <a:gd name="connsiteY0" fmla="*/ 0 h 697281"/>
                  <a:gd name="connsiteX1" fmla="*/ 305865 w 305865"/>
                  <a:gd name="connsiteY1" fmla="*/ 52026 h 697281"/>
                  <a:gd name="connsiteX2" fmla="*/ 164517 w 305865"/>
                  <a:gd name="connsiteY2" fmla="*/ 173533 h 697281"/>
                  <a:gd name="connsiteX3" fmla="*/ 193483 w 305865"/>
                  <a:gd name="connsiteY3" fmla="*/ 258156 h 697281"/>
                  <a:gd name="connsiteX4" fmla="*/ 32112 w 305865"/>
                  <a:gd name="connsiteY4" fmla="*/ 697281 h 697281"/>
                  <a:gd name="connsiteX5" fmla="*/ 5625 w 305865"/>
                  <a:gd name="connsiteY5" fmla="*/ 470096 h 697281"/>
                  <a:gd name="connsiteX6" fmla="*/ 142176 w 305865"/>
                  <a:gd name="connsiteY6" fmla="*/ 128491 h 697281"/>
                  <a:gd name="connsiteX7" fmla="*/ 252475 w 305865"/>
                  <a:gd name="connsiteY7" fmla="*/ 10647 h 697281"/>
                  <a:gd name="connsiteX8" fmla="*/ 268260 w 305865"/>
                  <a:gd name="connsiteY8" fmla="*/ 0 h 697281"/>
                  <a:gd name="connsiteX0" fmla="*/ 269228 w 306833"/>
                  <a:gd name="connsiteY0" fmla="*/ 0 h 682994"/>
                  <a:gd name="connsiteX1" fmla="*/ 306833 w 306833"/>
                  <a:gd name="connsiteY1" fmla="*/ 52026 h 682994"/>
                  <a:gd name="connsiteX2" fmla="*/ 165485 w 306833"/>
                  <a:gd name="connsiteY2" fmla="*/ 173533 h 682994"/>
                  <a:gd name="connsiteX3" fmla="*/ 194451 w 306833"/>
                  <a:gd name="connsiteY3" fmla="*/ 258156 h 682994"/>
                  <a:gd name="connsiteX4" fmla="*/ 28317 w 306833"/>
                  <a:gd name="connsiteY4" fmla="*/ 682994 h 682994"/>
                  <a:gd name="connsiteX5" fmla="*/ 6593 w 306833"/>
                  <a:gd name="connsiteY5" fmla="*/ 470096 h 682994"/>
                  <a:gd name="connsiteX6" fmla="*/ 143144 w 306833"/>
                  <a:gd name="connsiteY6" fmla="*/ 128491 h 682994"/>
                  <a:gd name="connsiteX7" fmla="*/ 253443 w 306833"/>
                  <a:gd name="connsiteY7" fmla="*/ 10647 h 682994"/>
                  <a:gd name="connsiteX8" fmla="*/ 269228 w 306833"/>
                  <a:gd name="connsiteY8" fmla="*/ 0 h 682994"/>
                  <a:gd name="connsiteX0" fmla="*/ 269228 w 306833"/>
                  <a:gd name="connsiteY0" fmla="*/ 0 h 682994"/>
                  <a:gd name="connsiteX1" fmla="*/ 306833 w 306833"/>
                  <a:gd name="connsiteY1" fmla="*/ 52026 h 682994"/>
                  <a:gd name="connsiteX2" fmla="*/ 165485 w 306833"/>
                  <a:gd name="connsiteY2" fmla="*/ 173533 h 682994"/>
                  <a:gd name="connsiteX3" fmla="*/ 194451 w 306833"/>
                  <a:gd name="connsiteY3" fmla="*/ 258156 h 682994"/>
                  <a:gd name="connsiteX4" fmla="*/ 28317 w 306833"/>
                  <a:gd name="connsiteY4" fmla="*/ 682994 h 682994"/>
                  <a:gd name="connsiteX5" fmla="*/ 6593 w 306833"/>
                  <a:gd name="connsiteY5" fmla="*/ 470096 h 682994"/>
                  <a:gd name="connsiteX6" fmla="*/ 143144 w 306833"/>
                  <a:gd name="connsiteY6" fmla="*/ 128491 h 682994"/>
                  <a:gd name="connsiteX7" fmla="*/ 236774 w 306833"/>
                  <a:gd name="connsiteY7" fmla="*/ 17791 h 682994"/>
                  <a:gd name="connsiteX8" fmla="*/ 269228 w 306833"/>
                  <a:gd name="connsiteY8" fmla="*/ 0 h 682994"/>
                  <a:gd name="connsiteX0" fmla="*/ 269228 w 306833"/>
                  <a:gd name="connsiteY0" fmla="*/ 0 h 682994"/>
                  <a:gd name="connsiteX1" fmla="*/ 306833 w 306833"/>
                  <a:gd name="connsiteY1" fmla="*/ 52026 h 682994"/>
                  <a:gd name="connsiteX2" fmla="*/ 165485 w 306833"/>
                  <a:gd name="connsiteY2" fmla="*/ 173533 h 682994"/>
                  <a:gd name="connsiteX3" fmla="*/ 194451 w 306833"/>
                  <a:gd name="connsiteY3" fmla="*/ 258156 h 682994"/>
                  <a:gd name="connsiteX4" fmla="*/ 28317 w 306833"/>
                  <a:gd name="connsiteY4" fmla="*/ 682994 h 682994"/>
                  <a:gd name="connsiteX5" fmla="*/ 6593 w 306833"/>
                  <a:gd name="connsiteY5" fmla="*/ 470096 h 682994"/>
                  <a:gd name="connsiteX6" fmla="*/ 143144 w 306833"/>
                  <a:gd name="connsiteY6" fmla="*/ 128491 h 682994"/>
                  <a:gd name="connsiteX7" fmla="*/ 239155 w 306833"/>
                  <a:gd name="connsiteY7" fmla="*/ 10647 h 682994"/>
                  <a:gd name="connsiteX8" fmla="*/ 269228 w 306833"/>
                  <a:gd name="connsiteY8" fmla="*/ 0 h 682994"/>
                  <a:gd name="connsiteX0" fmla="*/ 269228 w 306833"/>
                  <a:gd name="connsiteY0" fmla="*/ 0 h 682994"/>
                  <a:gd name="connsiteX1" fmla="*/ 306833 w 306833"/>
                  <a:gd name="connsiteY1" fmla="*/ 52026 h 682994"/>
                  <a:gd name="connsiteX2" fmla="*/ 165485 w 306833"/>
                  <a:gd name="connsiteY2" fmla="*/ 173533 h 682994"/>
                  <a:gd name="connsiteX3" fmla="*/ 194451 w 306833"/>
                  <a:gd name="connsiteY3" fmla="*/ 258156 h 682994"/>
                  <a:gd name="connsiteX4" fmla="*/ 28317 w 306833"/>
                  <a:gd name="connsiteY4" fmla="*/ 682994 h 682994"/>
                  <a:gd name="connsiteX5" fmla="*/ 6593 w 306833"/>
                  <a:gd name="connsiteY5" fmla="*/ 470096 h 682994"/>
                  <a:gd name="connsiteX6" fmla="*/ 143144 w 306833"/>
                  <a:gd name="connsiteY6" fmla="*/ 128491 h 682994"/>
                  <a:gd name="connsiteX7" fmla="*/ 239155 w 306833"/>
                  <a:gd name="connsiteY7" fmla="*/ 10647 h 682994"/>
                  <a:gd name="connsiteX8" fmla="*/ 269228 w 306833"/>
                  <a:gd name="connsiteY8" fmla="*/ 0 h 682994"/>
                  <a:gd name="connsiteX0" fmla="*/ 268896 w 306501"/>
                  <a:gd name="connsiteY0" fmla="*/ 0 h 682994"/>
                  <a:gd name="connsiteX1" fmla="*/ 306501 w 306501"/>
                  <a:gd name="connsiteY1" fmla="*/ 52026 h 682994"/>
                  <a:gd name="connsiteX2" fmla="*/ 165153 w 306501"/>
                  <a:gd name="connsiteY2" fmla="*/ 173533 h 682994"/>
                  <a:gd name="connsiteX3" fmla="*/ 194119 w 306501"/>
                  <a:gd name="connsiteY3" fmla="*/ 258156 h 682994"/>
                  <a:gd name="connsiteX4" fmla="*/ 27985 w 306501"/>
                  <a:gd name="connsiteY4" fmla="*/ 682994 h 682994"/>
                  <a:gd name="connsiteX5" fmla="*/ 6261 w 306501"/>
                  <a:gd name="connsiteY5" fmla="*/ 470096 h 682994"/>
                  <a:gd name="connsiteX6" fmla="*/ 138049 w 306501"/>
                  <a:gd name="connsiteY6" fmla="*/ 128491 h 682994"/>
                  <a:gd name="connsiteX7" fmla="*/ 238823 w 306501"/>
                  <a:gd name="connsiteY7" fmla="*/ 10647 h 682994"/>
                  <a:gd name="connsiteX8" fmla="*/ 268896 w 306501"/>
                  <a:gd name="connsiteY8" fmla="*/ 0 h 682994"/>
                  <a:gd name="connsiteX0" fmla="*/ 274912 w 312517"/>
                  <a:gd name="connsiteY0" fmla="*/ 0 h 697282"/>
                  <a:gd name="connsiteX1" fmla="*/ 312517 w 312517"/>
                  <a:gd name="connsiteY1" fmla="*/ 52026 h 697282"/>
                  <a:gd name="connsiteX2" fmla="*/ 171169 w 312517"/>
                  <a:gd name="connsiteY2" fmla="*/ 173533 h 697282"/>
                  <a:gd name="connsiteX3" fmla="*/ 200135 w 312517"/>
                  <a:gd name="connsiteY3" fmla="*/ 258156 h 697282"/>
                  <a:gd name="connsiteX4" fmla="*/ 14951 w 312517"/>
                  <a:gd name="connsiteY4" fmla="*/ 697282 h 697282"/>
                  <a:gd name="connsiteX5" fmla="*/ 12277 w 312517"/>
                  <a:gd name="connsiteY5" fmla="*/ 470096 h 697282"/>
                  <a:gd name="connsiteX6" fmla="*/ 144065 w 312517"/>
                  <a:gd name="connsiteY6" fmla="*/ 128491 h 697282"/>
                  <a:gd name="connsiteX7" fmla="*/ 244839 w 312517"/>
                  <a:gd name="connsiteY7" fmla="*/ 10647 h 697282"/>
                  <a:gd name="connsiteX8" fmla="*/ 274912 w 312517"/>
                  <a:gd name="connsiteY8" fmla="*/ 0 h 697282"/>
                  <a:gd name="connsiteX0" fmla="*/ 274912 w 312517"/>
                  <a:gd name="connsiteY0" fmla="*/ 0 h 697282"/>
                  <a:gd name="connsiteX1" fmla="*/ 312517 w 312517"/>
                  <a:gd name="connsiteY1" fmla="*/ 52026 h 697282"/>
                  <a:gd name="connsiteX2" fmla="*/ 200135 w 312517"/>
                  <a:gd name="connsiteY2" fmla="*/ 258156 h 697282"/>
                  <a:gd name="connsiteX3" fmla="*/ 14951 w 312517"/>
                  <a:gd name="connsiteY3" fmla="*/ 697282 h 697282"/>
                  <a:gd name="connsiteX4" fmla="*/ 12277 w 312517"/>
                  <a:gd name="connsiteY4" fmla="*/ 470096 h 697282"/>
                  <a:gd name="connsiteX5" fmla="*/ 144065 w 312517"/>
                  <a:gd name="connsiteY5" fmla="*/ 128491 h 697282"/>
                  <a:gd name="connsiteX6" fmla="*/ 244839 w 312517"/>
                  <a:gd name="connsiteY6" fmla="*/ 10647 h 697282"/>
                  <a:gd name="connsiteX7" fmla="*/ 274912 w 312517"/>
                  <a:gd name="connsiteY7" fmla="*/ 0 h 697282"/>
                  <a:gd name="connsiteX0" fmla="*/ 274912 w 312517"/>
                  <a:gd name="connsiteY0" fmla="*/ 0 h 697282"/>
                  <a:gd name="connsiteX1" fmla="*/ 312517 w 312517"/>
                  <a:gd name="connsiteY1" fmla="*/ 52026 h 697282"/>
                  <a:gd name="connsiteX2" fmla="*/ 188229 w 312517"/>
                  <a:gd name="connsiteY2" fmla="*/ 241487 h 697282"/>
                  <a:gd name="connsiteX3" fmla="*/ 14951 w 312517"/>
                  <a:gd name="connsiteY3" fmla="*/ 697282 h 697282"/>
                  <a:gd name="connsiteX4" fmla="*/ 12277 w 312517"/>
                  <a:gd name="connsiteY4" fmla="*/ 470096 h 697282"/>
                  <a:gd name="connsiteX5" fmla="*/ 144065 w 312517"/>
                  <a:gd name="connsiteY5" fmla="*/ 128491 h 697282"/>
                  <a:gd name="connsiteX6" fmla="*/ 244839 w 312517"/>
                  <a:gd name="connsiteY6" fmla="*/ 10647 h 697282"/>
                  <a:gd name="connsiteX7" fmla="*/ 274912 w 312517"/>
                  <a:gd name="connsiteY7" fmla="*/ 0 h 697282"/>
                  <a:gd name="connsiteX0" fmla="*/ 274912 w 312517"/>
                  <a:gd name="connsiteY0" fmla="*/ 0 h 697282"/>
                  <a:gd name="connsiteX1" fmla="*/ 312517 w 312517"/>
                  <a:gd name="connsiteY1" fmla="*/ 52026 h 697282"/>
                  <a:gd name="connsiteX2" fmla="*/ 188229 w 312517"/>
                  <a:gd name="connsiteY2" fmla="*/ 241487 h 697282"/>
                  <a:gd name="connsiteX3" fmla="*/ 14951 w 312517"/>
                  <a:gd name="connsiteY3" fmla="*/ 697282 h 697282"/>
                  <a:gd name="connsiteX4" fmla="*/ 12277 w 312517"/>
                  <a:gd name="connsiteY4" fmla="*/ 470096 h 697282"/>
                  <a:gd name="connsiteX5" fmla="*/ 144065 w 312517"/>
                  <a:gd name="connsiteY5" fmla="*/ 128491 h 697282"/>
                  <a:gd name="connsiteX6" fmla="*/ 244839 w 312517"/>
                  <a:gd name="connsiteY6" fmla="*/ 10647 h 697282"/>
                  <a:gd name="connsiteX7" fmla="*/ 274912 w 312517"/>
                  <a:gd name="connsiteY7" fmla="*/ 0 h 697282"/>
                  <a:gd name="connsiteX0" fmla="*/ 301106 w 312517"/>
                  <a:gd name="connsiteY0" fmla="*/ 0 h 711570"/>
                  <a:gd name="connsiteX1" fmla="*/ 312517 w 312517"/>
                  <a:gd name="connsiteY1" fmla="*/ 66314 h 711570"/>
                  <a:gd name="connsiteX2" fmla="*/ 188229 w 312517"/>
                  <a:gd name="connsiteY2" fmla="*/ 255775 h 711570"/>
                  <a:gd name="connsiteX3" fmla="*/ 14951 w 312517"/>
                  <a:gd name="connsiteY3" fmla="*/ 711570 h 711570"/>
                  <a:gd name="connsiteX4" fmla="*/ 12277 w 312517"/>
                  <a:gd name="connsiteY4" fmla="*/ 484384 h 711570"/>
                  <a:gd name="connsiteX5" fmla="*/ 144065 w 312517"/>
                  <a:gd name="connsiteY5" fmla="*/ 142779 h 711570"/>
                  <a:gd name="connsiteX6" fmla="*/ 244839 w 312517"/>
                  <a:gd name="connsiteY6" fmla="*/ 24935 h 711570"/>
                  <a:gd name="connsiteX7" fmla="*/ 301106 w 312517"/>
                  <a:gd name="connsiteY7" fmla="*/ 0 h 711570"/>
                  <a:gd name="connsiteX0" fmla="*/ 301106 w 312517"/>
                  <a:gd name="connsiteY0" fmla="*/ 0 h 711570"/>
                  <a:gd name="connsiteX1" fmla="*/ 312517 w 312517"/>
                  <a:gd name="connsiteY1" fmla="*/ 66314 h 711570"/>
                  <a:gd name="connsiteX2" fmla="*/ 188229 w 312517"/>
                  <a:gd name="connsiteY2" fmla="*/ 255775 h 711570"/>
                  <a:gd name="connsiteX3" fmla="*/ 14951 w 312517"/>
                  <a:gd name="connsiteY3" fmla="*/ 711570 h 711570"/>
                  <a:gd name="connsiteX4" fmla="*/ 12277 w 312517"/>
                  <a:gd name="connsiteY4" fmla="*/ 484384 h 711570"/>
                  <a:gd name="connsiteX5" fmla="*/ 144065 w 312517"/>
                  <a:gd name="connsiteY5" fmla="*/ 142779 h 711570"/>
                  <a:gd name="connsiteX6" fmla="*/ 244839 w 312517"/>
                  <a:gd name="connsiteY6" fmla="*/ 24935 h 711570"/>
                  <a:gd name="connsiteX7" fmla="*/ 301106 w 312517"/>
                  <a:gd name="connsiteY7" fmla="*/ 0 h 711570"/>
                  <a:gd name="connsiteX0" fmla="*/ 288829 w 300240"/>
                  <a:gd name="connsiteY0" fmla="*/ 0 h 485772"/>
                  <a:gd name="connsiteX1" fmla="*/ 300240 w 300240"/>
                  <a:gd name="connsiteY1" fmla="*/ 66314 h 485772"/>
                  <a:gd name="connsiteX2" fmla="*/ 175952 w 300240"/>
                  <a:gd name="connsiteY2" fmla="*/ 255775 h 485772"/>
                  <a:gd name="connsiteX3" fmla="*/ 0 w 300240"/>
                  <a:gd name="connsiteY3" fmla="*/ 484384 h 485772"/>
                  <a:gd name="connsiteX4" fmla="*/ 131788 w 300240"/>
                  <a:gd name="connsiteY4" fmla="*/ 142779 h 485772"/>
                  <a:gd name="connsiteX5" fmla="*/ 232562 w 300240"/>
                  <a:gd name="connsiteY5" fmla="*/ 24935 h 485772"/>
                  <a:gd name="connsiteX6" fmla="*/ 288829 w 300240"/>
                  <a:gd name="connsiteY6" fmla="*/ 0 h 485772"/>
                  <a:gd name="connsiteX0" fmla="*/ 286448 w 297859"/>
                  <a:gd name="connsiteY0" fmla="*/ 0 h 497610"/>
                  <a:gd name="connsiteX1" fmla="*/ 297859 w 297859"/>
                  <a:gd name="connsiteY1" fmla="*/ 66314 h 497610"/>
                  <a:gd name="connsiteX2" fmla="*/ 173571 w 297859"/>
                  <a:gd name="connsiteY2" fmla="*/ 255775 h 497610"/>
                  <a:gd name="connsiteX3" fmla="*/ 0 w 297859"/>
                  <a:gd name="connsiteY3" fmla="*/ 496290 h 497610"/>
                  <a:gd name="connsiteX4" fmla="*/ 129407 w 297859"/>
                  <a:gd name="connsiteY4" fmla="*/ 142779 h 497610"/>
                  <a:gd name="connsiteX5" fmla="*/ 230181 w 297859"/>
                  <a:gd name="connsiteY5" fmla="*/ 24935 h 497610"/>
                  <a:gd name="connsiteX6" fmla="*/ 286448 w 297859"/>
                  <a:gd name="connsiteY6" fmla="*/ 0 h 497610"/>
                  <a:gd name="connsiteX0" fmla="*/ 286448 w 297859"/>
                  <a:gd name="connsiteY0" fmla="*/ 0 h 497610"/>
                  <a:gd name="connsiteX1" fmla="*/ 297859 w 297859"/>
                  <a:gd name="connsiteY1" fmla="*/ 66314 h 497610"/>
                  <a:gd name="connsiteX2" fmla="*/ 173571 w 297859"/>
                  <a:gd name="connsiteY2" fmla="*/ 255775 h 497610"/>
                  <a:gd name="connsiteX3" fmla="*/ 0 w 297859"/>
                  <a:gd name="connsiteY3" fmla="*/ 496290 h 497610"/>
                  <a:gd name="connsiteX4" fmla="*/ 129407 w 297859"/>
                  <a:gd name="connsiteY4" fmla="*/ 142779 h 497610"/>
                  <a:gd name="connsiteX5" fmla="*/ 230181 w 297859"/>
                  <a:gd name="connsiteY5" fmla="*/ 24935 h 497610"/>
                  <a:gd name="connsiteX6" fmla="*/ 286448 w 297859"/>
                  <a:gd name="connsiteY6" fmla="*/ 0 h 497610"/>
                  <a:gd name="connsiteX0" fmla="*/ 286448 w 297859"/>
                  <a:gd name="connsiteY0" fmla="*/ 0 h 497580"/>
                  <a:gd name="connsiteX1" fmla="*/ 297859 w 297859"/>
                  <a:gd name="connsiteY1" fmla="*/ 66314 h 497580"/>
                  <a:gd name="connsiteX2" fmla="*/ 161665 w 297859"/>
                  <a:gd name="connsiteY2" fmla="*/ 251012 h 497580"/>
                  <a:gd name="connsiteX3" fmla="*/ 0 w 297859"/>
                  <a:gd name="connsiteY3" fmla="*/ 496290 h 497580"/>
                  <a:gd name="connsiteX4" fmla="*/ 129407 w 297859"/>
                  <a:gd name="connsiteY4" fmla="*/ 142779 h 497580"/>
                  <a:gd name="connsiteX5" fmla="*/ 230181 w 297859"/>
                  <a:gd name="connsiteY5" fmla="*/ 24935 h 497580"/>
                  <a:gd name="connsiteX6" fmla="*/ 286448 w 297859"/>
                  <a:gd name="connsiteY6" fmla="*/ 0 h 497580"/>
                  <a:gd name="connsiteX0" fmla="*/ 286448 w 297859"/>
                  <a:gd name="connsiteY0" fmla="*/ 0 h 497580"/>
                  <a:gd name="connsiteX1" fmla="*/ 297859 w 297859"/>
                  <a:gd name="connsiteY1" fmla="*/ 66314 h 497580"/>
                  <a:gd name="connsiteX2" fmla="*/ 161665 w 297859"/>
                  <a:gd name="connsiteY2" fmla="*/ 251012 h 497580"/>
                  <a:gd name="connsiteX3" fmla="*/ 0 w 297859"/>
                  <a:gd name="connsiteY3" fmla="*/ 496290 h 497580"/>
                  <a:gd name="connsiteX4" fmla="*/ 129407 w 297859"/>
                  <a:gd name="connsiteY4" fmla="*/ 142779 h 497580"/>
                  <a:gd name="connsiteX5" fmla="*/ 230181 w 297859"/>
                  <a:gd name="connsiteY5" fmla="*/ 24935 h 497580"/>
                  <a:gd name="connsiteX6" fmla="*/ 286448 w 297859"/>
                  <a:gd name="connsiteY6" fmla="*/ 0 h 497580"/>
                  <a:gd name="connsiteX0" fmla="*/ 286448 w 297859"/>
                  <a:gd name="connsiteY0" fmla="*/ 0 h 497884"/>
                  <a:gd name="connsiteX1" fmla="*/ 297859 w 297859"/>
                  <a:gd name="connsiteY1" fmla="*/ 66314 h 497884"/>
                  <a:gd name="connsiteX2" fmla="*/ 161665 w 297859"/>
                  <a:gd name="connsiteY2" fmla="*/ 251012 h 497884"/>
                  <a:gd name="connsiteX3" fmla="*/ 0 w 297859"/>
                  <a:gd name="connsiteY3" fmla="*/ 496290 h 497884"/>
                  <a:gd name="connsiteX4" fmla="*/ 129407 w 297859"/>
                  <a:gd name="connsiteY4" fmla="*/ 142779 h 497884"/>
                  <a:gd name="connsiteX5" fmla="*/ 230181 w 297859"/>
                  <a:gd name="connsiteY5" fmla="*/ 24935 h 497884"/>
                  <a:gd name="connsiteX6" fmla="*/ 286448 w 297859"/>
                  <a:gd name="connsiteY6" fmla="*/ 0 h 497884"/>
                  <a:gd name="connsiteX0" fmla="*/ 286448 w 297859"/>
                  <a:gd name="connsiteY0" fmla="*/ 0 h 497741"/>
                  <a:gd name="connsiteX1" fmla="*/ 297859 w 297859"/>
                  <a:gd name="connsiteY1" fmla="*/ 66314 h 497741"/>
                  <a:gd name="connsiteX2" fmla="*/ 147377 w 297859"/>
                  <a:gd name="connsiteY2" fmla="*/ 234344 h 497741"/>
                  <a:gd name="connsiteX3" fmla="*/ 0 w 297859"/>
                  <a:gd name="connsiteY3" fmla="*/ 496290 h 497741"/>
                  <a:gd name="connsiteX4" fmla="*/ 129407 w 297859"/>
                  <a:gd name="connsiteY4" fmla="*/ 142779 h 497741"/>
                  <a:gd name="connsiteX5" fmla="*/ 230181 w 297859"/>
                  <a:gd name="connsiteY5" fmla="*/ 24935 h 497741"/>
                  <a:gd name="connsiteX6" fmla="*/ 286448 w 297859"/>
                  <a:gd name="connsiteY6" fmla="*/ 0 h 497741"/>
                  <a:gd name="connsiteX0" fmla="*/ 286448 w 495503"/>
                  <a:gd name="connsiteY0" fmla="*/ 14648 h 512389"/>
                  <a:gd name="connsiteX1" fmla="*/ 495503 w 495503"/>
                  <a:gd name="connsiteY1" fmla="*/ 0 h 512389"/>
                  <a:gd name="connsiteX2" fmla="*/ 147377 w 495503"/>
                  <a:gd name="connsiteY2" fmla="*/ 248992 h 512389"/>
                  <a:gd name="connsiteX3" fmla="*/ 0 w 495503"/>
                  <a:gd name="connsiteY3" fmla="*/ 510938 h 512389"/>
                  <a:gd name="connsiteX4" fmla="*/ 129407 w 495503"/>
                  <a:gd name="connsiteY4" fmla="*/ 157427 h 512389"/>
                  <a:gd name="connsiteX5" fmla="*/ 230181 w 495503"/>
                  <a:gd name="connsiteY5" fmla="*/ 39583 h 512389"/>
                  <a:gd name="connsiteX6" fmla="*/ 286448 w 495503"/>
                  <a:gd name="connsiteY6" fmla="*/ 14648 h 512389"/>
                  <a:gd name="connsiteX0" fmla="*/ 286448 w 495503"/>
                  <a:gd name="connsiteY0" fmla="*/ 20048 h 517789"/>
                  <a:gd name="connsiteX1" fmla="*/ 495503 w 495503"/>
                  <a:gd name="connsiteY1" fmla="*/ 5400 h 517789"/>
                  <a:gd name="connsiteX2" fmla="*/ 147377 w 495503"/>
                  <a:gd name="connsiteY2" fmla="*/ 254392 h 517789"/>
                  <a:gd name="connsiteX3" fmla="*/ 0 w 495503"/>
                  <a:gd name="connsiteY3" fmla="*/ 516338 h 517789"/>
                  <a:gd name="connsiteX4" fmla="*/ 129407 w 495503"/>
                  <a:gd name="connsiteY4" fmla="*/ 162827 h 517789"/>
                  <a:gd name="connsiteX5" fmla="*/ 230181 w 495503"/>
                  <a:gd name="connsiteY5" fmla="*/ 44983 h 517789"/>
                  <a:gd name="connsiteX6" fmla="*/ 286448 w 495503"/>
                  <a:gd name="connsiteY6" fmla="*/ 20048 h 517789"/>
                  <a:gd name="connsiteX0" fmla="*/ 286448 w 495503"/>
                  <a:gd name="connsiteY0" fmla="*/ 20048 h 517789"/>
                  <a:gd name="connsiteX1" fmla="*/ 495503 w 495503"/>
                  <a:gd name="connsiteY1" fmla="*/ 5400 h 517789"/>
                  <a:gd name="connsiteX2" fmla="*/ 147377 w 495503"/>
                  <a:gd name="connsiteY2" fmla="*/ 254392 h 517789"/>
                  <a:gd name="connsiteX3" fmla="*/ 0 w 495503"/>
                  <a:gd name="connsiteY3" fmla="*/ 516338 h 517789"/>
                  <a:gd name="connsiteX4" fmla="*/ 129407 w 495503"/>
                  <a:gd name="connsiteY4" fmla="*/ 162827 h 517789"/>
                  <a:gd name="connsiteX5" fmla="*/ 230181 w 495503"/>
                  <a:gd name="connsiteY5" fmla="*/ 44983 h 517789"/>
                  <a:gd name="connsiteX6" fmla="*/ 286448 w 495503"/>
                  <a:gd name="connsiteY6" fmla="*/ 20048 h 517789"/>
                  <a:gd name="connsiteX0" fmla="*/ 286448 w 524078"/>
                  <a:gd name="connsiteY0" fmla="*/ 18018 h 515759"/>
                  <a:gd name="connsiteX1" fmla="*/ 524078 w 524078"/>
                  <a:gd name="connsiteY1" fmla="*/ 5752 h 515759"/>
                  <a:gd name="connsiteX2" fmla="*/ 147377 w 524078"/>
                  <a:gd name="connsiteY2" fmla="*/ 252362 h 515759"/>
                  <a:gd name="connsiteX3" fmla="*/ 0 w 524078"/>
                  <a:gd name="connsiteY3" fmla="*/ 514308 h 515759"/>
                  <a:gd name="connsiteX4" fmla="*/ 129407 w 524078"/>
                  <a:gd name="connsiteY4" fmla="*/ 160797 h 515759"/>
                  <a:gd name="connsiteX5" fmla="*/ 230181 w 524078"/>
                  <a:gd name="connsiteY5" fmla="*/ 42953 h 515759"/>
                  <a:gd name="connsiteX6" fmla="*/ 286448 w 524078"/>
                  <a:gd name="connsiteY6" fmla="*/ 18018 h 515759"/>
                  <a:gd name="connsiteX0" fmla="*/ 286448 w 524078"/>
                  <a:gd name="connsiteY0" fmla="*/ 18018 h 515759"/>
                  <a:gd name="connsiteX1" fmla="*/ 524078 w 524078"/>
                  <a:gd name="connsiteY1" fmla="*/ 5752 h 515759"/>
                  <a:gd name="connsiteX2" fmla="*/ 147377 w 524078"/>
                  <a:gd name="connsiteY2" fmla="*/ 252362 h 515759"/>
                  <a:gd name="connsiteX3" fmla="*/ 0 w 524078"/>
                  <a:gd name="connsiteY3" fmla="*/ 514308 h 515759"/>
                  <a:gd name="connsiteX4" fmla="*/ 129407 w 524078"/>
                  <a:gd name="connsiteY4" fmla="*/ 160797 h 515759"/>
                  <a:gd name="connsiteX5" fmla="*/ 230181 w 524078"/>
                  <a:gd name="connsiteY5" fmla="*/ 42953 h 515759"/>
                  <a:gd name="connsiteX6" fmla="*/ 286448 w 524078"/>
                  <a:gd name="connsiteY6" fmla="*/ 18018 h 515759"/>
                  <a:gd name="connsiteX0" fmla="*/ 286448 w 524078"/>
                  <a:gd name="connsiteY0" fmla="*/ 18018 h 515723"/>
                  <a:gd name="connsiteX1" fmla="*/ 524078 w 524078"/>
                  <a:gd name="connsiteY1" fmla="*/ 5752 h 515723"/>
                  <a:gd name="connsiteX2" fmla="*/ 147377 w 524078"/>
                  <a:gd name="connsiteY2" fmla="*/ 252362 h 515723"/>
                  <a:gd name="connsiteX3" fmla="*/ 0 w 524078"/>
                  <a:gd name="connsiteY3" fmla="*/ 514308 h 515723"/>
                  <a:gd name="connsiteX4" fmla="*/ 129407 w 524078"/>
                  <a:gd name="connsiteY4" fmla="*/ 160797 h 515723"/>
                  <a:gd name="connsiteX5" fmla="*/ 230181 w 524078"/>
                  <a:gd name="connsiteY5" fmla="*/ 42953 h 515723"/>
                  <a:gd name="connsiteX6" fmla="*/ 286448 w 524078"/>
                  <a:gd name="connsiteY6" fmla="*/ 18018 h 515723"/>
                  <a:gd name="connsiteX0" fmla="*/ 286448 w 566941"/>
                  <a:gd name="connsiteY0" fmla="*/ 4662 h 502200"/>
                  <a:gd name="connsiteX1" fmla="*/ 566941 w 566941"/>
                  <a:gd name="connsiteY1" fmla="*/ 11446 h 502200"/>
                  <a:gd name="connsiteX2" fmla="*/ 147377 w 566941"/>
                  <a:gd name="connsiteY2" fmla="*/ 239006 h 502200"/>
                  <a:gd name="connsiteX3" fmla="*/ 0 w 566941"/>
                  <a:gd name="connsiteY3" fmla="*/ 500952 h 502200"/>
                  <a:gd name="connsiteX4" fmla="*/ 129407 w 566941"/>
                  <a:gd name="connsiteY4" fmla="*/ 147441 h 502200"/>
                  <a:gd name="connsiteX5" fmla="*/ 230181 w 566941"/>
                  <a:gd name="connsiteY5" fmla="*/ 29597 h 502200"/>
                  <a:gd name="connsiteX6" fmla="*/ 286448 w 566941"/>
                  <a:gd name="connsiteY6" fmla="*/ 4662 h 502200"/>
                  <a:gd name="connsiteX0" fmla="*/ 286448 w 566941"/>
                  <a:gd name="connsiteY0" fmla="*/ 14446 h 511984"/>
                  <a:gd name="connsiteX1" fmla="*/ 566941 w 566941"/>
                  <a:gd name="connsiteY1" fmla="*/ 21230 h 511984"/>
                  <a:gd name="connsiteX2" fmla="*/ 147377 w 566941"/>
                  <a:gd name="connsiteY2" fmla="*/ 248790 h 511984"/>
                  <a:gd name="connsiteX3" fmla="*/ 0 w 566941"/>
                  <a:gd name="connsiteY3" fmla="*/ 510736 h 511984"/>
                  <a:gd name="connsiteX4" fmla="*/ 129407 w 566941"/>
                  <a:gd name="connsiteY4" fmla="*/ 157225 h 511984"/>
                  <a:gd name="connsiteX5" fmla="*/ 230181 w 566941"/>
                  <a:gd name="connsiteY5" fmla="*/ 39381 h 511984"/>
                  <a:gd name="connsiteX6" fmla="*/ 286448 w 566941"/>
                  <a:gd name="connsiteY6" fmla="*/ 14446 h 511984"/>
                  <a:gd name="connsiteX0" fmla="*/ 286448 w 600279"/>
                  <a:gd name="connsiteY0" fmla="*/ 0 h 497522"/>
                  <a:gd name="connsiteX1" fmla="*/ 600279 w 600279"/>
                  <a:gd name="connsiteY1" fmla="*/ 23453 h 497522"/>
                  <a:gd name="connsiteX2" fmla="*/ 147377 w 600279"/>
                  <a:gd name="connsiteY2" fmla="*/ 234344 h 497522"/>
                  <a:gd name="connsiteX3" fmla="*/ 0 w 600279"/>
                  <a:gd name="connsiteY3" fmla="*/ 496290 h 497522"/>
                  <a:gd name="connsiteX4" fmla="*/ 129407 w 600279"/>
                  <a:gd name="connsiteY4" fmla="*/ 142779 h 497522"/>
                  <a:gd name="connsiteX5" fmla="*/ 230181 w 600279"/>
                  <a:gd name="connsiteY5" fmla="*/ 24935 h 497522"/>
                  <a:gd name="connsiteX6" fmla="*/ 286448 w 600279"/>
                  <a:gd name="connsiteY6" fmla="*/ 0 h 497522"/>
                  <a:gd name="connsiteX0" fmla="*/ 286448 w 600279"/>
                  <a:gd name="connsiteY0" fmla="*/ 5597 h 503119"/>
                  <a:gd name="connsiteX1" fmla="*/ 600279 w 600279"/>
                  <a:gd name="connsiteY1" fmla="*/ 29050 h 503119"/>
                  <a:gd name="connsiteX2" fmla="*/ 147377 w 600279"/>
                  <a:gd name="connsiteY2" fmla="*/ 239941 h 503119"/>
                  <a:gd name="connsiteX3" fmla="*/ 0 w 600279"/>
                  <a:gd name="connsiteY3" fmla="*/ 501887 h 503119"/>
                  <a:gd name="connsiteX4" fmla="*/ 129407 w 600279"/>
                  <a:gd name="connsiteY4" fmla="*/ 148376 h 503119"/>
                  <a:gd name="connsiteX5" fmla="*/ 230181 w 600279"/>
                  <a:gd name="connsiteY5" fmla="*/ 30532 h 503119"/>
                  <a:gd name="connsiteX6" fmla="*/ 286448 w 600279"/>
                  <a:gd name="connsiteY6" fmla="*/ 5597 h 503119"/>
                  <a:gd name="connsiteX0" fmla="*/ 286448 w 600279"/>
                  <a:gd name="connsiteY0" fmla="*/ 17211 h 514733"/>
                  <a:gd name="connsiteX1" fmla="*/ 600279 w 600279"/>
                  <a:gd name="connsiteY1" fmla="*/ 40664 h 514733"/>
                  <a:gd name="connsiteX2" fmla="*/ 147377 w 600279"/>
                  <a:gd name="connsiteY2" fmla="*/ 251555 h 514733"/>
                  <a:gd name="connsiteX3" fmla="*/ 0 w 600279"/>
                  <a:gd name="connsiteY3" fmla="*/ 513501 h 514733"/>
                  <a:gd name="connsiteX4" fmla="*/ 129407 w 600279"/>
                  <a:gd name="connsiteY4" fmla="*/ 159990 h 514733"/>
                  <a:gd name="connsiteX5" fmla="*/ 230181 w 600279"/>
                  <a:gd name="connsiteY5" fmla="*/ 42146 h 514733"/>
                  <a:gd name="connsiteX6" fmla="*/ 286448 w 600279"/>
                  <a:gd name="connsiteY6" fmla="*/ 17211 h 514733"/>
                  <a:gd name="connsiteX0" fmla="*/ 286448 w 600279"/>
                  <a:gd name="connsiteY0" fmla="*/ 17211 h 514733"/>
                  <a:gd name="connsiteX1" fmla="*/ 600279 w 600279"/>
                  <a:gd name="connsiteY1" fmla="*/ 40664 h 514733"/>
                  <a:gd name="connsiteX2" fmla="*/ 147377 w 600279"/>
                  <a:gd name="connsiteY2" fmla="*/ 251555 h 514733"/>
                  <a:gd name="connsiteX3" fmla="*/ 0 w 600279"/>
                  <a:gd name="connsiteY3" fmla="*/ 513501 h 514733"/>
                  <a:gd name="connsiteX4" fmla="*/ 129407 w 600279"/>
                  <a:gd name="connsiteY4" fmla="*/ 159990 h 514733"/>
                  <a:gd name="connsiteX5" fmla="*/ 220656 w 600279"/>
                  <a:gd name="connsiteY5" fmla="*/ 49290 h 514733"/>
                  <a:gd name="connsiteX6" fmla="*/ 286448 w 600279"/>
                  <a:gd name="connsiteY6" fmla="*/ 17211 h 514733"/>
                  <a:gd name="connsiteX0" fmla="*/ 281686 w 600279"/>
                  <a:gd name="connsiteY0" fmla="*/ 16254 h 516157"/>
                  <a:gd name="connsiteX1" fmla="*/ 600279 w 600279"/>
                  <a:gd name="connsiteY1" fmla="*/ 42088 h 516157"/>
                  <a:gd name="connsiteX2" fmla="*/ 147377 w 600279"/>
                  <a:gd name="connsiteY2" fmla="*/ 252979 h 516157"/>
                  <a:gd name="connsiteX3" fmla="*/ 0 w 600279"/>
                  <a:gd name="connsiteY3" fmla="*/ 514925 h 516157"/>
                  <a:gd name="connsiteX4" fmla="*/ 129407 w 600279"/>
                  <a:gd name="connsiteY4" fmla="*/ 161414 h 516157"/>
                  <a:gd name="connsiteX5" fmla="*/ 220656 w 600279"/>
                  <a:gd name="connsiteY5" fmla="*/ 50714 h 516157"/>
                  <a:gd name="connsiteX6" fmla="*/ 281686 w 600279"/>
                  <a:gd name="connsiteY6" fmla="*/ 16254 h 516157"/>
                  <a:gd name="connsiteX0" fmla="*/ 281686 w 600279"/>
                  <a:gd name="connsiteY0" fmla="*/ 10387 h 510290"/>
                  <a:gd name="connsiteX1" fmla="*/ 600279 w 600279"/>
                  <a:gd name="connsiteY1" fmla="*/ 36221 h 510290"/>
                  <a:gd name="connsiteX2" fmla="*/ 147377 w 600279"/>
                  <a:gd name="connsiteY2" fmla="*/ 247112 h 510290"/>
                  <a:gd name="connsiteX3" fmla="*/ 0 w 600279"/>
                  <a:gd name="connsiteY3" fmla="*/ 509058 h 510290"/>
                  <a:gd name="connsiteX4" fmla="*/ 129407 w 600279"/>
                  <a:gd name="connsiteY4" fmla="*/ 155547 h 510290"/>
                  <a:gd name="connsiteX5" fmla="*/ 220656 w 600279"/>
                  <a:gd name="connsiteY5" fmla="*/ 44847 h 510290"/>
                  <a:gd name="connsiteX6" fmla="*/ 281686 w 600279"/>
                  <a:gd name="connsiteY6" fmla="*/ 10387 h 510290"/>
                  <a:gd name="connsiteX0" fmla="*/ 281686 w 600279"/>
                  <a:gd name="connsiteY0" fmla="*/ 10387 h 510627"/>
                  <a:gd name="connsiteX1" fmla="*/ 600279 w 600279"/>
                  <a:gd name="connsiteY1" fmla="*/ 36221 h 510627"/>
                  <a:gd name="connsiteX2" fmla="*/ 147377 w 600279"/>
                  <a:gd name="connsiteY2" fmla="*/ 247112 h 510627"/>
                  <a:gd name="connsiteX3" fmla="*/ 0 w 600279"/>
                  <a:gd name="connsiteY3" fmla="*/ 509058 h 510627"/>
                  <a:gd name="connsiteX4" fmla="*/ 129407 w 600279"/>
                  <a:gd name="connsiteY4" fmla="*/ 155547 h 510627"/>
                  <a:gd name="connsiteX5" fmla="*/ 220656 w 600279"/>
                  <a:gd name="connsiteY5" fmla="*/ 44847 h 510627"/>
                  <a:gd name="connsiteX6" fmla="*/ 281686 w 600279"/>
                  <a:gd name="connsiteY6" fmla="*/ 10387 h 510627"/>
                  <a:gd name="connsiteX0" fmla="*/ 281686 w 600279"/>
                  <a:gd name="connsiteY0" fmla="*/ 10387 h 510585"/>
                  <a:gd name="connsiteX1" fmla="*/ 600279 w 600279"/>
                  <a:gd name="connsiteY1" fmla="*/ 36221 h 510585"/>
                  <a:gd name="connsiteX2" fmla="*/ 154520 w 600279"/>
                  <a:gd name="connsiteY2" fmla="*/ 242349 h 510585"/>
                  <a:gd name="connsiteX3" fmla="*/ 0 w 600279"/>
                  <a:gd name="connsiteY3" fmla="*/ 509058 h 510585"/>
                  <a:gd name="connsiteX4" fmla="*/ 129407 w 600279"/>
                  <a:gd name="connsiteY4" fmla="*/ 155547 h 510585"/>
                  <a:gd name="connsiteX5" fmla="*/ 220656 w 600279"/>
                  <a:gd name="connsiteY5" fmla="*/ 44847 h 510585"/>
                  <a:gd name="connsiteX6" fmla="*/ 281686 w 600279"/>
                  <a:gd name="connsiteY6" fmla="*/ 10387 h 510585"/>
                  <a:gd name="connsiteX0" fmla="*/ 281686 w 600279"/>
                  <a:gd name="connsiteY0" fmla="*/ 10387 h 510585"/>
                  <a:gd name="connsiteX1" fmla="*/ 600279 w 600279"/>
                  <a:gd name="connsiteY1" fmla="*/ 36221 h 510585"/>
                  <a:gd name="connsiteX2" fmla="*/ 154520 w 600279"/>
                  <a:gd name="connsiteY2" fmla="*/ 242349 h 510585"/>
                  <a:gd name="connsiteX3" fmla="*/ 0 w 600279"/>
                  <a:gd name="connsiteY3" fmla="*/ 509058 h 510585"/>
                  <a:gd name="connsiteX4" fmla="*/ 129407 w 600279"/>
                  <a:gd name="connsiteY4" fmla="*/ 155547 h 510585"/>
                  <a:gd name="connsiteX5" fmla="*/ 211131 w 600279"/>
                  <a:gd name="connsiteY5" fmla="*/ 47228 h 510585"/>
                  <a:gd name="connsiteX6" fmla="*/ 281686 w 600279"/>
                  <a:gd name="connsiteY6" fmla="*/ 10387 h 510585"/>
                  <a:gd name="connsiteX0" fmla="*/ 281686 w 600279"/>
                  <a:gd name="connsiteY0" fmla="*/ 10387 h 510585"/>
                  <a:gd name="connsiteX1" fmla="*/ 600279 w 600279"/>
                  <a:gd name="connsiteY1" fmla="*/ 36221 h 510585"/>
                  <a:gd name="connsiteX2" fmla="*/ 154520 w 600279"/>
                  <a:gd name="connsiteY2" fmla="*/ 242349 h 510585"/>
                  <a:gd name="connsiteX3" fmla="*/ 0 w 600279"/>
                  <a:gd name="connsiteY3" fmla="*/ 509058 h 510585"/>
                  <a:gd name="connsiteX4" fmla="*/ 117501 w 600279"/>
                  <a:gd name="connsiteY4" fmla="*/ 153166 h 510585"/>
                  <a:gd name="connsiteX5" fmla="*/ 211131 w 600279"/>
                  <a:gd name="connsiteY5" fmla="*/ 47228 h 510585"/>
                  <a:gd name="connsiteX6" fmla="*/ 281686 w 600279"/>
                  <a:gd name="connsiteY6" fmla="*/ 10387 h 510585"/>
                  <a:gd name="connsiteX0" fmla="*/ 281686 w 600279"/>
                  <a:gd name="connsiteY0" fmla="*/ 10387 h 510585"/>
                  <a:gd name="connsiteX1" fmla="*/ 600279 w 600279"/>
                  <a:gd name="connsiteY1" fmla="*/ 36221 h 510585"/>
                  <a:gd name="connsiteX2" fmla="*/ 154520 w 600279"/>
                  <a:gd name="connsiteY2" fmla="*/ 242349 h 510585"/>
                  <a:gd name="connsiteX3" fmla="*/ 0 w 600279"/>
                  <a:gd name="connsiteY3" fmla="*/ 509058 h 510585"/>
                  <a:gd name="connsiteX4" fmla="*/ 117501 w 600279"/>
                  <a:gd name="connsiteY4" fmla="*/ 153166 h 510585"/>
                  <a:gd name="connsiteX5" fmla="*/ 211131 w 600279"/>
                  <a:gd name="connsiteY5" fmla="*/ 47228 h 510585"/>
                  <a:gd name="connsiteX6" fmla="*/ 281686 w 600279"/>
                  <a:gd name="connsiteY6" fmla="*/ 10387 h 5105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00279" h="510585">
                    <a:moveTo>
                      <a:pt x="281686" y="10387"/>
                    </a:moveTo>
                    <a:cubicBezTo>
                      <a:pt x="372009" y="1536"/>
                      <a:pt x="498050" y="-16841"/>
                      <a:pt x="600279" y="36221"/>
                    </a:cubicBezTo>
                    <a:cubicBezTo>
                      <a:pt x="473125" y="87469"/>
                      <a:pt x="237898" y="115918"/>
                      <a:pt x="154520" y="242349"/>
                    </a:cubicBezTo>
                    <a:cubicBezTo>
                      <a:pt x="71142" y="368780"/>
                      <a:pt x="7361" y="527891"/>
                      <a:pt x="0" y="509058"/>
                    </a:cubicBezTo>
                    <a:cubicBezTo>
                      <a:pt x="14375" y="361872"/>
                      <a:pt x="25864" y="317052"/>
                      <a:pt x="117501" y="153166"/>
                    </a:cubicBezTo>
                    <a:cubicBezTo>
                      <a:pt x="166050" y="79059"/>
                      <a:pt x="180517" y="78026"/>
                      <a:pt x="211131" y="47228"/>
                    </a:cubicBezTo>
                    <a:cubicBezTo>
                      <a:pt x="217187" y="43679"/>
                      <a:pt x="275630" y="13936"/>
                      <a:pt x="281686" y="10387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81" name="フリーフォーム: 図形 580">
                <a:extLst>
                  <a:ext uri="{FF2B5EF4-FFF2-40B4-BE49-F238E27FC236}">
                    <a16:creationId xmlns:a16="http://schemas.microsoft.com/office/drawing/2014/main" id="{56E2CDFE-BC18-422B-A605-B7D3C5F8B4E3}"/>
                  </a:ext>
                </a:extLst>
              </p:cNvPr>
              <p:cNvSpPr/>
              <p:nvPr/>
            </p:nvSpPr>
            <p:spPr>
              <a:xfrm>
                <a:off x="6877844" y="2495550"/>
                <a:ext cx="521494" cy="411956"/>
              </a:xfrm>
              <a:custGeom>
                <a:avLst/>
                <a:gdLst>
                  <a:gd name="connsiteX0" fmla="*/ 0 w 521494"/>
                  <a:gd name="connsiteY0" fmla="*/ 411956 h 411956"/>
                  <a:gd name="connsiteX1" fmla="*/ 173831 w 521494"/>
                  <a:gd name="connsiteY1" fmla="*/ 130969 h 411956"/>
                  <a:gd name="connsiteX2" fmla="*/ 521494 w 521494"/>
                  <a:gd name="connsiteY2" fmla="*/ 9525 h 411956"/>
                  <a:gd name="connsiteX3" fmla="*/ 485775 w 521494"/>
                  <a:gd name="connsiteY3" fmla="*/ 0 h 411956"/>
                  <a:gd name="connsiteX4" fmla="*/ 157162 w 521494"/>
                  <a:gd name="connsiteY4" fmla="*/ 111919 h 411956"/>
                  <a:gd name="connsiteX5" fmla="*/ 0 w 521494"/>
                  <a:gd name="connsiteY5" fmla="*/ 411956 h 411956"/>
                  <a:gd name="connsiteX0" fmla="*/ 0 w 521494"/>
                  <a:gd name="connsiteY0" fmla="*/ 411956 h 411956"/>
                  <a:gd name="connsiteX1" fmla="*/ 173831 w 521494"/>
                  <a:gd name="connsiteY1" fmla="*/ 130969 h 411956"/>
                  <a:gd name="connsiteX2" fmla="*/ 521494 w 521494"/>
                  <a:gd name="connsiteY2" fmla="*/ 9525 h 411956"/>
                  <a:gd name="connsiteX3" fmla="*/ 485775 w 521494"/>
                  <a:gd name="connsiteY3" fmla="*/ 0 h 411956"/>
                  <a:gd name="connsiteX4" fmla="*/ 157162 w 521494"/>
                  <a:gd name="connsiteY4" fmla="*/ 111919 h 411956"/>
                  <a:gd name="connsiteX5" fmla="*/ 0 w 521494"/>
                  <a:gd name="connsiteY5" fmla="*/ 411956 h 411956"/>
                  <a:gd name="connsiteX0" fmla="*/ 0 w 521494"/>
                  <a:gd name="connsiteY0" fmla="*/ 411956 h 411956"/>
                  <a:gd name="connsiteX1" fmla="*/ 173831 w 521494"/>
                  <a:gd name="connsiteY1" fmla="*/ 130969 h 411956"/>
                  <a:gd name="connsiteX2" fmla="*/ 521494 w 521494"/>
                  <a:gd name="connsiteY2" fmla="*/ 9525 h 411956"/>
                  <a:gd name="connsiteX3" fmla="*/ 485775 w 521494"/>
                  <a:gd name="connsiteY3" fmla="*/ 0 h 411956"/>
                  <a:gd name="connsiteX4" fmla="*/ 169068 w 521494"/>
                  <a:gd name="connsiteY4" fmla="*/ 123826 h 411956"/>
                  <a:gd name="connsiteX5" fmla="*/ 0 w 521494"/>
                  <a:gd name="connsiteY5" fmla="*/ 411956 h 411956"/>
                  <a:gd name="connsiteX0" fmla="*/ 0 w 521494"/>
                  <a:gd name="connsiteY0" fmla="*/ 411956 h 411956"/>
                  <a:gd name="connsiteX1" fmla="*/ 173831 w 521494"/>
                  <a:gd name="connsiteY1" fmla="*/ 130969 h 411956"/>
                  <a:gd name="connsiteX2" fmla="*/ 521494 w 521494"/>
                  <a:gd name="connsiteY2" fmla="*/ 9525 h 411956"/>
                  <a:gd name="connsiteX3" fmla="*/ 485775 w 521494"/>
                  <a:gd name="connsiteY3" fmla="*/ 0 h 411956"/>
                  <a:gd name="connsiteX4" fmla="*/ 169068 w 521494"/>
                  <a:gd name="connsiteY4" fmla="*/ 123826 h 411956"/>
                  <a:gd name="connsiteX5" fmla="*/ 0 w 521494"/>
                  <a:gd name="connsiteY5" fmla="*/ 411956 h 411956"/>
                  <a:gd name="connsiteX0" fmla="*/ 0 w 521494"/>
                  <a:gd name="connsiteY0" fmla="*/ 411956 h 411956"/>
                  <a:gd name="connsiteX1" fmla="*/ 173831 w 521494"/>
                  <a:gd name="connsiteY1" fmla="*/ 130969 h 411956"/>
                  <a:gd name="connsiteX2" fmla="*/ 521494 w 521494"/>
                  <a:gd name="connsiteY2" fmla="*/ 9525 h 411956"/>
                  <a:gd name="connsiteX3" fmla="*/ 485775 w 521494"/>
                  <a:gd name="connsiteY3" fmla="*/ 0 h 411956"/>
                  <a:gd name="connsiteX4" fmla="*/ 178593 w 521494"/>
                  <a:gd name="connsiteY4" fmla="*/ 145257 h 411956"/>
                  <a:gd name="connsiteX5" fmla="*/ 0 w 521494"/>
                  <a:gd name="connsiteY5" fmla="*/ 411956 h 411956"/>
                  <a:gd name="connsiteX0" fmla="*/ 0 w 521494"/>
                  <a:gd name="connsiteY0" fmla="*/ 411956 h 411956"/>
                  <a:gd name="connsiteX1" fmla="*/ 173831 w 521494"/>
                  <a:gd name="connsiteY1" fmla="*/ 130969 h 411956"/>
                  <a:gd name="connsiteX2" fmla="*/ 521494 w 521494"/>
                  <a:gd name="connsiteY2" fmla="*/ 9525 h 411956"/>
                  <a:gd name="connsiteX3" fmla="*/ 485775 w 521494"/>
                  <a:gd name="connsiteY3" fmla="*/ 0 h 411956"/>
                  <a:gd name="connsiteX4" fmla="*/ 159543 w 521494"/>
                  <a:gd name="connsiteY4" fmla="*/ 123826 h 411956"/>
                  <a:gd name="connsiteX5" fmla="*/ 0 w 521494"/>
                  <a:gd name="connsiteY5" fmla="*/ 411956 h 411956"/>
                  <a:gd name="connsiteX0" fmla="*/ 0 w 521494"/>
                  <a:gd name="connsiteY0" fmla="*/ 411956 h 411956"/>
                  <a:gd name="connsiteX1" fmla="*/ 180975 w 521494"/>
                  <a:gd name="connsiteY1" fmla="*/ 145256 h 411956"/>
                  <a:gd name="connsiteX2" fmla="*/ 521494 w 521494"/>
                  <a:gd name="connsiteY2" fmla="*/ 9525 h 411956"/>
                  <a:gd name="connsiteX3" fmla="*/ 485775 w 521494"/>
                  <a:gd name="connsiteY3" fmla="*/ 0 h 411956"/>
                  <a:gd name="connsiteX4" fmla="*/ 159543 w 521494"/>
                  <a:gd name="connsiteY4" fmla="*/ 123826 h 411956"/>
                  <a:gd name="connsiteX5" fmla="*/ 0 w 521494"/>
                  <a:gd name="connsiteY5" fmla="*/ 411956 h 411956"/>
                  <a:gd name="connsiteX0" fmla="*/ 0 w 521494"/>
                  <a:gd name="connsiteY0" fmla="*/ 411956 h 411956"/>
                  <a:gd name="connsiteX1" fmla="*/ 180975 w 521494"/>
                  <a:gd name="connsiteY1" fmla="*/ 145256 h 411956"/>
                  <a:gd name="connsiteX2" fmla="*/ 521494 w 521494"/>
                  <a:gd name="connsiteY2" fmla="*/ 9525 h 411956"/>
                  <a:gd name="connsiteX3" fmla="*/ 485775 w 521494"/>
                  <a:gd name="connsiteY3" fmla="*/ 0 h 411956"/>
                  <a:gd name="connsiteX4" fmla="*/ 159543 w 521494"/>
                  <a:gd name="connsiteY4" fmla="*/ 123826 h 411956"/>
                  <a:gd name="connsiteX5" fmla="*/ 0 w 521494"/>
                  <a:gd name="connsiteY5" fmla="*/ 411956 h 411956"/>
                  <a:gd name="connsiteX0" fmla="*/ 0 w 521494"/>
                  <a:gd name="connsiteY0" fmla="*/ 411956 h 411956"/>
                  <a:gd name="connsiteX1" fmla="*/ 180975 w 521494"/>
                  <a:gd name="connsiteY1" fmla="*/ 145256 h 411956"/>
                  <a:gd name="connsiteX2" fmla="*/ 521494 w 521494"/>
                  <a:gd name="connsiteY2" fmla="*/ 9525 h 411956"/>
                  <a:gd name="connsiteX3" fmla="*/ 485775 w 521494"/>
                  <a:gd name="connsiteY3" fmla="*/ 0 h 411956"/>
                  <a:gd name="connsiteX4" fmla="*/ 180974 w 521494"/>
                  <a:gd name="connsiteY4" fmla="*/ 126207 h 411956"/>
                  <a:gd name="connsiteX5" fmla="*/ 0 w 521494"/>
                  <a:gd name="connsiteY5" fmla="*/ 411956 h 411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21494" h="411956">
                    <a:moveTo>
                      <a:pt x="0" y="411956"/>
                    </a:moveTo>
                    <a:cubicBezTo>
                      <a:pt x="57944" y="318294"/>
                      <a:pt x="98425" y="211931"/>
                      <a:pt x="180975" y="145256"/>
                    </a:cubicBezTo>
                    <a:cubicBezTo>
                      <a:pt x="263525" y="78581"/>
                      <a:pt x="405606" y="50006"/>
                      <a:pt x="521494" y="9525"/>
                    </a:cubicBezTo>
                    <a:lnTo>
                      <a:pt x="485775" y="0"/>
                    </a:lnTo>
                    <a:cubicBezTo>
                      <a:pt x="376237" y="37306"/>
                      <a:pt x="278605" y="57945"/>
                      <a:pt x="180974" y="126207"/>
                    </a:cubicBezTo>
                    <a:cubicBezTo>
                      <a:pt x="83343" y="194469"/>
                      <a:pt x="52387" y="311944"/>
                      <a:pt x="0" y="41195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3" name="フリーフォーム: 図形 582">
                <a:extLst>
                  <a:ext uri="{FF2B5EF4-FFF2-40B4-BE49-F238E27FC236}">
                    <a16:creationId xmlns:a16="http://schemas.microsoft.com/office/drawing/2014/main" id="{E54357D3-0822-4AAD-9B90-1A06EC277EF8}"/>
                  </a:ext>
                </a:extLst>
              </p:cNvPr>
              <p:cNvSpPr/>
              <p:nvPr/>
            </p:nvSpPr>
            <p:spPr>
              <a:xfrm rot="299169">
                <a:off x="6696536" y="1164593"/>
                <a:ext cx="1054431" cy="430367"/>
              </a:xfrm>
              <a:custGeom>
                <a:avLst/>
                <a:gdLst>
                  <a:gd name="connsiteX0" fmla="*/ 425823 w 851646"/>
                  <a:gd name="connsiteY0" fmla="*/ 0 h 312616"/>
                  <a:gd name="connsiteX1" fmla="*/ 827162 w 851646"/>
                  <a:gd name="connsiteY1" fmla="*/ 241124 h 312616"/>
                  <a:gd name="connsiteX2" fmla="*/ 851646 w 851646"/>
                  <a:gd name="connsiteY2" fmla="*/ 312616 h 312616"/>
                  <a:gd name="connsiteX3" fmla="*/ 846055 w 851646"/>
                  <a:gd name="connsiteY3" fmla="*/ 310192 h 312616"/>
                  <a:gd name="connsiteX4" fmla="*/ 425823 w 851646"/>
                  <a:gd name="connsiteY4" fmla="*/ 242767 h 312616"/>
                  <a:gd name="connsiteX5" fmla="*/ 5592 w 851646"/>
                  <a:gd name="connsiteY5" fmla="*/ 310192 h 312616"/>
                  <a:gd name="connsiteX6" fmla="*/ 0 w 851646"/>
                  <a:gd name="connsiteY6" fmla="*/ 312616 h 312616"/>
                  <a:gd name="connsiteX7" fmla="*/ 24484 w 851646"/>
                  <a:gd name="connsiteY7" fmla="*/ 241124 h 312616"/>
                  <a:gd name="connsiteX8" fmla="*/ 425823 w 851646"/>
                  <a:gd name="connsiteY8" fmla="*/ 0 h 312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51646" h="312616">
                    <a:moveTo>
                      <a:pt x="425823" y="0"/>
                    </a:moveTo>
                    <a:cubicBezTo>
                      <a:pt x="606242" y="0"/>
                      <a:pt x="761040" y="99426"/>
                      <a:pt x="827162" y="241124"/>
                    </a:cubicBezTo>
                    <a:lnTo>
                      <a:pt x="851646" y="312616"/>
                    </a:lnTo>
                    <a:lnTo>
                      <a:pt x="846055" y="310192"/>
                    </a:lnTo>
                    <a:cubicBezTo>
                      <a:pt x="726097" y="267624"/>
                      <a:pt x="581486" y="242767"/>
                      <a:pt x="425823" y="242767"/>
                    </a:cubicBezTo>
                    <a:cubicBezTo>
                      <a:pt x="270160" y="242767"/>
                      <a:pt x="125549" y="267624"/>
                      <a:pt x="5592" y="310192"/>
                    </a:cubicBezTo>
                    <a:lnTo>
                      <a:pt x="0" y="312616"/>
                    </a:lnTo>
                    <a:lnTo>
                      <a:pt x="24484" y="241124"/>
                    </a:lnTo>
                    <a:cubicBezTo>
                      <a:pt x="90607" y="99426"/>
                      <a:pt x="245405" y="0"/>
                      <a:pt x="425823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38" name="フリーフォーム: 図形 637">
                <a:extLst>
                  <a:ext uri="{FF2B5EF4-FFF2-40B4-BE49-F238E27FC236}">
                    <a16:creationId xmlns:a16="http://schemas.microsoft.com/office/drawing/2014/main" id="{8D9C76FC-074D-48D9-8805-CC2CEF7718AD}"/>
                  </a:ext>
                </a:extLst>
              </p:cNvPr>
              <p:cNvSpPr/>
              <p:nvPr/>
            </p:nvSpPr>
            <p:spPr>
              <a:xfrm>
                <a:off x="7210652" y="1231107"/>
                <a:ext cx="532784" cy="1080959"/>
              </a:xfrm>
              <a:custGeom>
                <a:avLst/>
                <a:gdLst>
                  <a:gd name="connsiteX0" fmla="*/ 134297 w 532784"/>
                  <a:gd name="connsiteY0" fmla="*/ 0 h 1030953"/>
                  <a:gd name="connsiteX1" fmla="*/ 532784 w 532784"/>
                  <a:gd name="connsiteY1" fmla="*/ 515779 h 1030953"/>
                  <a:gd name="connsiteX2" fmla="*/ 214606 w 532784"/>
                  <a:gd name="connsiteY2" fmla="*/ 1021079 h 1030953"/>
                  <a:gd name="connsiteX3" fmla="*/ 138937 w 532784"/>
                  <a:gd name="connsiteY3" fmla="*/ 1030953 h 1030953"/>
                  <a:gd name="connsiteX4" fmla="*/ 132108 w 532784"/>
                  <a:gd name="connsiteY4" fmla="*/ 943275 h 1030953"/>
                  <a:gd name="connsiteX5" fmla="*/ 108889 w 532784"/>
                  <a:gd name="connsiteY5" fmla="*/ 846458 h 1030953"/>
                  <a:gd name="connsiteX6" fmla="*/ 91759 w 532784"/>
                  <a:gd name="connsiteY6" fmla="*/ 805608 h 1030953"/>
                  <a:gd name="connsiteX7" fmla="*/ 94634 w 532784"/>
                  <a:gd name="connsiteY7" fmla="*/ 763429 h 1030953"/>
                  <a:gd name="connsiteX8" fmla="*/ 86538 w 532784"/>
                  <a:gd name="connsiteY8" fmla="*/ 659482 h 1030953"/>
                  <a:gd name="connsiteX9" fmla="*/ 76557 w 532784"/>
                  <a:gd name="connsiteY9" fmla="*/ 617863 h 1030953"/>
                  <a:gd name="connsiteX10" fmla="*/ 77704 w 532784"/>
                  <a:gd name="connsiteY10" fmla="*/ 611270 h 1030953"/>
                  <a:gd name="connsiteX11" fmla="*/ 85800 w 532784"/>
                  <a:gd name="connsiteY11" fmla="*/ 468001 h 1030953"/>
                  <a:gd name="connsiteX12" fmla="*/ 17745 w 532784"/>
                  <a:gd name="connsiteY12" fmla="*/ 70537 h 1030953"/>
                  <a:gd name="connsiteX13" fmla="*/ 0 w 532784"/>
                  <a:gd name="connsiteY13" fmla="*/ 32171 h 1030953"/>
                  <a:gd name="connsiteX14" fmla="*/ 53988 w 532784"/>
                  <a:gd name="connsiteY14" fmla="*/ 10479 h 1030953"/>
                  <a:gd name="connsiteX15" fmla="*/ 134297 w 532784"/>
                  <a:gd name="connsiteY15" fmla="*/ 0 h 1030953"/>
                  <a:gd name="connsiteX0" fmla="*/ 134297 w 532784"/>
                  <a:gd name="connsiteY0" fmla="*/ 0 h 1059528"/>
                  <a:gd name="connsiteX1" fmla="*/ 532784 w 532784"/>
                  <a:gd name="connsiteY1" fmla="*/ 515779 h 1059528"/>
                  <a:gd name="connsiteX2" fmla="*/ 214606 w 532784"/>
                  <a:gd name="connsiteY2" fmla="*/ 1021079 h 1059528"/>
                  <a:gd name="connsiteX3" fmla="*/ 148462 w 532784"/>
                  <a:gd name="connsiteY3" fmla="*/ 1059528 h 1059528"/>
                  <a:gd name="connsiteX4" fmla="*/ 132108 w 532784"/>
                  <a:gd name="connsiteY4" fmla="*/ 943275 h 1059528"/>
                  <a:gd name="connsiteX5" fmla="*/ 108889 w 532784"/>
                  <a:gd name="connsiteY5" fmla="*/ 846458 h 1059528"/>
                  <a:gd name="connsiteX6" fmla="*/ 91759 w 532784"/>
                  <a:gd name="connsiteY6" fmla="*/ 805608 h 1059528"/>
                  <a:gd name="connsiteX7" fmla="*/ 94634 w 532784"/>
                  <a:gd name="connsiteY7" fmla="*/ 763429 h 1059528"/>
                  <a:gd name="connsiteX8" fmla="*/ 86538 w 532784"/>
                  <a:gd name="connsiteY8" fmla="*/ 659482 h 1059528"/>
                  <a:gd name="connsiteX9" fmla="*/ 76557 w 532784"/>
                  <a:gd name="connsiteY9" fmla="*/ 617863 h 1059528"/>
                  <a:gd name="connsiteX10" fmla="*/ 77704 w 532784"/>
                  <a:gd name="connsiteY10" fmla="*/ 611270 h 1059528"/>
                  <a:gd name="connsiteX11" fmla="*/ 85800 w 532784"/>
                  <a:gd name="connsiteY11" fmla="*/ 468001 h 1059528"/>
                  <a:gd name="connsiteX12" fmla="*/ 17745 w 532784"/>
                  <a:gd name="connsiteY12" fmla="*/ 70537 h 1059528"/>
                  <a:gd name="connsiteX13" fmla="*/ 0 w 532784"/>
                  <a:gd name="connsiteY13" fmla="*/ 32171 h 1059528"/>
                  <a:gd name="connsiteX14" fmla="*/ 53988 w 532784"/>
                  <a:gd name="connsiteY14" fmla="*/ 10479 h 1059528"/>
                  <a:gd name="connsiteX15" fmla="*/ 134297 w 532784"/>
                  <a:gd name="connsiteY15" fmla="*/ 0 h 1059528"/>
                  <a:gd name="connsiteX0" fmla="*/ 134297 w 532784"/>
                  <a:gd name="connsiteY0" fmla="*/ 0 h 1080959"/>
                  <a:gd name="connsiteX1" fmla="*/ 532784 w 532784"/>
                  <a:gd name="connsiteY1" fmla="*/ 515779 h 1080959"/>
                  <a:gd name="connsiteX2" fmla="*/ 214606 w 532784"/>
                  <a:gd name="connsiteY2" fmla="*/ 1021079 h 1080959"/>
                  <a:gd name="connsiteX3" fmla="*/ 150843 w 532784"/>
                  <a:gd name="connsiteY3" fmla="*/ 1080959 h 1080959"/>
                  <a:gd name="connsiteX4" fmla="*/ 132108 w 532784"/>
                  <a:gd name="connsiteY4" fmla="*/ 943275 h 1080959"/>
                  <a:gd name="connsiteX5" fmla="*/ 108889 w 532784"/>
                  <a:gd name="connsiteY5" fmla="*/ 846458 h 1080959"/>
                  <a:gd name="connsiteX6" fmla="*/ 91759 w 532784"/>
                  <a:gd name="connsiteY6" fmla="*/ 805608 h 1080959"/>
                  <a:gd name="connsiteX7" fmla="*/ 94634 w 532784"/>
                  <a:gd name="connsiteY7" fmla="*/ 763429 h 1080959"/>
                  <a:gd name="connsiteX8" fmla="*/ 86538 w 532784"/>
                  <a:gd name="connsiteY8" fmla="*/ 659482 h 1080959"/>
                  <a:gd name="connsiteX9" fmla="*/ 76557 w 532784"/>
                  <a:gd name="connsiteY9" fmla="*/ 617863 h 1080959"/>
                  <a:gd name="connsiteX10" fmla="*/ 77704 w 532784"/>
                  <a:gd name="connsiteY10" fmla="*/ 611270 h 1080959"/>
                  <a:gd name="connsiteX11" fmla="*/ 85800 w 532784"/>
                  <a:gd name="connsiteY11" fmla="*/ 468001 h 1080959"/>
                  <a:gd name="connsiteX12" fmla="*/ 17745 w 532784"/>
                  <a:gd name="connsiteY12" fmla="*/ 70537 h 1080959"/>
                  <a:gd name="connsiteX13" fmla="*/ 0 w 532784"/>
                  <a:gd name="connsiteY13" fmla="*/ 32171 h 1080959"/>
                  <a:gd name="connsiteX14" fmla="*/ 53988 w 532784"/>
                  <a:gd name="connsiteY14" fmla="*/ 10479 h 1080959"/>
                  <a:gd name="connsiteX15" fmla="*/ 134297 w 532784"/>
                  <a:gd name="connsiteY15" fmla="*/ 0 h 1080959"/>
                  <a:gd name="connsiteX0" fmla="*/ 134297 w 532784"/>
                  <a:gd name="connsiteY0" fmla="*/ 0 h 1080959"/>
                  <a:gd name="connsiteX1" fmla="*/ 532784 w 532784"/>
                  <a:gd name="connsiteY1" fmla="*/ 515779 h 1080959"/>
                  <a:gd name="connsiteX2" fmla="*/ 214606 w 532784"/>
                  <a:gd name="connsiteY2" fmla="*/ 1021079 h 1080959"/>
                  <a:gd name="connsiteX3" fmla="*/ 150843 w 532784"/>
                  <a:gd name="connsiteY3" fmla="*/ 1080959 h 1080959"/>
                  <a:gd name="connsiteX4" fmla="*/ 108889 w 532784"/>
                  <a:gd name="connsiteY4" fmla="*/ 846458 h 1080959"/>
                  <a:gd name="connsiteX5" fmla="*/ 91759 w 532784"/>
                  <a:gd name="connsiteY5" fmla="*/ 805608 h 1080959"/>
                  <a:gd name="connsiteX6" fmla="*/ 94634 w 532784"/>
                  <a:gd name="connsiteY6" fmla="*/ 763429 h 1080959"/>
                  <a:gd name="connsiteX7" fmla="*/ 86538 w 532784"/>
                  <a:gd name="connsiteY7" fmla="*/ 659482 h 1080959"/>
                  <a:gd name="connsiteX8" fmla="*/ 76557 w 532784"/>
                  <a:gd name="connsiteY8" fmla="*/ 617863 h 1080959"/>
                  <a:gd name="connsiteX9" fmla="*/ 77704 w 532784"/>
                  <a:gd name="connsiteY9" fmla="*/ 611270 h 1080959"/>
                  <a:gd name="connsiteX10" fmla="*/ 85800 w 532784"/>
                  <a:gd name="connsiteY10" fmla="*/ 468001 h 1080959"/>
                  <a:gd name="connsiteX11" fmla="*/ 17745 w 532784"/>
                  <a:gd name="connsiteY11" fmla="*/ 70537 h 1080959"/>
                  <a:gd name="connsiteX12" fmla="*/ 0 w 532784"/>
                  <a:gd name="connsiteY12" fmla="*/ 32171 h 1080959"/>
                  <a:gd name="connsiteX13" fmla="*/ 53988 w 532784"/>
                  <a:gd name="connsiteY13" fmla="*/ 10479 h 1080959"/>
                  <a:gd name="connsiteX14" fmla="*/ 134297 w 532784"/>
                  <a:gd name="connsiteY14" fmla="*/ 0 h 1080959"/>
                  <a:gd name="connsiteX0" fmla="*/ 134297 w 532784"/>
                  <a:gd name="connsiteY0" fmla="*/ 0 h 1080959"/>
                  <a:gd name="connsiteX1" fmla="*/ 532784 w 532784"/>
                  <a:gd name="connsiteY1" fmla="*/ 515779 h 1080959"/>
                  <a:gd name="connsiteX2" fmla="*/ 214606 w 532784"/>
                  <a:gd name="connsiteY2" fmla="*/ 1021079 h 1080959"/>
                  <a:gd name="connsiteX3" fmla="*/ 150843 w 532784"/>
                  <a:gd name="connsiteY3" fmla="*/ 1080959 h 1080959"/>
                  <a:gd name="connsiteX4" fmla="*/ 108889 w 532784"/>
                  <a:gd name="connsiteY4" fmla="*/ 846458 h 1080959"/>
                  <a:gd name="connsiteX5" fmla="*/ 94634 w 532784"/>
                  <a:gd name="connsiteY5" fmla="*/ 763429 h 1080959"/>
                  <a:gd name="connsiteX6" fmla="*/ 86538 w 532784"/>
                  <a:gd name="connsiteY6" fmla="*/ 659482 h 1080959"/>
                  <a:gd name="connsiteX7" fmla="*/ 76557 w 532784"/>
                  <a:gd name="connsiteY7" fmla="*/ 617863 h 1080959"/>
                  <a:gd name="connsiteX8" fmla="*/ 77704 w 532784"/>
                  <a:gd name="connsiteY8" fmla="*/ 611270 h 1080959"/>
                  <a:gd name="connsiteX9" fmla="*/ 85800 w 532784"/>
                  <a:gd name="connsiteY9" fmla="*/ 468001 h 1080959"/>
                  <a:gd name="connsiteX10" fmla="*/ 17745 w 532784"/>
                  <a:gd name="connsiteY10" fmla="*/ 70537 h 1080959"/>
                  <a:gd name="connsiteX11" fmla="*/ 0 w 532784"/>
                  <a:gd name="connsiteY11" fmla="*/ 32171 h 1080959"/>
                  <a:gd name="connsiteX12" fmla="*/ 53988 w 532784"/>
                  <a:gd name="connsiteY12" fmla="*/ 10479 h 1080959"/>
                  <a:gd name="connsiteX13" fmla="*/ 134297 w 532784"/>
                  <a:gd name="connsiteY13" fmla="*/ 0 h 1080959"/>
                  <a:gd name="connsiteX0" fmla="*/ 134297 w 532784"/>
                  <a:gd name="connsiteY0" fmla="*/ 0 h 1080959"/>
                  <a:gd name="connsiteX1" fmla="*/ 532784 w 532784"/>
                  <a:gd name="connsiteY1" fmla="*/ 515779 h 1080959"/>
                  <a:gd name="connsiteX2" fmla="*/ 214606 w 532784"/>
                  <a:gd name="connsiteY2" fmla="*/ 1021079 h 1080959"/>
                  <a:gd name="connsiteX3" fmla="*/ 150843 w 532784"/>
                  <a:gd name="connsiteY3" fmla="*/ 1080959 h 1080959"/>
                  <a:gd name="connsiteX4" fmla="*/ 108889 w 532784"/>
                  <a:gd name="connsiteY4" fmla="*/ 846458 h 1080959"/>
                  <a:gd name="connsiteX5" fmla="*/ 86538 w 532784"/>
                  <a:gd name="connsiteY5" fmla="*/ 659482 h 1080959"/>
                  <a:gd name="connsiteX6" fmla="*/ 76557 w 532784"/>
                  <a:gd name="connsiteY6" fmla="*/ 617863 h 1080959"/>
                  <a:gd name="connsiteX7" fmla="*/ 77704 w 532784"/>
                  <a:gd name="connsiteY7" fmla="*/ 611270 h 1080959"/>
                  <a:gd name="connsiteX8" fmla="*/ 85800 w 532784"/>
                  <a:gd name="connsiteY8" fmla="*/ 468001 h 1080959"/>
                  <a:gd name="connsiteX9" fmla="*/ 17745 w 532784"/>
                  <a:gd name="connsiteY9" fmla="*/ 70537 h 1080959"/>
                  <a:gd name="connsiteX10" fmla="*/ 0 w 532784"/>
                  <a:gd name="connsiteY10" fmla="*/ 32171 h 1080959"/>
                  <a:gd name="connsiteX11" fmla="*/ 53988 w 532784"/>
                  <a:gd name="connsiteY11" fmla="*/ 10479 h 1080959"/>
                  <a:gd name="connsiteX12" fmla="*/ 134297 w 532784"/>
                  <a:gd name="connsiteY12" fmla="*/ 0 h 1080959"/>
                  <a:gd name="connsiteX0" fmla="*/ 134297 w 532784"/>
                  <a:gd name="connsiteY0" fmla="*/ 0 h 1080959"/>
                  <a:gd name="connsiteX1" fmla="*/ 532784 w 532784"/>
                  <a:gd name="connsiteY1" fmla="*/ 515779 h 1080959"/>
                  <a:gd name="connsiteX2" fmla="*/ 214606 w 532784"/>
                  <a:gd name="connsiteY2" fmla="*/ 1021079 h 1080959"/>
                  <a:gd name="connsiteX3" fmla="*/ 150843 w 532784"/>
                  <a:gd name="connsiteY3" fmla="*/ 1080959 h 1080959"/>
                  <a:gd name="connsiteX4" fmla="*/ 108889 w 532784"/>
                  <a:gd name="connsiteY4" fmla="*/ 846458 h 1080959"/>
                  <a:gd name="connsiteX5" fmla="*/ 86538 w 532784"/>
                  <a:gd name="connsiteY5" fmla="*/ 659482 h 1080959"/>
                  <a:gd name="connsiteX6" fmla="*/ 76557 w 532784"/>
                  <a:gd name="connsiteY6" fmla="*/ 617863 h 1080959"/>
                  <a:gd name="connsiteX7" fmla="*/ 85800 w 532784"/>
                  <a:gd name="connsiteY7" fmla="*/ 468001 h 1080959"/>
                  <a:gd name="connsiteX8" fmla="*/ 17745 w 532784"/>
                  <a:gd name="connsiteY8" fmla="*/ 70537 h 1080959"/>
                  <a:gd name="connsiteX9" fmla="*/ 0 w 532784"/>
                  <a:gd name="connsiteY9" fmla="*/ 32171 h 1080959"/>
                  <a:gd name="connsiteX10" fmla="*/ 53988 w 532784"/>
                  <a:gd name="connsiteY10" fmla="*/ 10479 h 1080959"/>
                  <a:gd name="connsiteX11" fmla="*/ 134297 w 532784"/>
                  <a:gd name="connsiteY11" fmla="*/ 0 h 1080959"/>
                  <a:gd name="connsiteX0" fmla="*/ 134297 w 532784"/>
                  <a:gd name="connsiteY0" fmla="*/ 0 h 1080959"/>
                  <a:gd name="connsiteX1" fmla="*/ 532784 w 532784"/>
                  <a:gd name="connsiteY1" fmla="*/ 515779 h 1080959"/>
                  <a:gd name="connsiteX2" fmla="*/ 214606 w 532784"/>
                  <a:gd name="connsiteY2" fmla="*/ 1021079 h 1080959"/>
                  <a:gd name="connsiteX3" fmla="*/ 150843 w 532784"/>
                  <a:gd name="connsiteY3" fmla="*/ 1080959 h 1080959"/>
                  <a:gd name="connsiteX4" fmla="*/ 108889 w 532784"/>
                  <a:gd name="connsiteY4" fmla="*/ 846458 h 1080959"/>
                  <a:gd name="connsiteX5" fmla="*/ 86538 w 532784"/>
                  <a:gd name="connsiteY5" fmla="*/ 659482 h 1080959"/>
                  <a:gd name="connsiteX6" fmla="*/ 85800 w 532784"/>
                  <a:gd name="connsiteY6" fmla="*/ 468001 h 1080959"/>
                  <a:gd name="connsiteX7" fmla="*/ 17745 w 532784"/>
                  <a:gd name="connsiteY7" fmla="*/ 70537 h 1080959"/>
                  <a:gd name="connsiteX8" fmla="*/ 0 w 532784"/>
                  <a:gd name="connsiteY8" fmla="*/ 32171 h 1080959"/>
                  <a:gd name="connsiteX9" fmla="*/ 53988 w 532784"/>
                  <a:gd name="connsiteY9" fmla="*/ 10479 h 1080959"/>
                  <a:gd name="connsiteX10" fmla="*/ 134297 w 532784"/>
                  <a:gd name="connsiteY10" fmla="*/ 0 h 1080959"/>
                  <a:gd name="connsiteX0" fmla="*/ 134297 w 532784"/>
                  <a:gd name="connsiteY0" fmla="*/ 0 h 1080959"/>
                  <a:gd name="connsiteX1" fmla="*/ 532784 w 532784"/>
                  <a:gd name="connsiteY1" fmla="*/ 515779 h 1080959"/>
                  <a:gd name="connsiteX2" fmla="*/ 214606 w 532784"/>
                  <a:gd name="connsiteY2" fmla="*/ 1021079 h 1080959"/>
                  <a:gd name="connsiteX3" fmla="*/ 150843 w 532784"/>
                  <a:gd name="connsiteY3" fmla="*/ 1080959 h 1080959"/>
                  <a:gd name="connsiteX4" fmla="*/ 108889 w 532784"/>
                  <a:gd name="connsiteY4" fmla="*/ 846458 h 1080959"/>
                  <a:gd name="connsiteX5" fmla="*/ 85800 w 532784"/>
                  <a:gd name="connsiteY5" fmla="*/ 468001 h 1080959"/>
                  <a:gd name="connsiteX6" fmla="*/ 17745 w 532784"/>
                  <a:gd name="connsiteY6" fmla="*/ 70537 h 1080959"/>
                  <a:gd name="connsiteX7" fmla="*/ 0 w 532784"/>
                  <a:gd name="connsiteY7" fmla="*/ 32171 h 1080959"/>
                  <a:gd name="connsiteX8" fmla="*/ 53988 w 532784"/>
                  <a:gd name="connsiteY8" fmla="*/ 10479 h 1080959"/>
                  <a:gd name="connsiteX9" fmla="*/ 134297 w 532784"/>
                  <a:gd name="connsiteY9" fmla="*/ 0 h 1080959"/>
                  <a:gd name="connsiteX0" fmla="*/ 134297 w 532784"/>
                  <a:gd name="connsiteY0" fmla="*/ 0 h 1080959"/>
                  <a:gd name="connsiteX1" fmla="*/ 532784 w 532784"/>
                  <a:gd name="connsiteY1" fmla="*/ 515779 h 1080959"/>
                  <a:gd name="connsiteX2" fmla="*/ 214606 w 532784"/>
                  <a:gd name="connsiteY2" fmla="*/ 1021079 h 1080959"/>
                  <a:gd name="connsiteX3" fmla="*/ 150843 w 532784"/>
                  <a:gd name="connsiteY3" fmla="*/ 1080959 h 1080959"/>
                  <a:gd name="connsiteX4" fmla="*/ 85800 w 532784"/>
                  <a:gd name="connsiteY4" fmla="*/ 468001 h 1080959"/>
                  <a:gd name="connsiteX5" fmla="*/ 17745 w 532784"/>
                  <a:gd name="connsiteY5" fmla="*/ 70537 h 1080959"/>
                  <a:gd name="connsiteX6" fmla="*/ 0 w 532784"/>
                  <a:gd name="connsiteY6" fmla="*/ 32171 h 1080959"/>
                  <a:gd name="connsiteX7" fmla="*/ 53988 w 532784"/>
                  <a:gd name="connsiteY7" fmla="*/ 10479 h 1080959"/>
                  <a:gd name="connsiteX8" fmla="*/ 134297 w 532784"/>
                  <a:gd name="connsiteY8" fmla="*/ 0 h 1080959"/>
                  <a:gd name="connsiteX0" fmla="*/ 134297 w 532784"/>
                  <a:gd name="connsiteY0" fmla="*/ 0 h 1080959"/>
                  <a:gd name="connsiteX1" fmla="*/ 532784 w 532784"/>
                  <a:gd name="connsiteY1" fmla="*/ 515779 h 1080959"/>
                  <a:gd name="connsiteX2" fmla="*/ 214606 w 532784"/>
                  <a:gd name="connsiteY2" fmla="*/ 1021079 h 1080959"/>
                  <a:gd name="connsiteX3" fmla="*/ 150843 w 532784"/>
                  <a:gd name="connsiteY3" fmla="*/ 1080959 h 1080959"/>
                  <a:gd name="connsiteX4" fmla="*/ 17745 w 532784"/>
                  <a:gd name="connsiteY4" fmla="*/ 70537 h 1080959"/>
                  <a:gd name="connsiteX5" fmla="*/ 0 w 532784"/>
                  <a:gd name="connsiteY5" fmla="*/ 32171 h 1080959"/>
                  <a:gd name="connsiteX6" fmla="*/ 53988 w 532784"/>
                  <a:gd name="connsiteY6" fmla="*/ 10479 h 1080959"/>
                  <a:gd name="connsiteX7" fmla="*/ 134297 w 532784"/>
                  <a:gd name="connsiteY7" fmla="*/ 0 h 1080959"/>
                  <a:gd name="connsiteX0" fmla="*/ 134297 w 532784"/>
                  <a:gd name="connsiteY0" fmla="*/ 0 h 1080959"/>
                  <a:gd name="connsiteX1" fmla="*/ 532784 w 532784"/>
                  <a:gd name="connsiteY1" fmla="*/ 515779 h 1080959"/>
                  <a:gd name="connsiteX2" fmla="*/ 214606 w 532784"/>
                  <a:gd name="connsiteY2" fmla="*/ 1021079 h 1080959"/>
                  <a:gd name="connsiteX3" fmla="*/ 150843 w 532784"/>
                  <a:gd name="connsiteY3" fmla="*/ 1080959 h 1080959"/>
                  <a:gd name="connsiteX4" fmla="*/ 0 w 532784"/>
                  <a:gd name="connsiteY4" fmla="*/ 32171 h 1080959"/>
                  <a:gd name="connsiteX5" fmla="*/ 53988 w 532784"/>
                  <a:gd name="connsiteY5" fmla="*/ 10479 h 1080959"/>
                  <a:gd name="connsiteX6" fmla="*/ 134297 w 532784"/>
                  <a:gd name="connsiteY6" fmla="*/ 0 h 10809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32784" h="1080959">
                    <a:moveTo>
                      <a:pt x="134297" y="0"/>
                    </a:moveTo>
                    <a:cubicBezTo>
                      <a:pt x="354375" y="0"/>
                      <a:pt x="532784" y="230922"/>
                      <a:pt x="532784" y="515779"/>
                    </a:cubicBezTo>
                    <a:cubicBezTo>
                      <a:pt x="532784" y="765029"/>
                      <a:pt x="396190" y="972985"/>
                      <a:pt x="214606" y="1021079"/>
                    </a:cubicBezTo>
                    <a:lnTo>
                      <a:pt x="150843" y="1080959"/>
                    </a:lnTo>
                    <a:cubicBezTo>
                      <a:pt x="115075" y="916141"/>
                      <a:pt x="16143" y="210584"/>
                      <a:pt x="0" y="32171"/>
                    </a:cubicBezTo>
                    <a:lnTo>
                      <a:pt x="53988" y="10479"/>
                    </a:lnTo>
                    <a:cubicBezTo>
                      <a:pt x="79929" y="3608"/>
                      <a:pt x="106788" y="0"/>
                      <a:pt x="134297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34" name="円: 塗りつぶしなし 233">
              <a:extLst>
                <a:ext uri="{FF2B5EF4-FFF2-40B4-BE49-F238E27FC236}">
                  <a16:creationId xmlns:a16="http://schemas.microsoft.com/office/drawing/2014/main" id="{AC40E6BD-DC66-4D30-A93E-780CAB402D81}"/>
                </a:ext>
              </a:extLst>
            </p:cNvPr>
            <p:cNvSpPr/>
            <p:nvPr/>
          </p:nvSpPr>
          <p:spPr>
            <a:xfrm rot="18459521">
              <a:off x="7738731" y="1834512"/>
              <a:ext cx="567866" cy="309075"/>
            </a:xfrm>
            <a:prstGeom prst="donut">
              <a:avLst>
                <a:gd name="adj" fmla="val 5400"/>
              </a:avLst>
            </a:prstGeom>
            <a:solidFill>
              <a:schemeClr val="bg1"/>
            </a:solidFill>
            <a:ln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35" name="グループ化 234">
              <a:extLst>
                <a:ext uri="{FF2B5EF4-FFF2-40B4-BE49-F238E27FC236}">
                  <a16:creationId xmlns:a16="http://schemas.microsoft.com/office/drawing/2014/main" id="{34CD2365-B7C4-46E6-967A-C1D5DBD29ECA}"/>
                </a:ext>
              </a:extLst>
            </p:cNvPr>
            <p:cNvGrpSpPr/>
            <p:nvPr/>
          </p:nvGrpSpPr>
          <p:grpSpPr>
            <a:xfrm>
              <a:off x="7470434" y="1903550"/>
              <a:ext cx="501702" cy="462271"/>
              <a:chOff x="1413071" y="1923580"/>
              <a:chExt cx="482990" cy="445030"/>
            </a:xfrm>
          </p:grpSpPr>
          <p:sp>
            <p:nvSpPr>
              <p:cNvPr id="236" name="フリーフォーム: 図形 235">
                <a:extLst>
                  <a:ext uri="{FF2B5EF4-FFF2-40B4-BE49-F238E27FC236}">
                    <a16:creationId xmlns:a16="http://schemas.microsoft.com/office/drawing/2014/main" id="{66E1EC1C-31A8-47CA-AF2D-7E9B1D01C2F5}"/>
                  </a:ext>
                </a:extLst>
              </p:cNvPr>
              <p:cNvSpPr/>
              <p:nvPr/>
            </p:nvSpPr>
            <p:spPr>
              <a:xfrm>
                <a:off x="1413071" y="1923580"/>
                <a:ext cx="482990" cy="445030"/>
              </a:xfrm>
              <a:custGeom>
                <a:avLst/>
                <a:gdLst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73241 w 471545"/>
                  <a:gd name="connsiteY2" fmla="*/ 63569 h 432350"/>
                  <a:gd name="connsiteX3" fmla="*/ 368531 w 471545"/>
                  <a:gd name="connsiteY3" fmla="*/ 69022 h 432350"/>
                  <a:gd name="connsiteX4" fmla="*/ 382824 w 471545"/>
                  <a:gd name="connsiteY4" fmla="*/ 264946 h 432350"/>
                  <a:gd name="connsiteX5" fmla="*/ 431247 w 471545"/>
                  <a:gd name="connsiteY5" fmla="*/ 306782 h 432350"/>
                  <a:gd name="connsiteX6" fmla="*/ 471545 w 471545"/>
                  <a:gd name="connsiteY6" fmla="*/ 329502 h 432350"/>
                  <a:gd name="connsiteX7" fmla="*/ 449587 w 471545"/>
                  <a:gd name="connsiteY7" fmla="*/ 347056 h 432350"/>
                  <a:gd name="connsiteX8" fmla="*/ 337931 w 471545"/>
                  <a:gd name="connsiteY8" fmla="*/ 408009 h 432350"/>
                  <a:gd name="connsiteX9" fmla="*/ 68219 w 471545"/>
                  <a:gd name="connsiteY9" fmla="*/ 328783 h 432350"/>
                  <a:gd name="connsiteX10" fmla="*/ 24341 w 471545"/>
                  <a:gd name="connsiteY10" fmla="*/ 248407 h 432350"/>
                  <a:gd name="connsiteX11" fmla="*/ 43141 w 471545"/>
                  <a:gd name="connsiteY11" fmla="*/ 29478 h 432350"/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73241 w 471545"/>
                  <a:gd name="connsiteY2" fmla="*/ 63569 h 432350"/>
                  <a:gd name="connsiteX3" fmla="*/ 359006 w 471545"/>
                  <a:gd name="connsiteY3" fmla="*/ 97597 h 432350"/>
                  <a:gd name="connsiteX4" fmla="*/ 382824 w 471545"/>
                  <a:gd name="connsiteY4" fmla="*/ 264946 h 432350"/>
                  <a:gd name="connsiteX5" fmla="*/ 431247 w 471545"/>
                  <a:gd name="connsiteY5" fmla="*/ 306782 h 432350"/>
                  <a:gd name="connsiteX6" fmla="*/ 471545 w 471545"/>
                  <a:gd name="connsiteY6" fmla="*/ 329502 h 432350"/>
                  <a:gd name="connsiteX7" fmla="*/ 449587 w 471545"/>
                  <a:gd name="connsiteY7" fmla="*/ 347056 h 432350"/>
                  <a:gd name="connsiteX8" fmla="*/ 337931 w 471545"/>
                  <a:gd name="connsiteY8" fmla="*/ 408009 h 432350"/>
                  <a:gd name="connsiteX9" fmla="*/ 68219 w 471545"/>
                  <a:gd name="connsiteY9" fmla="*/ 328783 h 432350"/>
                  <a:gd name="connsiteX10" fmla="*/ 24341 w 471545"/>
                  <a:gd name="connsiteY10" fmla="*/ 248407 h 432350"/>
                  <a:gd name="connsiteX11" fmla="*/ 43141 w 471545"/>
                  <a:gd name="connsiteY11" fmla="*/ 29478 h 432350"/>
                  <a:gd name="connsiteX12" fmla="*/ 78216 w 471545"/>
                  <a:gd name="connsiteY12" fmla="*/ 0 h 432350"/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73241 w 471545"/>
                  <a:gd name="connsiteY2" fmla="*/ 63569 h 432350"/>
                  <a:gd name="connsiteX3" fmla="*/ 359006 w 471545"/>
                  <a:gd name="connsiteY3" fmla="*/ 97597 h 432350"/>
                  <a:gd name="connsiteX4" fmla="*/ 382824 w 471545"/>
                  <a:gd name="connsiteY4" fmla="*/ 264946 h 432350"/>
                  <a:gd name="connsiteX5" fmla="*/ 431247 w 471545"/>
                  <a:gd name="connsiteY5" fmla="*/ 306782 h 432350"/>
                  <a:gd name="connsiteX6" fmla="*/ 471545 w 471545"/>
                  <a:gd name="connsiteY6" fmla="*/ 329502 h 432350"/>
                  <a:gd name="connsiteX7" fmla="*/ 449587 w 471545"/>
                  <a:gd name="connsiteY7" fmla="*/ 347056 h 432350"/>
                  <a:gd name="connsiteX8" fmla="*/ 337931 w 471545"/>
                  <a:gd name="connsiteY8" fmla="*/ 408009 h 432350"/>
                  <a:gd name="connsiteX9" fmla="*/ 68219 w 471545"/>
                  <a:gd name="connsiteY9" fmla="*/ 328783 h 432350"/>
                  <a:gd name="connsiteX10" fmla="*/ 24341 w 471545"/>
                  <a:gd name="connsiteY10" fmla="*/ 248407 h 432350"/>
                  <a:gd name="connsiteX11" fmla="*/ 43141 w 471545"/>
                  <a:gd name="connsiteY11" fmla="*/ 29478 h 432350"/>
                  <a:gd name="connsiteX12" fmla="*/ 78216 w 471545"/>
                  <a:gd name="connsiteY12" fmla="*/ 0 h 432350"/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89910 w 471545"/>
                  <a:gd name="connsiteY2" fmla="*/ 20707 h 432350"/>
                  <a:gd name="connsiteX3" fmla="*/ 359006 w 471545"/>
                  <a:gd name="connsiteY3" fmla="*/ 97597 h 432350"/>
                  <a:gd name="connsiteX4" fmla="*/ 382824 w 471545"/>
                  <a:gd name="connsiteY4" fmla="*/ 264946 h 432350"/>
                  <a:gd name="connsiteX5" fmla="*/ 431247 w 471545"/>
                  <a:gd name="connsiteY5" fmla="*/ 306782 h 432350"/>
                  <a:gd name="connsiteX6" fmla="*/ 471545 w 471545"/>
                  <a:gd name="connsiteY6" fmla="*/ 329502 h 432350"/>
                  <a:gd name="connsiteX7" fmla="*/ 449587 w 471545"/>
                  <a:gd name="connsiteY7" fmla="*/ 347056 h 432350"/>
                  <a:gd name="connsiteX8" fmla="*/ 337931 w 471545"/>
                  <a:gd name="connsiteY8" fmla="*/ 408009 h 432350"/>
                  <a:gd name="connsiteX9" fmla="*/ 68219 w 471545"/>
                  <a:gd name="connsiteY9" fmla="*/ 328783 h 432350"/>
                  <a:gd name="connsiteX10" fmla="*/ 24341 w 471545"/>
                  <a:gd name="connsiteY10" fmla="*/ 248407 h 432350"/>
                  <a:gd name="connsiteX11" fmla="*/ 43141 w 471545"/>
                  <a:gd name="connsiteY11" fmla="*/ 29478 h 432350"/>
                  <a:gd name="connsiteX12" fmla="*/ 78216 w 471545"/>
                  <a:gd name="connsiteY12" fmla="*/ 0 h 432350"/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89910 w 471545"/>
                  <a:gd name="connsiteY2" fmla="*/ 20707 h 432350"/>
                  <a:gd name="connsiteX3" fmla="*/ 359006 w 471545"/>
                  <a:gd name="connsiteY3" fmla="*/ 97597 h 432350"/>
                  <a:gd name="connsiteX4" fmla="*/ 382824 w 471545"/>
                  <a:gd name="connsiteY4" fmla="*/ 264946 h 432350"/>
                  <a:gd name="connsiteX5" fmla="*/ 431247 w 471545"/>
                  <a:gd name="connsiteY5" fmla="*/ 306782 h 432350"/>
                  <a:gd name="connsiteX6" fmla="*/ 471545 w 471545"/>
                  <a:gd name="connsiteY6" fmla="*/ 329502 h 432350"/>
                  <a:gd name="connsiteX7" fmla="*/ 449587 w 471545"/>
                  <a:gd name="connsiteY7" fmla="*/ 347056 h 432350"/>
                  <a:gd name="connsiteX8" fmla="*/ 337931 w 471545"/>
                  <a:gd name="connsiteY8" fmla="*/ 408009 h 432350"/>
                  <a:gd name="connsiteX9" fmla="*/ 68219 w 471545"/>
                  <a:gd name="connsiteY9" fmla="*/ 328783 h 432350"/>
                  <a:gd name="connsiteX10" fmla="*/ 24341 w 471545"/>
                  <a:gd name="connsiteY10" fmla="*/ 248407 h 432350"/>
                  <a:gd name="connsiteX11" fmla="*/ 43141 w 471545"/>
                  <a:gd name="connsiteY11" fmla="*/ 29478 h 432350"/>
                  <a:gd name="connsiteX12" fmla="*/ 78216 w 471545"/>
                  <a:gd name="connsiteY12" fmla="*/ 0 h 432350"/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89910 w 471545"/>
                  <a:gd name="connsiteY2" fmla="*/ 20707 h 432350"/>
                  <a:gd name="connsiteX3" fmla="*/ 359006 w 471545"/>
                  <a:gd name="connsiteY3" fmla="*/ 97597 h 432350"/>
                  <a:gd name="connsiteX4" fmla="*/ 382824 w 471545"/>
                  <a:gd name="connsiteY4" fmla="*/ 264946 h 432350"/>
                  <a:gd name="connsiteX5" fmla="*/ 431247 w 471545"/>
                  <a:gd name="connsiteY5" fmla="*/ 306782 h 432350"/>
                  <a:gd name="connsiteX6" fmla="*/ 471545 w 471545"/>
                  <a:gd name="connsiteY6" fmla="*/ 329502 h 432350"/>
                  <a:gd name="connsiteX7" fmla="*/ 449587 w 471545"/>
                  <a:gd name="connsiteY7" fmla="*/ 347056 h 432350"/>
                  <a:gd name="connsiteX8" fmla="*/ 337931 w 471545"/>
                  <a:gd name="connsiteY8" fmla="*/ 408009 h 432350"/>
                  <a:gd name="connsiteX9" fmla="*/ 68219 w 471545"/>
                  <a:gd name="connsiteY9" fmla="*/ 328783 h 432350"/>
                  <a:gd name="connsiteX10" fmla="*/ 24341 w 471545"/>
                  <a:gd name="connsiteY10" fmla="*/ 248407 h 432350"/>
                  <a:gd name="connsiteX11" fmla="*/ 43141 w 471545"/>
                  <a:gd name="connsiteY11" fmla="*/ 29478 h 432350"/>
                  <a:gd name="connsiteX12" fmla="*/ 78216 w 471545"/>
                  <a:gd name="connsiteY12" fmla="*/ 0 h 432350"/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87529 w 471545"/>
                  <a:gd name="connsiteY2" fmla="*/ 1657 h 432350"/>
                  <a:gd name="connsiteX3" fmla="*/ 359006 w 471545"/>
                  <a:gd name="connsiteY3" fmla="*/ 97597 h 432350"/>
                  <a:gd name="connsiteX4" fmla="*/ 382824 w 471545"/>
                  <a:gd name="connsiteY4" fmla="*/ 264946 h 432350"/>
                  <a:gd name="connsiteX5" fmla="*/ 431247 w 471545"/>
                  <a:gd name="connsiteY5" fmla="*/ 306782 h 432350"/>
                  <a:gd name="connsiteX6" fmla="*/ 471545 w 471545"/>
                  <a:gd name="connsiteY6" fmla="*/ 329502 h 432350"/>
                  <a:gd name="connsiteX7" fmla="*/ 449587 w 471545"/>
                  <a:gd name="connsiteY7" fmla="*/ 347056 h 432350"/>
                  <a:gd name="connsiteX8" fmla="*/ 337931 w 471545"/>
                  <a:gd name="connsiteY8" fmla="*/ 408009 h 432350"/>
                  <a:gd name="connsiteX9" fmla="*/ 68219 w 471545"/>
                  <a:gd name="connsiteY9" fmla="*/ 328783 h 432350"/>
                  <a:gd name="connsiteX10" fmla="*/ 24341 w 471545"/>
                  <a:gd name="connsiteY10" fmla="*/ 248407 h 432350"/>
                  <a:gd name="connsiteX11" fmla="*/ 43141 w 471545"/>
                  <a:gd name="connsiteY11" fmla="*/ 29478 h 432350"/>
                  <a:gd name="connsiteX12" fmla="*/ 78216 w 471545"/>
                  <a:gd name="connsiteY12" fmla="*/ 0 h 432350"/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87529 w 471545"/>
                  <a:gd name="connsiteY2" fmla="*/ 1657 h 432350"/>
                  <a:gd name="connsiteX3" fmla="*/ 382824 w 471545"/>
                  <a:gd name="connsiteY3" fmla="*/ 264946 h 432350"/>
                  <a:gd name="connsiteX4" fmla="*/ 431247 w 471545"/>
                  <a:gd name="connsiteY4" fmla="*/ 306782 h 432350"/>
                  <a:gd name="connsiteX5" fmla="*/ 471545 w 471545"/>
                  <a:gd name="connsiteY5" fmla="*/ 329502 h 432350"/>
                  <a:gd name="connsiteX6" fmla="*/ 449587 w 471545"/>
                  <a:gd name="connsiteY6" fmla="*/ 347056 h 432350"/>
                  <a:gd name="connsiteX7" fmla="*/ 337931 w 471545"/>
                  <a:gd name="connsiteY7" fmla="*/ 408009 h 432350"/>
                  <a:gd name="connsiteX8" fmla="*/ 68219 w 471545"/>
                  <a:gd name="connsiteY8" fmla="*/ 328783 h 432350"/>
                  <a:gd name="connsiteX9" fmla="*/ 24341 w 471545"/>
                  <a:gd name="connsiteY9" fmla="*/ 248407 h 432350"/>
                  <a:gd name="connsiteX10" fmla="*/ 43141 w 471545"/>
                  <a:gd name="connsiteY10" fmla="*/ 29478 h 432350"/>
                  <a:gd name="connsiteX11" fmla="*/ 78216 w 471545"/>
                  <a:gd name="connsiteY11" fmla="*/ 0 h 432350"/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87529 w 471545"/>
                  <a:gd name="connsiteY2" fmla="*/ 1657 h 432350"/>
                  <a:gd name="connsiteX3" fmla="*/ 382824 w 471545"/>
                  <a:gd name="connsiteY3" fmla="*/ 264946 h 432350"/>
                  <a:gd name="connsiteX4" fmla="*/ 431247 w 471545"/>
                  <a:gd name="connsiteY4" fmla="*/ 306782 h 432350"/>
                  <a:gd name="connsiteX5" fmla="*/ 471545 w 471545"/>
                  <a:gd name="connsiteY5" fmla="*/ 329502 h 432350"/>
                  <a:gd name="connsiteX6" fmla="*/ 449587 w 471545"/>
                  <a:gd name="connsiteY6" fmla="*/ 347056 h 432350"/>
                  <a:gd name="connsiteX7" fmla="*/ 337931 w 471545"/>
                  <a:gd name="connsiteY7" fmla="*/ 408009 h 432350"/>
                  <a:gd name="connsiteX8" fmla="*/ 68219 w 471545"/>
                  <a:gd name="connsiteY8" fmla="*/ 328783 h 432350"/>
                  <a:gd name="connsiteX9" fmla="*/ 24341 w 471545"/>
                  <a:gd name="connsiteY9" fmla="*/ 248407 h 432350"/>
                  <a:gd name="connsiteX10" fmla="*/ 43141 w 471545"/>
                  <a:gd name="connsiteY10" fmla="*/ 29478 h 432350"/>
                  <a:gd name="connsiteX11" fmla="*/ 78216 w 471545"/>
                  <a:gd name="connsiteY11" fmla="*/ 0 h 432350"/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87529 w 471545"/>
                  <a:gd name="connsiteY2" fmla="*/ 1657 h 432350"/>
                  <a:gd name="connsiteX3" fmla="*/ 431247 w 471545"/>
                  <a:gd name="connsiteY3" fmla="*/ 306782 h 432350"/>
                  <a:gd name="connsiteX4" fmla="*/ 471545 w 471545"/>
                  <a:gd name="connsiteY4" fmla="*/ 329502 h 432350"/>
                  <a:gd name="connsiteX5" fmla="*/ 449587 w 471545"/>
                  <a:gd name="connsiteY5" fmla="*/ 347056 h 432350"/>
                  <a:gd name="connsiteX6" fmla="*/ 337931 w 471545"/>
                  <a:gd name="connsiteY6" fmla="*/ 408009 h 432350"/>
                  <a:gd name="connsiteX7" fmla="*/ 68219 w 471545"/>
                  <a:gd name="connsiteY7" fmla="*/ 328783 h 432350"/>
                  <a:gd name="connsiteX8" fmla="*/ 24341 w 471545"/>
                  <a:gd name="connsiteY8" fmla="*/ 248407 h 432350"/>
                  <a:gd name="connsiteX9" fmla="*/ 43141 w 471545"/>
                  <a:gd name="connsiteY9" fmla="*/ 29478 h 432350"/>
                  <a:gd name="connsiteX10" fmla="*/ 78216 w 471545"/>
                  <a:gd name="connsiteY10" fmla="*/ 0 h 432350"/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87529 w 471545"/>
                  <a:gd name="connsiteY2" fmla="*/ 1657 h 432350"/>
                  <a:gd name="connsiteX3" fmla="*/ 431247 w 471545"/>
                  <a:gd name="connsiteY3" fmla="*/ 306782 h 432350"/>
                  <a:gd name="connsiteX4" fmla="*/ 471545 w 471545"/>
                  <a:gd name="connsiteY4" fmla="*/ 329502 h 432350"/>
                  <a:gd name="connsiteX5" fmla="*/ 449587 w 471545"/>
                  <a:gd name="connsiteY5" fmla="*/ 347056 h 432350"/>
                  <a:gd name="connsiteX6" fmla="*/ 337931 w 471545"/>
                  <a:gd name="connsiteY6" fmla="*/ 408009 h 432350"/>
                  <a:gd name="connsiteX7" fmla="*/ 68219 w 471545"/>
                  <a:gd name="connsiteY7" fmla="*/ 328783 h 432350"/>
                  <a:gd name="connsiteX8" fmla="*/ 24341 w 471545"/>
                  <a:gd name="connsiteY8" fmla="*/ 248407 h 432350"/>
                  <a:gd name="connsiteX9" fmla="*/ 43141 w 471545"/>
                  <a:gd name="connsiteY9" fmla="*/ 29478 h 432350"/>
                  <a:gd name="connsiteX10" fmla="*/ 78216 w 471545"/>
                  <a:gd name="connsiteY10" fmla="*/ 0 h 432350"/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87529 w 471545"/>
                  <a:gd name="connsiteY2" fmla="*/ 1657 h 432350"/>
                  <a:gd name="connsiteX3" fmla="*/ 471545 w 471545"/>
                  <a:gd name="connsiteY3" fmla="*/ 329502 h 432350"/>
                  <a:gd name="connsiteX4" fmla="*/ 449587 w 471545"/>
                  <a:gd name="connsiteY4" fmla="*/ 347056 h 432350"/>
                  <a:gd name="connsiteX5" fmla="*/ 337931 w 471545"/>
                  <a:gd name="connsiteY5" fmla="*/ 408009 h 432350"/>
                  <a:gd name="connsiteX6" fmla="*/ 68219 w 471545"/>
                  <a:gd name="connsiteY6" fmla="*/ 328783 h 432350"/>
                  <a:gd name="connsiteX7" fmla="*/ 24341 w 471545"/>
                  <a:gd name="connsiteY7" fmla="*/ 248407 h 432350"/>
                  <a:gd name="connsiteX8" fmla="*/ 43141 w 471545"/>
                  <a:gd name="connsiteY8" fmla="*/ 29478 h 432350"/>
                  <a:gd name="connsiteX9" fmla="*/ 78216 w 471545"/>
                  <a:gd name="connsiteY9" fmla="*/ 0 h 432350"/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87529 w 471545"/>
                  <a:gd name="connsiteY2" fmla="*/ 1657 h 432350"/>
                  <a:gd name="connsiteX3" fmla="*/ 471545 w 471545"/>
                  <a:gd name="connsiteY3" fmla="*/ 329502 h 432350"/>
                  <a:gd name="connsiteX4" fmla="*/ 449587 w 471545"/>
                  <a:gd name="connsiteY4" fmla="*/ 347056 h 432350"/>
                  <a:gd name="connsiteX5" fmla="*/ 337931 w 471545"/>
                  <a:gd name="connsiteY5" fmla="*/ 408009 h 432350"/>
                  <a:gd name="connsiteX6" fmla="*/ 68219 w 471545"/>
                  <a:gd name="connsiteY6" fmla="*/ 328783 h 432350"/>
                  <a:gd name="connsiteX7" fmla="*/ 24341 w 471545"/>
                  <a:gd name="connsiteY7" fmla="*/ 248407 h 432350"/>
                  <a:gd name="connsiteX8" fmla="*/ 43141 w 471545"/>
                  <a:gd name="connsiteY8" fmla="*/ 29478 h 432350"/>
                  <a:gd name="connsiteX9" fmla="*/ 78216 w 471545"/>
                  <a:gd name="connsiteY9" fmla="*/ 0 h 432350"/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87529 w 471545"/>
                  <a:gd name="connsiteY2" fmla="*/ 1657 h 432350"/>
                  <a:gd name="connsiteX3" fmla="*/ 471545 w 471545"/>
                  <a:gd name="connsiteY3" fmla="*/ 329502 h 432350"/>
                  <a:gd name="connsiteX4" fmla="*/ 449587 w 471545"/>
                  <a:gd name="connsiteY4" fmla="*/ 347056 h 432350"/>
                  <a:gd name="connsiteX5" fmla="*/ 337931 w 471545"/>
                  <a:gd name="connsiteY5" fmla="*/ 408009 h 432350"/>
                  <a:gd name="connsiteX6" fmla="*/ 68219 w 471545"/>
                  <a:gd name="connsiteY6" fmla="*/ 328783 h 432350"/>
                  <a:gd name="connsiteX7" fmla="*/ 24341 w 471545"/>
                  <a:gd name="connsiteY7" fmla="*/ 248407 h 432350"/>
                  <a:gd name="connsiteX8" fmla="*/ 43141 w 471545"/>
                  <a:gd name="connsiteY8" fmla="*/ 29478 h 432350"/>
                  <a:gd name="connsiteX9" fmla="*/ 78216 w 471545"/>
                  <a:gd name="connsiteY9" fmla="*/ 0 h 432350"/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87529 w 471545"/>
                  <a:gd name="connsiteY2" fmla="*/ 1657 h 432350"/>
                  <a:gd name="connsiteX3" fmla="*/ 471545 w 471545"/>
                  <a:gd name="connsiteY3" fmla="*/ 329502 h 432350"/>
                  <a:gd name="connsiteX4" fmla="*/ 337931 w 471545"/>
                  <a:gd name="connsiteY4" fmla="*/ 408009 h 432350"/>
                  <a:gd name="connsiteX5" fmla="*/ 68219 w 471545"/>
                  <a:gd name="connsiteY5" fmla="*/ 328783 h 432350"/>
                  <a:gd name="connsiteX6" fmla="*/ 24341 w 471545"/>
                  <a:gd name="connsiteY6" fmla="*/ 248407 h 432350"/>
                  <a:gd name="connsiteX7" fmla="*/ 43141 w 471545"/>
                  <a:gd name="connsiteY7" fmla="*/ 29478 h 432350"/>
                  <a:gd name="connsiteX8" fmla="*/ 78216 w 471545"/>
                  <a:gd name="connsiteY8" fmla="*/ 0 h 432350"/>
                  <a:gd name="connsiteX0" fmla="*/ 78216 w 471545"/>
                  <a:gd name="connsiteY0" fmla="*/ 0 h 426968"/>
                  <a:gd name="connsiteX1" fmla="*/ 92291 w 471545"/>
                  <a:gd name="connsiteY1" fmla="*/ 5974 h 426968"/>
                  <a:gd name="connsiteX2" fmla="*/ 387529 w 471545"/>
                  <a:gd name="connsiteY2" fmla="*/ 1657 h 426968"/>
                  <a:gd name="connsiteX3" fmla="*/ 471545 w 471545"/>
                  <a:gd name="connsiteY3" fmla="*/ 329502 h 426968"/>
                  <a:gd name="connsiteX4" fmla="*/ 371269 w 471545"/>
                  <a:gd name="connsiteY4" fmla="*/ 400866 h 426968"/>
                  <a:gd name="connsiteX5" fmla="*/ 68219 w 471545"/>
                  <a:gd name="connsiteY5" fmla="*/ 328783 h 426968"/>
                  <a:gd name="connsiteX6" fmla="*/ 24341 w 471545"/>
                  <a:gd name="connsiteY6" fmla="*/ 248407 h 426968"/>
                  <a:gd name="connsiteX7" fmla="*/ 43141 w 471545"/>
                  <a:gd name="connsiteY7" fmla="*/ 29478 h 426968"/>
                  <a:gd name="connsiteX8" fmla="*/ 78216 w 471545"/>
                  <a:gd name="connsiteY8" fmla="*/ 0 h 426968"/>
                  <a:gd name="connsiteX0" fmla="*/ 78216 w 471545"/>
                  <a:gd name="connsiteY0" fmla="*/ 0 h 423793"/>
                  <a:gd name="connsiteX1" fmla="*/ 92291 w 471545"/>
                  <a:gd name="connsiteY1" fmla="*/ 5974 h 423793"/>
                  <a:gd name="connsiteX2" fmla="*/ 387529 w 471545"/>
                  <a:gd name="connsiteY2" fmla="*/ 1657 h 423793"/>
                  <a:gd name="connsiteX3" fmla="*/ 471545 w 471545"/>
                  <a:gd name="connsiteY3" fmla="*/ 329502 h 423793"/>
                  <a:gd name="connsiteX4" fmla="*/ 371269 w 471545"/>
                  <a:gd name="connsiteY4" fmla="*/ 400866 h 423793"/>
                  <a:gd name="connsiteX5" fmla="*/ 68219 w 471545"/>
                  <a:gd name="connsiteY5" fmla="*/ 328783 h 423793"/>
                  <a:gd name="connsiteX6" fmla="*/ 24341 w 471545"/>
                  <a:gd name="connsiteY6" fmla="*/ 248407 h 423793"/>
                  <a:gd name="connsiteX7" fmla="*/ 43141 w 471545"/>
                  <a:gd name="connsiteY7" fmla="*/ 29478 h 423793"/>
                  <a:gd name="connsiteX8" fmla="*/ 78216 w 471545"/>
                  <a:gd name="connsiteY8" fmla="*/ 0 h 423793"/>
                  <a:gd name="connsiteX0" fmla="*/ 78216 w 471545"/>
                  <a:gd name="connsiteY0" fmla="*/ 0 h 427365"/>
                  <a:gd name="connsiteX1" fmla="*/ 92291 w 471545"/>
                  <a:gd name="connsiteY1" fmla="*/ 5974 h 427365"/>
                  <a:gd name="connsiteX2" fmla="*/ 387529 w 471545"/>
                  <a:gd name="connsiteY2" fmla="*/ 1657 h 427365"/>
                  <a:gd name="connsiteX3" fmla="*/ 471545 w 471545"/>
                  <a:gd name="connsiteY3" fmla="*/ 329502 h 427365"/>
                  <a:gd name="connsiteX4" fmla="*/ 373651 w 471545"/>
                  <a:gd name="connsiteY4" fmla="*/ 405629 h 427365"/>
                  <a:gd name="connsiteX5" fmla="*/ 68219 w 471545"/>
                  <a:gd name="connsiteY5" fmla="*/ 328783 h 427365"/>
                  <a:gd name="connsiteX6" fmla="*/ 24341 w 471545"/>
                  <a:gd name="connsiteY6" fmla="*/ 248407 h 427365"/>
                  <a:gd name="connsiteX7" fmla="*/ 43141 w 471545"/>
                  <a:gd name="connsiteY7" fmla="*/ 29478 h 427365"/>
                  <a:gd name="connsiteX8" fmla="*/ 78216 w 471545"/>
                  <a:gd name="connsiteY8" fmla="*/ 0 h 427365"/>
                  <a:gd name="connsiteX0" fmla="*/ 78216 w 471545"/>
                  <a:gd name="connsiteY0" fmla="*/ 0 h 427365"/>
                  <a:gd name="connsiteX1" fmla="*/ 92291 w 471545"/>
                  <a:gd name="connsiteY1" fmla="*/ 5974 h 427365"/>
                  <a:gd name="connsiteX2" fmla="*/ 387529 w 471545"/>
                  <a:gd name="connsiteY2" fmla="*/ 1657 h 427365"/>
                  <a:gd name="connsiteX3" fmla="*/ 471545 w 471545"/>
                  <a:gd name="connsiteY3" fmla="*/ 329502 h 427365"/>
                  <a:gd name="connsiteX4" fmla="*/ 373651 w 471545"/>
                  <a:gd name="connsiteY4" fmla="*/ 405629 h 427365"/>
                  <a:gd name="connsiteX5" fmla="*/ 68219 w 471545"/>
                  <a:gd name="connsiteY5" fmla="*/ 328783 h 427365"/>
                  <a:gd name="connsiteX6" fmla="*/ 24341 w 471545"/>
                  <a:gd name="connsiteY6" fmla="*/ 248407 h 427365"/>
                  <a:gd name="connsiteX7" fmla="*/ 43141 w 471545"/>
                  <a:gd name="connsiteY7" fmla="*/ 29478 h 427365"/>
                  <a:gd name="connsiteX8" fmla="*/ 78216 w 471545"/>
                  <a:gd name="connsiteY8" fmla="*/ 0 h 427365"/>
                  <a:gd name="connsiteX0" fmla="*/ 78216 w 471545"/>
                  <a:gd name="connsiteY0" fmla="*/ 0 h 425939"/>
                  <a:gd name="connsiteX1" fmla="*/ 92291 w 471545"/>
                  <a:gd name="connsiteY1" fmla="*/ 5974 h 425939"/>
                  <a:gd name="connsiteX2" fmla="*/ 387529 w 471545"/>
                  <a:gd name="connsiteY2" fmla="*/ 1657 h 425939"/>
                  <a:gd name="connsiteX3" fmla="*/ 471545 w 471545"/>
                  <a:gd name="connsiteY3" fmla="*/ 329502 h 425939"/>
                  <a:gd name="connsiteX4" fmla="*/ 373651 w 471545"/>
                  <a:gd name="connsiteY4" fmla="*/ 405629 h 425939"/>
                  <a:gd name="connsiteX5" fmla="*/ 68219 w 471545"/>
                  <a:gd name="connsiteY5" fmla="*/ 328783 h 425939"/>
                  <a:gd name="connsiteX6" fmla="*/ 24341 w 471545"/>
                  <a:gd name="connsiteY6" fmla="*/ 248407 h 425939"/>
                  <a:gd name="connsiteX7" fmla="*/ 43141 w 471545"/>
                  <a:gd name="connsiteY7" fmla="*/ 29478 h 425939"/>
                  <a:gd name="connsiteX8" fmla="*/ 78216 w 471545"/>
                  <a:gd name="connsiteY8" fmla="*/ 0 h 425939"/>
                  <a:gd name="connsiteX0" fmla="*/ 78216 w 471545"/>
                  <a:gd name="connsiteY0" fmla="*/ 0 h 425939"/>
                  <a:gd name="connsiteX1" fmla="*/ 92291 w 471545"/>
                  <a:gd name="connsiteY1" fmla="*/ 5974 h 425939"/>
                  <a:gd name="connsiteX2" fmla="*/ 387529 w 471545"/>
                  <a:gd name="connsiteY2" fmla="*/ 1657 h 425939"/>
                  <a:gd name="connsiteX3" fmla="*/ 471545 w 471545"/>
                  <a:gd name="connsiteY3" fmla="*/ 329502 h 425939"/>
                  <a:gd name="connsiteX4" fmla="*/ 373651 w 471545"/>
                  <a:gd name="connsiteY4" fmla="*/ 405629 h 425939"/>
                  <a:gd name="connsiteX5" fmla="*/ 68219 w 471545"/>
                  <a:gd name="connsiteY5" fmla="*/ 328783 h 425939"/>
                  <a:gd name="connsiteX6" fmla="*/ 24341 w 471545"/>
                  <a:gd name="connsiteY6" fmla="*/ 248407 h 425939"/>
                  <a:gd name="connsiteX7" fmla="*/ 43141 w 471545"/>
                  <a:gd name="connsiteY7" fmla="*/ 62815 h 425939"/>
                  <a:gd name="connsiteX8" fmla="*/ 78216 w 471545"/>
                  <a:gd name="connsiteY8" fmla="*/ 0 h 425939"/>
                  <a:gd name="connsiteX0" fmla="*/ 83715 w 477044"/>
                  <a:gd name="connsiteY0" fmla="*/ 0 h 425939"/>
                  <a:gd name="connsiteX1" fmla="*/ 97790 w 477044"/>
                  <a:gd name="connsiteY1" fmla="*/ 5974 h 425939"/>
                  <a:gd name="connsiteX2" fmla="*/ 393028 w 477044"/>
                  <a:gd name="connsiteY2" fmla="*/ 1657 h 425939"/>
                  <a:gd name="connsiteX3" fmla="*/ 477044 w 477044"/>
                  <a:gd name="connsiteY3" fmla="*/ 329502 h 425939"/>
                  <a:gd name="connsiteX4" fmla="*/ 379150 w 477044"/>
                  <a:gd name="connsiteY4" fmla="*/ 405629 h 425939"/>
                  <a:gd name="connsiteX5" fmla="*/ 73718 w 477044"/>
                  <a:gd name="connsiteY5" fmla="*/ 328783 h 425939"/>
                  <a:gd name="connsiteX6" fmla="*/ 29840 w 477044"/>
                  <a:gd name="connsiteY6" fmla="*/ 248407 h 425939"/>
                  <a:gd name="connsiteX7" fmla="*/ 48640 w 477044"/>
                  <a:gd name="connsiteY7" fmla="*/ 62815 h 425939"/>
                  <a:gd name="connsiteX8" fmla="*/ 83715 w 477044"/>
                  <a:gd name="connsiteY8" fmla="*/ 0 h 425939"/>
                  <a:gd name="connsiteX0" fmla="*/ 43835 w 437164"/>
                  <a:gd name="connsiteY0" fmla="*/ 0 h 420888"/>
                  <a:gd name="connsiteX1" fmla="*/ 57910 w 437164"/>
                  <a:gd name="connsiteY1" fmla="*/ 5974 h 420888"/>
                  <a:gd name="connsiteX2" fmla="*/ 353148 w 437164"/>
                  <a:gd name="connsiteY2" fmla="*/ 1657 h 420888"/>
                  <a:gd name="connsiteX3" fmla="*/ 437164 w 437164"/>
                  <a:gd name="connsiteY3" fmla="*/ 329502 h 420888"/>
                  <a:gd name="connsiteX4" fmla="*/ 339270 w 437164"/>
                  <a:gd name="connsiteY4" fmla="*/ 405629 h 420888"/>
                  <a:gd name="connsiteX5" fmla="*/ 33838 w 437164"/>
                  <a:gd name="connsiteY5" fmla="*/ 328783 h 420888"/>
                  <a:gd name="connsiteX6" fmla="*/ 8760 w 437164"/>
                  <a:gd name="connsiteY6" fmla="*/ 62815 h 420888"/>
                  <a:gd name="connsiteX7" fmla="*/ 43835 w 437164"/>
                  <a:gd name="connsiteY7" fmla="*/ 0 h 420888"/>
                  <a:gd name="connsiteX0" fmla="*/ 56373 w 449702"/>
                  <a:gd name="connsiteY0" fmla="*/ 0 h 419978"/>
                  <a:gd name="connsiteX1" fmla="*/ 70448 w 449702"/>
                  <a:gd name="connsiteY1" fmla="*/ 5974 h 419978"/>
                  <a:gd name="connsiteX2" fmla="*/ 365686 w 449702"/>
                  <a:gd name="connsiteY2" fmla="*/ 1657 h 419978"/>
                  <a:gd name="connsiteX3" fmla="*/ 449702 w 449702"/>
                  <a:gd name="connsiteY3" fmla="*/ 329502 h 419978"/>
                  <a:gd name="connsiteX4" fmla="*/ 351808 w 449702"/>
                  <a:gd name="connsiteY4" fmla="*/ 405629 h 419978"/>
                  <a:gd name="connsiteX5" fmla="*/ 46376 w 449702"/>
                  <a:gd name="connsiteY5" fmla="*/ 328783 h 419978"/>
                  <a:gd name="connsiteX6" fmla="*/ 2248 w 449702"/>
                  <a:gd name="connsiteY6" fmla="*/ 108059 h 419978"/>
                  <a:gd name="connsiteX7" fmla="*/ 56373 w 449702"/>
                  <a:gd name="connsiteY7" fmla="*/ 0 h 419978"/>
                  <a:gd name="connsiteX0" fmla="*/ 73305 w 466634"/>
                  <a:gd name="connsiteY0" fmla="*/ 0 h 419978"/>
                  <a:gd name="connsiteX1" fmla="*/ 87380 w 466634"/>
                  <a:gd name="connsiteY1" fmla="*/ 5974 h 419978"/>
                  <a:gd name="connsiteX2" fmla="*/ 382618 w 466634"/>
                  <a:gd name="connsiteY2" fmla="*/ 1657 h 419978"/>
                  <a:gd name="connsiteX3" fmla="*/ 466634 w 466634"/>
                  <a:gd name="connsiteY3" fmla="*/ 329502 h 419978"/>
                  <a:gd name="connsiteX4" fmla="*/ 368740 w 466634"/>
                  <a:gd name="connsiteY4" fmla="*/ 405629 h 419978"/>
                  <a:gd name="connsiteX5" fmla="*/ 63308 w 466634"/>
                  <a:gd name="connsiteY5" fmla="*/ 328783 h 419978"/>
                  <a:gd name="connsiteX6" fmla="*/ 19180 w 466634"/>
                  <a:gd name="connsiteY6" fmla="*/ 108059 h 419978"/>
                  <a:gd name="connsiteX7" fmla="*/ 73305 w 466634"/>
                  <a:gd name="connsiteY7" fmla="*/ 0 h 419978"/>
                  <a:gd name="connsiteX0" fmla="*/ 83888 w 477217"/>
                  <a:gd name="connsiteY0" fmla="*/ 0 h 419978"/>
                  <a:gd name="connsiteX1" fmla="*/ 97963 w 477217"/>
                  <a:gd name="connsiteY1" fmla="*/ 5974 h 419978"/>
                  <a:gd name="connsiteX2" fmla="*/ 393201 w 477217"/>
                  <a:gd name="connsiteY2" fmla="*/ 1657 h 419978"/>
                  <a:gd name="connsiteX3" fmla="*/ 477217 w 477217"/>
                  <a:gd name="connsiteY3" fmla="*/ 329502 h 419978"/>
                  <a:gd name="connsiteX4" fmla="*/ 379323 w 477217"/>
                  <a:gd name="connsiteY4" fmla="*/ 405629 h 419978"/>
                  <a:gd name="connsiteX5" fmla="*/ 73891 w 477217"/>
                  <a:gd name="connsiteY5" fmla="*/ 328783 h 419978"/>
                  <a:gd name="connsiteX6" fmla="*/ 29763 w 477217"/>
                  <a:gd name="connsiteY6" fmla="*/ 108059 h 419978"/>
                  <a:gd name="connsiteX7" fmla="*/ 83888 w 477217"/>
                  <a:gd name="connsiteY7" fmla="*/ 0 h 419978"/>
                  <a:gd name="connsiteX0" fmla="*/ 85751 w 479080"/>
                  <a:gd name="connsiteY0" fmla="*/ 0 h 419709"/>
                  <a:gd name="connsiteX1" fmla="*/ 99826 w 479080"/>
                  <a:gd name="connsiteY1" fmla="*/ 5974 h 419709"/>
                  <a:gd name="connsiteX2" fmla="*/ 395064 w 479080"/>
                  <a:gd name="connsiteY2" fmla="*/ 1657 h 419709"/>
                  <a:gd name="connsiteX3" fmla="*/ 479080 w 479080"/>
                  <a:gd name="connsiteY3" fmla="*/ 329502 h 419709"/>
                  <a:gd name="connsiteX4" fmla="*/ 381186 w 479080"/>
                  <a:gd name="connsiteY4" fmla="*/ 405629 h 419709"/>
                  <a:gd name="connsiteX5" fmla="*/ 75754 w 479080"/>
                  <a:gd name="connsiteY5" fmla="*/ 328783 h 419709"/>
                  <a:gd name="connsiteX6" fmla="*/ 29245 w 479080"/>
                  <a:gd name="connsiteY6" fmla="*/ 122346 h 419709"/>
                  <a:gd name="connsiteX7" fmla="*/ 85751 w 479080"/>
                  <a:gd name="connsiteY7" fmla="*/ 0 h 419709"/>
                  <a:gd name="connsiteX0" fmla="*/ 77289 w 470618"/>
                  <a:gd name="connsiteY0" fmla="*/ 0 h 419709"/>
                  <a:gd name="connsiteX1" fmla="*/ 91364 w 470618"/>
                  <a:gd name="connsiteY1" fmla="*/ 5974 h 419709"/>
                  <a:gd name="connsiteX2" fmla="*/ 386602 w 470618"/>
                  <a:gd name="connsiteY2" fmla="*/ 1657 h 419709"/>
                  <a:gd name="connsiteX3" fmla="*/ 470618 w 470618"/>
                  <a:gd name="connsiteY3" fmla="*/ 329502 h 419709"/>
                  <a:gd name="connsiteX4" fmla="*/ 372724 w 470618"/>
                  <a:gd name="connsiteY4" fmla="*/ 405629 h 419709"/>
                  <a:gd name="connsiteX5" fmla="*/ 67292 w 470618"/>
                  <a:gd name="connsiteY5" fmla="*/ 328783 h 419709"/>
                  <a:gd name="connsiteX6" fmla="*/ 20783 w 470618"/>
                  <a:gd name="connsiteY6" fmla="*/ 122346 h 419709"/>
                  <a:gd name="connsiteX7" fmla="*/ 77289 w 470618"/>
                  <a:gd name="connsiteY7" fmla="*/ 0 h 419709"/>
                  <a:gd name="connsiteX0" fmla="*/ 77289 w 470618"/>
                  <a:gd name="connsiteY0" fmla="*/ 0 h 426230"/>
                  <a:gd name="connsiteX1" fmla="*/ 91364 w 470618"/>
                  <a:gd name="connsiteY1" fmla="*/ 5974 h 426230"/>
                  <a:gd name="connsiteX2" fmla="*/ 386602 w 470618"/>
                  <a:gd name="connsiteY2" fmla="*/ 1657 h 426230"/>
                  <a:gd name="connsiteX3" fmla="*/ 470618 w 470618"/>
                  <a:gd name="connsiteY3" fmla="*/ 329502 h 426230"/>
                  <a:gd name="connsiteX4" fmla="*/ 372724 w 470618"/>
                  <a:gd name="connsiteY4" fmla="*/ 405629 h 426230"/>
                  <a:gd name="connsiteX5" fmla="*/ 67292 w 470618"/>
                  <a:gd name="connsiteY5" fmla="*/ 328783 h 426230"/>
                  <a:gd name="connsiteX6" fmla="*/ 20783 w 470618"/>
                  <a:gd name="connsiteY6" fmla="*/ 122346 h 426230"/>
                  <a:gd name="connsiteX7" fmla="*/ 77289 w 470618"/>
                  <a:gd name="connsiteY7" fmla="*/ 0 h 426230"/>
                  <a:gd name="connsiteX0" fmla="*/ 62894 w 456223"/>
                  <a:gd name="connsiteY0" fmla="*/ 0 h 426903"/>
                  <a:gd name="connsiteX1" fmla="*/ 76969 w 456223"/>
                  <a:gd name="connsiteY1" fmla="*/ 5974 h 426903"/>
                  <a:gd name="connsiteX2" fmla="*/ 372207 w 456223"/>
                  <a:gd name="connsiteY2" fmla="*/ 1657 h 426903"/>
                  <a:gd name="connsiteX3" fmla="*/ 456223 w 456223"/>
                  <a:gd name="connsiteY3" fmla="*/ 329502 h 426903"/>
                  <a:gd name="connsiteX4" fmla="*/ 358329 w 456223"/>
                  <a:gd name="connsiteY4" fmla="*/ 405629 h 426903"/>
                  <a:gd name="connsiteX5" fmla="*/ 40991 w 456223"/>
                  <a:gd name="connsiteY5" fmla="*/ 333351 h 426903"/>
                  <a:gd name="connsiteX6" fmla="*/ 6388 w 456223"/>
                  <a:gd name="connsiteY6" fmla="*/ 122346 h 426903"/>
                  <a:gd name="connsiteX7" fmla="*/ 62894 w 456223"/>
                  <a:gd name="connsiteY7" fmla="*/ 0 h 426903"/>
                  <a:gd name="connsiteX0" fmla="*/ 82517 w 475846"/>
                  <a:gd name="connsiteY0" fmla="*/ 0 h 426903"/>
                  <a:gd name="connsiteX1" fmla="*/ 96592 w 475846"/>
                  <a:gd name="connsiteY1" fmla="*/ 5974 h 426903"/>
                  <a:gd name="connsiteX2" fmla="*/ 391830 w 475846"/>
                  <a:gd name="connsiteY2" fmla="*/ 1657 h 426903"/>
                  <a:gd name="connsiteX3" fmla="*/ 475846 w 475846"/>
                  <a:gd name="connsiteY3" fmla="*/ 329502 h 426903"/>
                  <a:gd name="connsiteX4" fmla="*/ 377952 w 475846"/>
                  <a:gd name="connsiteY4" fmla="*/ 405629 h 426903"/>
                  <a:gd name="connsiteX5" fmla="*/ 60614 w 475846"/>
                  <a:gd name="connsiteY5" fmla="*/ 333351 h 426903"/>
                  <a:gd name="connsiteX6" fmla="*/ 26011 w 475846"/>
                  <a:gd name="connsiteY6" fmla="*/ 122346 h 426903"/>
                  <a:gd name="connsiteX7" fmla="*/ 82517 w 475846"/>
                  <a:gd name="connsiteY7" fmla="*/ 0 h 426903"/>
                  <a:gd name="connsiteX0" fmla="*/ 82517 w 482990"/>
                  <a:gd name="connsiteY0" fmla="*/ 0 h 426903"/>
                  <a:gd name="connsiteX1" fmla="*/ 96592 w 482990"/>
                  <a:gd name="connsiteY1" fmla="*/ 5974 h 426903"/>
                  <a:gd name="connsiteX2" fmla="*/ 391830 w 482990"/>
                  <a:gd name="connsiteY2" fmla="*/ 1657 h 426903"/>
                  <a:gd name="connsiteX3" fmla="*/ 482990 w 482990"/>
                  <a:gd name="connsiteY3" fmla="*/ 336355 h 426903"/>
                  <a:gd name="connsiteX4" fmla="*/ 377952 w 482990"/>
                  <a:gd name="connsiteY4" fmla="*/ 405629 h 426903"/>
                  <a:gd name="connsiteX5" fmla="*/ 60614 w 482990"/>
                  <a:gd name="connsiteY5" fmla="*/ 333351 h 426903"/>
                  <a:gd name="connsiteX6" fmla="*/ 26011 w 482990"/>
                  <a:gd name="connsiteY6" fmla="*/ 122346 h 426903"/>
                  <a:gd name="connsiteX7" fmla="*/ 82517 w 482990"/>
                  <a:gd name="connsiteY7" fmla="*/ 0 h 4269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82990" h="426903">
                    <a:moveTo>
                      <a:pt x="82517" y="0"/>
                    </a:moveTo>
                    <a:lnTo>
                      <a:pt x="96592" y="5974"/>
                    </a:lnTo>
                    <a:cubicBezTo>
                      <a:pt x="193416" y="41841"/>
                      <a:pt x="256905" y="25321"/>
                      <a:pt x="391830" y="1657"/>
                    </a:cubicBezTo>
                    <a:cubicBezTo>
                      <a:pt x="378839" y="98441"/>
                      <a:pt x="384541" y="233545"/>
                      <a:pt x="482990" y="336355"/>
                    </a:cubicBezTo>
                    <a:cubicBezTo>
                      <a:pt x="450359" y="361731"/>
                      <a:pt x="474308" y="360172"/>
                      <a:pt x="377952" y="405629"/>
                    </a:cubicBezTo>
                    <a:cubicBezTo>
                      <a:pt x="203015" y="467076"/>
                      <a:pt x="119271" y="380565"/>
                      <a:pt x="60614" y="333351"/>
                    </a:cubicBezTo>
                    <a:cubicBezTo>
                      <a:pt x="1957" y="286137"/>
                      <a:pt x="-22882" y="187041"/>
                      <a:pt x="26011" y="122346"/>
                    </a:cubicBezTo>
                    <a:cubicBezTo>
                      <a:pt x="74904" y="57651"/>
                      <a:pt x="64475" y="36020"/>
                      <a:pt x="8251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7" name="フリーフォーム: 図形 236">
                <a:extLst>
                  <a:ext uri="{FF2B5EF4-FFF2-40B4-BE49-F238E27FC236}">
                    <a16:creationId xmlns:a16="http://schemas.microsoft.com/office/drawing/2014/main" id="{E6FAC420-D4C4-45F7-97DC-268ABA3E6219}"/>
                  </a:ext>
                </a:extLst>
              </p:cNvPr>
              <p:cNvSpPr/>
              <p:nvPr/>
            </p:nvSpPr>
            <p:spPr>
              <a:xfrm>
                <a:off x="1484987" y="1970287"/>
                <a:ext cx="360488" cy="368102"/>
              </a:xfrm>
              <a:custGeom>
                <a:avLst/>
                <a:gdLst>
                  <a:gd name="connsiteX0" fmla="*/ 346588 w 437748"/>
                  <a:gd name="connsiteY0" fmla="*/ 0 h 375245"/>
                  <a:gd name="connsiteX1" fmla="*/ 437748 w 437748"/>
                  <a:gd name="connsiteY1" fmla="*/ 295344 h 375245"/>
                  <a:gd name="connsiteX2" fmla="*/ 332710 w 437748"/>
                  <a:gd name="connsiteY2" fmla="*/ 356473 h 375245"/>
                  <a:gd name="connsiteX3" fmla="*/ 170892 w 437748"/>
                  <a:gd name="connsiteY3" fmla="*/ 371106 h 375245"/>
                  <a:gd name="connsiteX4" fmla="*/ 149611 w 437748"/>
                  <a:gd name="connsiteY4" fmla="*/ 365548 h 375245"/>
                  <a:gd name="connsiteX5" fmla="*/ 110345 w 437748"/>
                  <a:gd name="connsiteY5" fmla="*/ 342345 h 375245"/>
                  <a:gd name="connsiteX6" fmla="*/ 60615 w 437748"/>
                  <a:gd name="connsiteY6" fmla="*/ 300800 h 375245"/>
                  <a:gd name="connsiteX7" fmla="*/ 26012 w 437748"/>
                  <a:gd name="connsiteY7" fmla="*/ 80835 h 375245"/>
                  <a:gd name="connsiteX8" fmla="*/ 52931 w 437748"/>
                  <a:gd name="connsiteY8" fmla="*/ 37735 h 375245"/>
                  <a:gd name="connsiteX9" fmla="*/ 65354 w 437748"/>
                  <a:gd name="connsiteY9" fmla="*/ 7041 h 375245"/>
                  <a:gd name="connsiteX10" fmla="*/ 119355 w 437748"/>
                  <a:gd name="connsiteY10" fmla="*/ 19503 h 375245"/>
                  <a:gd name="connsiteX11" fmla="*/ 346588 w 437748"/>
                  <a:gd name="connsiteY11" fmla="*/ 0 h 375245"/>
                  <a:gd name="connsiteX0" fmla="*/ 294155 w 385315"/>
                  <a:gd name="connsiteY0" fmla="*/ 0 h 375245"/>
                  <a:gd name="connsiteX1" fmla="*/ 385315 w 385315"/>
                  <a:gd name="connsiteY1" fmla="*/ 295344 h 375245"/>
                  <a:gd name="connsiteX2" fmla="*/ 280277 w 385315"/>
                  <a:gd name="connsiteY2" fmla="*/ 356473 h 375245"/>
                  <a:gd name="connsiteX3" fmla="*/ 118459 w 385315"/>
                  <a:gd name="connsiteY3" fmla="*/ 371106 h 375245"/>
                  <a:gd name="connsiteX4" fmla="*/ 97178 w 385315"/>
                  <a:gd name="connsiteY4" fmla="*/ 365548 h 375245"/>
                  <a:gd name="connsiteX5" fmla="*/ 57912 w 385315"/>
                  <a:gd name="connsiteY5" fmla="*/ 342345 h 375245"/>
                  <a:gd name="connsiteX6" fmla="*/ 8182 w 385315"/>
                  <a:gd name="connsiteY6" fmla="*/ 300800 h 375245"/>
                  <a:gd name="connsiteX7" fmla="*/ 498 w 385315"/>
                  <a:gd name="connsiteY7" fmla="*/ 37735 h 375245"/>
                  <a:gd name="connsiteX8" fmla="*/ 12921 w 385315"/>
                  <a:gd name="connsiteY8" fmla="*/ 7041 h 375245"/>
                  <a:gd name="connsiteX9" fmla="*/ 66922 w 385315"/>
                  <a:gd name="connsiteY9" fmla="*/ 19503 h 375245"/>
                  <a:gd name="connsiteX10" fmla="*/ 294155 w 385315"/>
                  <a:gd name="connsiteY10" fmla="*/ 0 h 375245"/>
                  <a:gd name="connsiteX0" fmla="*/ 0 w 384817"/>
                  <a:gd name="connsiteY0" fmla="*/ 37735 h 375245"/>
                  <a:gd name="connsiteX1" fmla="*/ 12423 w 384817"/>
                  <a:gd name="connsiteY1" fmla="*/ 7041 h 375245"/>
                  <a:gd name="connsiteX2" fmla="*/ 66424 w 384817"/>
                  <a:gd name="connsiteY2" fmla="*/ 19503 h 375245"/>
                  <a:gd name="connsiteX3" fmla="*/ 293657 w 384817"/>
                  <a:gd name="connsiteY3" fmla="*/ 0 h 375245"/>
                  <a:gd name="connsiteX4" fmla="*/ 384817 w 384817"/>
                  <a:gd name="connsiteY4" fmla="*/ 295344 h 375245"/>
                  <a:gd name="connsiteX5" fmla="*/ 279779 w 384817"/>
                  <a:gd name="connsiteY5" fmla="*/ 356473 h 375245"/>
                  <a:gd name="connsiteX6" fmla="*/ 117961 w 384817"/>
                  <a:gd name="connsiteY6" fmla="*/ 371106 h 375245"/>
                  <a:gd name="connsiteX7" fmla="*/ 96680 w 384817"/>
                  <a:gd name="connsiteY7" fmla="*/ 365548 h 375245"/>
                  <a:gd name="connsiteX8" fmla="*/ 57414 w 384817"/>
                  <a:gd name="connsiteY8" fmla="*/ 342345 h 375245"/>
                  <a:gd name="connsiteX9" fmla="*/ 7684 w 384817"/>
                  <a:gd name="connsiteY9" fmla="*/ 300800 h 375245"/>
                  <a:gd name="connsiteX10" fmla="*/ 91440 w 384817"/>
                  <a:gd name="connsiteY10" fmla="*/ 129175 h 375245"/>
                  <a:gd name="connsiteX0" fmla="*/ 0 w 384817"/>
                  <a:gd name="connsiteY0" fmla="*/ 37735 h 375245"/>
                  <a:gd name="connsiteX1" fmla="*/ 12423 w 384817"/>
                  <a:gd name="connsiteY1" fmla="*/ 7041 h 375245"/>
                  <a:gd name="connsiteX2" fmla="*/ 66424 w 384817"/>
                  <a:gd name="connsiteY2" fmla="*/ 19503 h 375245"/>
                  <a:gd name="connsiteX3" fmla="*/ 293657 w 384817"/>
                  <a:gd name="connsiteY3" fmla="*/ 0 h 375245"/>
                  <a:gd name="connsiteX4" fmla="*/ 384817 w 384817"/>
                  <a:gd name="connsiteY4" fmla="*/ 295344 h 375245"/>
                  <a:gd name="connsiteX5" fmla="*/ 279779 w 384817"/>
                  <a:gd name="connsiteY5" fmla="*/ 356473 h 375245"/>
                  <a:gd name="connsiteX6" fmla="*/ 117961 w 384817"/>
                  <a:gd name="connsiteY6" fmla="*/ 371106 h 375245"/>
                  <a:gd name="connsiteX7" fmla="*/ 96680 w 384817"/>
                  <a:gd name="connsiteY7" fmla="*/ 365548 h 375245"/>
                  <a:gd name="connsiteX8" fmla="*/ 57414 w 384817"/>
                  <a:gd name="connsiteY8" fmla="*/ 342345 h 375245"/>
                  <a:gd name="connsiteX9" fmla="*/ 7684 w 384817"/>
                  <a:gd name="connsiteY9" fmla="*/ 300800 h 375245"/>
                  <a:gd name="connsiteX0" fmla="*/ 4739 w 377133"/>
                  <a:gd name="connsiteY0" fmla="*/ 7041 h 375245"/>
                  <a:gd name="connsiteX1" fmla="*/ 58740 w 377133"/>
                  <a:gd name="connsiteY1" fmla="*/ 19503 h 375245"/>
                  <a:gd name="connsiteX2" fmla="*/ 285973 w 377133"/>
                  <a:gd name="connsiteY2" fmla="*/ 0 h 375245"/>
                  <a:gd name="connsiteX3" fmla="*/ 377133 w 377133"/>
                  <a:gd name="connsiteY3" fmla="*/ 295344 h 375245"/>
                  <a:gd name="connsiteX4" fmla="*/ 272095 w 377133"/>
                  <a:gd name="connsiteY4" fmla="*/ 356473 h 375245"/>
                  <a:gd name="connsiteX5" fmla="*/ 110277 w 377133"/>
                  <a:gd name="connsiteY5" fmla="*/ 371106 h 375245"/>
                  <a:gd name="connsiteX6" fmla="*/ 88996 w 377133"/>
                  <a:gd name="connsiteY6" fmla="*/ 365548 h 375245"/>
                  <a:gd name="connsiteX7" fmla="*/ 49730 w 377133"/>
                  <a:gd name="connsiteY7" fmla="*/ 342345 h 375245"/>
                  <a:gd name="connsiteX8" fmla="*/ 0 w 377133"/>
                  <a:gd name="connsiteY8" fmla="*/ 300800 h 375245"/>
                  <a:gd name="connsiteX0" fmla="*/ 0 w 372394"/>
                  <a:gd name="connsiteY0" fmla="*/ 7041 h 375245"/>
                  <a:gd name="connsiteX1" fmla="*/ 54001 w 372394"/>
                  <a:gd name="connsiteY1" fmla="*/ 19503 h 375245"/>
                  <a:gd name="connsiteX2" fmla="*/ 281234 w 372394"/>
                  <a:gd name="connsiteY2" fmla="*/ 0 h 375245"/>
                  <a:gd name="connsiteX3" fmla="*/ 372394 w 372394"/>
                  <a:gd name="connsiteY3" fmla="*/ 295344 h 375245"/>
                  <a:gd name="connsiteX4" fmla="*/ 267356 w 372394"/>
                  <a:gd name="connsiteY4" fmla="*/ 356473 h 375245"/>
                  <a:gd name="connsiteX5" fmla="*/ 105538 w 372394"/>
                  <a:gd name="connsiteY5" fmla="*/ 371106 h 375245"/>
                  <a:gd name="connsiteX6" fmla="*/ 84257 w 372394"/>
                  <a:gd name="connsiteY6" fmla="*/ 365548 h 375245"/>
                  <a:gd name="connsiteX7" fmla="*/ 44991 w 372394"/>
                  <a:gd name="connsiteY7" fmla="*/ 342345 h 375245"/>
                  <a:gd name="connsiteX0" fmla="*/ 0 w 372394"/>
                  <a:gd name="connsiteY0" fmla="*/ 7041 h 375245"/>
                  <a:gd name="connsiteX1" fmla="*/ 54001 w 372394"/>
                  <a:gd name="connsiteY1" fmla="*/ 19503 h 375245"/>
                  <a:gd name="connsiteX2" fmla="*/ 281234 w 372394"/>
                  <a:gd name="connsiteY2" fmla="*/ 0 h 375245"/>
                  <a:gd name="connsiteX3" fmla="*/ 372394 w 372394"/>
                  <a:gd name="connsiteY3" fmla="*/ 295344 h 375245"/>
                  <a:gd name="connsiteX4" fmla="*/ 267356 w 372394"/>
                  <a:gd name="connsiteY4" fmla="*/ 356473 h 375245"/>
                  <a:gd name="connsiteX5" fmla="*/ 105538 w 372394"/>
                  <a:gd name="connsiteY5" fmla="*/ 371106 h 375245"/>
                  <a:gd name="connsiteX6" fmla="*/ 84257 w 372394"/>
                  <a:gd name="connsiteY6" fmla="*/ 365548 h 375245"/>
                  <a:gd name="connsiteX0" fmla="*/ 0 w 360488"/>
                  <a:gd name="connsiteY0" fmla="*/ 7041 h 375245"/>
                  <a:gd name="connsiteX1" fmla="*/ 54001 w 360488"/>
                  <a:gd name="connsiteY1" fmla="*/ 19503 h 375245"/>
                  <a:gd name="connsiteX2" fmla="*/ 281234 w 360488"/>
                  <a:gd name="connsiteY2" fmla="*/ 0 h 375245"/>
                  <a:gd name="connsiteX3" fmla="*/ 360488 w 360488"/>
                  <a:gd name="connsiteY3" fmla="*/ 300198 h 375245"/>
                  <a:gd name="connsiteX4" fmla="*/ 267356 w 360488"/>
                  <a:gd name="connsiteY4" fmla="*/ 356473 h 375245"/>
                  <a:gd name="connsiteX5" fmla="*/ 105538 w 360488"/>
                  <a:gd name="connsiteY5" fmla="*/ 371106 h 375245"/>
                  <a:gd name="connsiteX6" fmla="*/ 84257 w 360488"/>
                  <a:gd name="connsiteY6" fmla="*/ 365548 h 375245"/>
                  <a:gd name="connsiteX0" fmla="*/ 0 w 360488"/>
                  <a:gd name="connsiteY0" fmla="*/ 7041 h 375245"/>
                  <a:gd name="connsiteX1" fmla="*/ 54001 w 360488"/>
                  <a:gd name="connsiteY1" fmla="*/ 19503 h 375245"/>
                  <a:gd name="connsiteX2" fmla="*/ 281234 w 360488"/>
                  <a:gd name="connsiteY2" fmla="*/ 0 h 375245"/>
                  <a:gd name="connsiteX3" fmla="*/ 360488 w 360488"/>
                  <a:gd name="connsiteY3" fmla="*/ 300198 h 375245"/>
                  <a:gd name="connsiteX4" fmla="*/ 267356 w 360488"/>
                  <a:gd name="connsiteY4" fmla="*/ 356473 h 375245"/>
                  <a:gd name="connsiteX5" fmla="*/ 105538 w 360488"/>
                  <a:gd name="connsiteY5" fmla="*/ 371106 h 375245"/>
                  <a:gd name="connsiteX6" fmla="*/ 84257 w 360488"/>
                  <a:gd name="connsiteY6" fmla="*/ 365548 h 3752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488" h="375245">
                    <a:moveTo>
                      <a:pt x="0" y="7041"/>
                    </a:moveTo>
                    <a:lnTo>
                      <a:pt x="54001" y="19503"/>
                    </a:lnTo>
                    <a:cubicBezTo>
                      <a:pt x="119029" y="27777"/>
                      <a:pt x="180040" y="15661"/>
                      <a:pt x="281234" y="0"/>
                    </a:cubicBezTo>
                    <a:cubicBezTo>
                      <a:pt x="268243" y="85404"/>
                      <a:pt x="269182" y="192485"/>
                      <a:pt x="360488" y="300198"/>
                    </a:cubicBezTo>
                    <a:cubicBezTo>
                      <a:pt x="327857" y="322590"/>
                      <a:pt x="363712" y="316360"/>
                      <a:pt x="267356" y="356473"/>
                    </a:cubicBezTo>
                    <a:cubicBezTo>
                      <a:pt x="201755" y="376806"/>
                      <a:pt x="148977" y="378779"/>
                      <a:pt x="105538" y="371106"/>
                    </a:cubicBezTo>
                    <a:lnTo>
                      <a:pt x="84257" y="365548"/>
                    </a:lnTo>
                  </a:path>
                </a:pathLst>
              </a:custGeom>
              <a:noFill/>
              <a:ln>
                <a:solidFill>
                  <a:schemeClr val="accent1">
                    <a:lumMod val="20000"/>
                    <a:lumOff val="80000"/>
                  </a:schemeClr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8" name="フリーフォーム: 図形 237">
                <a:extLst>
                  <a:ext uri="{FF2B5EF4-FFF2-40B4-BE49-F238E27FC236}">
                    <a16:creationId xmlns:a16="http://schemas.microsoft.com/office/drawing/2014/main" id="{0AF6BF6C-C966-412D-929D-CD5E5D54DC48}"/>
                  </a:ext>
                </a:extLst>
              </p:cNvPr>
              <p:cNvSpPr/>
              <p:nvPr/>
            </p:nvSpPr>
            <p:spPr>
              <a:xfrm rot="4790864">
                <a:off x="1614261" y="2127223"/>
                <a:ext cx="54676" cy="259829"/>
              </a:xfrm>
              <a:custGeom>
                <a:avLst/>
                <a:gdLst>
                  <a:gd name="connsiteX0" fmla="*/ 40431 w 85860"/>
                  <a:gd name="connsiteY0" fmla="*/ 0 h 288131"/>
                  <a:gd name="connsiteX1" fmla="*/ 45429 w 85860"/>
                  <a:gd name="connsiteY1" fmla="*/ 0 h 288131"/>
                  <a:gd name="connsiteX2" fmla="*/ 85860 w 85860"/>
                  <a:gd name="connsiteY2" fmla="*/ 288131 h 288131"/>
                  <a:gd name="connsiteX3" fmla="*/ 0 w 85860"/>
                  <a:gd name="connsiteY3" fmla="*/ 288131 h 288131"/>
                  <a:gd name="connsiteX0" fmla="*/ 85860 w 177300"/>
                  <a:gd name="connsiteY0" fmla="*/ 288131 h 379571"/>
                  <a:gd name="connsiteX1" fmla="*/ 0 w 177300"/>
                  <a:gd name="connsiteY1" fmla="*/ 288131 h 379571"/>
                  <a:gd name="connsiteX2" fmla="*/ 40431 w 177300"/>
                  <a:gd name="connsiteY2" fmla="*/ 0 h 379571"/>
                  <a:gd name="connsiteX3" fmla="*/ 45429 w 177300"/>
                  <a:gd name="connsiteY3" fmla="*/ 0 h 379571"/>
                  <a:gd name="connsiteX4" fmla="*/ 177300 w 177300"/>
                  <a:gd name="connsiteY4" fmla="*/ 379571 h 379571"/>
                  <a:gd name="connsiteX0" fmla="*/ 0 w 177300"/>
                  <a:gd name="connsiteY0" fmla="*/ 288131 h 379571"/>
                  <a:gd name="connsiteX1" fmla="*/ 40431 w 177300"/>
                  <a:gd name="connsiteY1" fmla="*/ 0 h 379571"/>
                  <a:gd name="connsiteX2" fmla="*/ 45429 w 177300"/>
                  <a:gd name="connsiteY2" fmla="*/ 0 h 379571"/>
                  <a:gd name="connsiteX3" fmla="*/ 177300 w 177300"/>
                  <a:gd name="connsiteY3" fmla="*/ 379571 h 379571"/>
                  <a:gd name="connsiteX0" fmla="*/ 0 w 63000"/>
                  <a:gd name="connsiteY0" fmla="*/ 288131 h 289084"/>
                  <a:gd name="connsiteX1" fmla="*/ 40431 w 63000"/>
                  <a:gd name="connsiteY1" fmla="*/ 0 h 289084"/>
                  <a:gd name="connsiteX2" fmla="*/ 45429 w 63000"/>
                  <a:gd name="connsiteY2" fmla="*/ 0 h 289084"/>
                  <a:gd name="connsiteX3" fmla="*/ 63000 w 63000"/>
                  <a:gd name="connsiteY3" fmla="*/ 289084 h 289084"/>
                  <a:gd name="connsiteX0" fmla="*/ 0 w 53369"/>
                  <a:gd name="connsiteY0" fmla="*/ 320113 h 320114"/>
                  <a:gd name="connsiteX1" fmla="*/ 30800 w 53369"/>
                  <a:gd name="connsiteY1" fmla="*/ 0 h 320114"/>
                  <a:gd name="connsiteX2" fmla="*/ 35798 w 53369"/>
                  <a:gd name="connsiteY2" fmla="*/ 0 h 320114"/>
                  <a:gd name="connsiteX3" fmla="*/ 53369 w 53369"/>
                  <a:gd name="connsiteY3" fmla="*/ 289084 h 3201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3369" h="320114">
                    <a:moveTo>
                      <a:pt x="0" y="320113"/>
                    </a:moveTo>
                    <a:lnTo>
                      <a:pt x="30800" y="0"/>
                    </a:lnTo>
                    <a:lnTo>
                      <a:pt x="35798" y="0"/>
                    </a:lnTo>
                    <a:cubicBezTo>
                      <a:pt x="49275" y="96044"/>
                      <a:pt x="53369" y="289084"/>
                      <a:pt x="53369" y="289084"/>
                    </a:cubicBezTo>
                  </a:path>
                </a:pathLst>
              </a:custGeom>
              <a:noFill/>
              <a:ln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9" name="フリーフォーム: 図形 238">
                <a:extLst>
                  <a:ext uri="{FF2B5EF4-FFF2-40B4-BE49-F238E27FC236}">
                    <a16:creationId xmlns:a16="http://schemas.microsoft.com/office/drawing/2014/main" id="{363B52F0-6C75-4FCE-8650-BFB9F925E0B0}"/>
                  </a:ext>
                </a:extLst>
              </p:cNvPr>
              <p:cNvSpPr/>
              <p:nvPr/>
            </p:nvSpPr>
            <p:spPr>
              <a:xfrm rot="16019154" flipV="1">
                <a:off x="1557111" y="1924817"/>
                <a:ext cx="54676" cy="259829"/>
              </a:xfrm>
              <a:custGeom>
                <a:avLst/>
                <a:gdLst>
                  <a:gd name="connsiteX0" fmla="*/ 40431 w 85860"/>
                  <a:gd name="connsiteY0" fmla="*/ 0 h 288131"/>
                  <a:gd name="connsiteX1" fmla="*/ 45429 w 85860"/>
                  <a:gd name="connsiteY1" fmla="*/ 0 h 288131"/>
                  <a:gd name="connsiteX2" fmla="*/ 85860 w 85860"/>
                  <a:gd name="connsiteY2" fmla="*/ 288131 h 288131"/>
                  <a:gd name="connsiteX3" fmla="*/ 0 w 85860"/>
                  <a:gd name="connsiteY3" fmla="*/ 288131 h 288131"/>
                  <a:gd name="connsiteX0" fmla="*/ 85860 w 177300"/>
                  <a:gd name="connsiteY0" fmla="*/ 288131 h 379571"/>
                  <a:gd name="connsiteX1" fmla="*/ 0 w 177300"/>
                  <a:gd name="connsiteY1" fmla="*/ 288131 h 379571"/>
                  <a:gd name="connsiteX2" fmla="*/ 40431 w 177300"/>
                  <a:gd name="connsiteY2" fmla="*/ 0 h 379571"/>
                  <a:gd name="connsiteX3" fmla="*/ 45429 w 177300"/>
                  <a:gd name="connsiteY3" fmla="*/ 0 h 379571"/>
                  <a:gd name="connsiteX4" fmla="*/ 177300 w 177300"/>
                  <a:gd name="connsiteY4" fmla="*/ 379571 h 379571"/>
                  <a:gd name="connsiteX0" fmla="*/ 0 w 177300"/>
                  <a:gd name="connsiteY0" fmla="*/ 288131 h 379571"/>
                  <a:gd name="connsiteX1" fmla="*/ 40431 w 177300"/>
                  <a:gd name="connsiteY1" fmla="*/ 0 h 379571"/>
                  <a:gd name="connsiteX2" fmla="*/ 45429 w 177300"/>
                  <a:gd name="connsiteY2" fmla="*/ 0 h 379571"/>
                  <a:gd name="connsiteX3" fmla="*/ 177300 w 177300"/>
                  <a:gd name="connsiteY3" fmla="*/ 379571 h 379571"/>
                  <a:gd name="connsiteX0" fmla="*/ 0 w 63000"/>
                  <a:gd name="connsiteY0" fmla="*/ 288131 h 289084"/>
                  <a:gd name="connsiteX1" fmla="*/ 40431 w 63000"/>
                  <a:gd name="connsiteY1" fmla="*/ 0 h 289084"/>
                  <a:gd name="connsiteX2" fmla="*/ 45429 w 63000"/>
                  <a:gd name="connsiteY2" fmla="*/ 0 h 289084"/>
                  <a:gd name="connsiteX3" fmla="*/ 63000 w 63000"/>
                  <a:gd name="connsiteY3" fmla="*/ 289084 h 289084"/>
                  <a:gd name="connsiteX0" fmla="*/ 0 w 53369"/>
                  <a:gd name="connsiteY0" fmla="*/ 320113 h 320114"/>
                  <a:gd name="connsiteX1" fmla="*/ 30800 w 53369"/>
                  <a:gd name="connsiteY1" fmla="*/ 0 h 320114"/>
                  <a:gd name="connsiteX2" fmla="*/ 35798 w 53369"/>
                  <a:gd name="connsiteY2" fmla="*/ 0 h 320114"/>
                  <a:gd name="connsiteX3" fmla="*/ 53369 w 53369"/>
                  <a:gd name="connsiteY3" fmla="*/ 289084 h 3201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3369" h="320114">
                    <a:moveTo>
                      <a:pt x="0" y="320113"/>
                    </a:moveTo>
                    <a:lnTo>
                      <a:pt x="30800" y="0"/>
                    </a:lnTo>
                    <a:lnTo>
                      <a:pt x="35798" y="0"/>
                    </a:lnTo>
                    <a:cubicBezTo>
                      <a:pt x="49275" y="96044"/>
                      <a:pt x="53369" y="289084"/>
                      <a:pt x="53369" y="289084"/>
                    </a:cubicBezTo>
                  </a:path>
                </a:pathLst>
              </a:custGeom>
              <a:noFill/>
              <a:ln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40" name="フリーフォーム: 図形 239">
              <a:extLst>
                <a:ext uri="{FF2B5EF4-FFF2-40B4-BE49-F238E27FC236}">
                  <a16:creationId xmlns:a16="http://schemas.microsoft.com/office/drawing/2014/main" id="{6AA52C72-16E4-4FFE-A452-95CA84E33AF7}"/>
                </a:ext>
              </a:extLst>
            </p:cNvPr>
            <p:cNvSpPr/>
            <p:nvPr/>
          </p:nvSpPr>
          <p:spPr>
            <a:xfrm rot="900000" flipH="1">
              <a:off x="8057067" y="1716403"/>
              <a:ext cx="206460" cy="373927"/>
            </a:xfrm>
            <a:custGeom>
              <a:avLst/>
              <a:gdLst>
                <a:gd name="connsiteX0" fmla="*/ 109805 w 188990"/>
                <a:gd name="connsiteY0" fmla="*/ 0 h 342286"/>
                <a:gd name="connsiteX1" fmla="*/ 0 w 188990"/>
                <a:gd name="connsiteY1" fmla="*/ 171143 h 342286"/>
                <a:gd name="connsiteX2" fmla="*/ 109805 w 188990"/>
                <a:gd name="connsiteY2" fmla="*/ 342286 h 342286"/>
                <a:gd name="connsiteX3" fmla="*/ 111831 w 188990"/>
                <a:gd name="connsiteY3" fmla="*/ 341648 h 342286"/>
                <a:gd name="connsiteX4" fmla="*/ 188990 w 188990"/>
                <a:gd name="connsiteY4" fmla="*/ 53688 h 342286"/>
                <a:gd name="connsiteX5" fmla="*/ 187449 w 188990"/>
                <a:gd name="connsiteY5" fmla="*/ 50126 h 342286"/>
                <a:gd name="connsiteX6" fmla="*/ 109805 w 188990"/>
                <a:gd name="connsiteY6" fmla="*/ 0 h 342286"/>
                <a:gd name="connsiteX0" fmla="*/ 109805 w 188990"/>
                <a:gd name="connsiteY0" fmla="*/ 0 h 342286"/>
                <a:gd name="connsiteX1" fmla="*/ 0 w 188990"/>
                <a:gd name="connsiteY1" fmla="*/ 171143 h 342286"/>
                <a:gd name="connsiteX2" fmla="*/ 109805 w 188990"/>
                <a:gd name="connsiteY2" fmla="*/ 342286 h 342286"/>
                <a:gd name="connsiteX3" fmla="*/ 111831 w 188990"/>
                <a:gd name="connsiteY3" fmla="*/ 341648 h 342286"/>
                <a:gd name="connsiteX4" fmla="*/ 178321 w 188990"/>
                <a:gd name="connsiteY4" fmla="*/ 93383 h 342286"/>
                <a:gd name="connsiteX5" fmla="*/ 188990 w 188990"/>
                <a:gd name="connsiteY5" fmla="*/ 53688 h 342286"/>
                <a:gd name="connsiteX6" fmla="*/ 187449 w 188990"/>
                <a:gd name="connsiteY6" fmla="*/ 50126 h 342286"/>
                <a:gd name="connsiteX7" fmla="*/ 109805 w 188990"/>
                <a:gd name="connsiteY7" fmla="*/ 0 h 342286"/>
                <a:gd name="connsiteX0" fmla="*/ 178321 w 269761"/>
                <a:gd name="connsiteY0" fmla="*/ 93383 h 342286"/>
                <a:gd name="connsiteX1" fmla="*/ 188990 w 269761"/>
                <a:gd name="connsiteY1" fmla="*/ 53688 h 342286"/>
                <a:gd name="connsiteX2" fmla="*/ 187449 w 269761"/>
                <a:gd name="connsiteY2" fmla="*/ 50126 h 342286"/>
                <a:gd name="connsiteX3" fmla="*/ 109805 w 269761"/>
                <a:gd name="connsiteY3" fmla="*/ 0 h 342286"/>
                <a:gd name="connsiteX4" fmla="*/ 0 w 269761"/>
                <a:gd name="connsiteY4" fmla="*/ 171143 h 342286"/>
                <a:gd name="connsiteX5" fmla="*/ 109805 w 269761"/>
                <a:gd name="connsiteY5" fmla="*/ 342286 h 342286"/>
                <a:gd name="connsiteX6" fmla="*/ 111831 w 269761"/>
                <a:gd name="connsiteY6" fmla="*/ 341648 h 342286"/>
                <a:gd name="connsiteX7" fmla="*/ 269761 w 269761"/>
                <a:gd name="connsiteY7" fmla="*/ 184823 h 342286"/>
                <a:gd name="connsiteX0" fmla="*/ 188990 w 269761"/>
                <a:gd name="connsiteY0" fmla="*/ 53688 h 342286"/>
                <a:gd name="connsiteX1" fmla="*/ 187449 w 269761"/>
                <a:gd name="connsiteY1" fmla="*/ 50126 h 342286"/>
                <a:gd name="connsiteX2" fmla="*/ 109805 w 269761"/>
                <a:gd name="connsiteY2" fmla="*/ 0 h 342286"/>
                <a:gd name="connsiteX3" fmla="*/ 0 w 269761"/>
                <a:gd name="connsiteY3" fmla="*/ 171143 h 342286"/>
                <a:gd name="connsiteX4" fmla="*/ 109805 w 269761"/>
                <a:gd name="connsiteY4" fmla="*/ 342286 h 342286"/>
                <a:gd name="connsiteX5" fmla="*/ 111831 w 269761"/>
                <a:gd name="connsiteY5" fmla="*/ 341648 h 342286"/>
                <a:gd name="connsiteX6" fmla="*/ 269761 w 269761"/>
                <a:gd name="connsiteY6" fmla="*/ 184823 h 342286"/>
                <a:gd name="connsiteX0" fmla="*/ 188990 w 188990"/>
                <a:gd name="connsiteY0" fmla="*/ 53688 h 342286"/>
                <a:gd name="connsiteX1" fmla="*/ 187449 w 188990"/>
                <a:gd name="connsiteY1" fmla="*/ 50126 h 342286"/>
                <a:gd name="connsiteX2" fmla="*/ 109805 w 188990"/>
                <a:gd name="connsiteY2" fmla="*/ 0 h 342286"/>
                <a:gd name="connsiteX3" fmla="*/ 0 w 188990"/>
                <a:gd name="connsiteY3" fmla="*/ 171143 h 342286"/>
                <a:gd name="connsiteX4" fmla="*/ 109805 w 188990"/>
                <a:gd name="connsiteY4" fmla="*/ 342286 h 342286"/>
                <a:gd name="connsiteX5" fmla="*/ 111831 w 188990"/>
                <a:gd name="connsiteY5" fmla="*/ 341648 h 342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8990" h="342286">
                  <a:moveTo>
                    <a:pt x="188990" y="53688"/>
                  </a:moveTo>
                  <a:lnTo>
                    <a:pt x="187449" y="50126"/>
                  </a:lnTo>
                  <a:cubicBezTo>
                    <a:pt x="167578" y="19156"/>
                    <a:pt x="140127" y="0"/>
                    <a:pt x="109805" y="0"/>
                  </a:cubicBezTo>
                  <a:cubicBezTo>
                    <a:pt x="49161" y="0"/>
                    <a:pt x="0" y="76623"/>
                    <a:pt x="0" y="171143"/>
                  </a:cubicBezTo>
                  <a:cubicBezTo>
                    <a:pt x="0" y="265663"/>
                    <a:pt x="49161" y="342286"/>
                    <a:pt x="109805" y="342286"/>
                  </a:cubicBezTo>
                  <a:lnTo>
                    <a:pt x="111831" y="341648"/>
                  </a:lnTo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41" name="フリーフォーム: 図形 240">
              <a:extLst>
                <a:ext uri="{FF2B5EF4-FFF2-40B4-BE49-F238E27FC236}">
                  <a16:creationId xmlns:a16="http://schemas.microsoft.com/office/drawing/2014/main" id="{8A1FDB50-9270-4B8F-9DFC-37E59C3BA4DA}"/>
                </a:ext>
              </a:extLst>
            </p:cNvPr>
            <p:cNvSpPr/>
            <p:nvPr/>
          </p:nvSpPr>
          <p:spPr>
            <a:xfrm rot="900000" flipH="1">
              <a:off x="8076952" y="1778487"/>
              <a:ext cx="143551" cy="243555"/>
            </a:xfrm>
            <a:custGeom>
              <a:avLst/>
              <a:gdLst>
                <a:gd name="connsiteX0" fmla="*/ 70049 w 131404"/>
                <a:gd name="connsiteY0" fmla="*/ 0 h 222946"/>
                <a:gd name="connsiteX1" fmla="*/ 0 w 131404"/>
                <a:gd name="connsiteY1" fmla="*/ 111473 h 222946"/>
                <a:gd name="connsiteX2" fmla="*/ 70049 w 131404"/>
                <a:gd name="connsiteY2" fmla="*/ 222946 h 222946"/>
                <a:gd name="connsiteX3" fmla="*/ 89572 w 131404"/>
                <a:gd name="connsiteY3" fmla="*/ 216674 h 222946"/>
                <a:gd name="connsiteX4" fmla="*/ 131404 w 131404"/>
                <a:gd name="connsiteY4" fmla="*/ 60555 h 222946"/>
                <a:gd name="connsiteX5" fmla="*/ 119581 w 131404"/>
                <a:gd name="connsiteY5" fmla="*/ 32650 h 222946"/>
                <a:gd name="connsiteX6" fmla="*/ 70049 w 131404"/>
                <a:gd name="connsiteY6" fmla="*/ 0 h 222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1404" h="222946">
                  <a:moveTo>
                    <a:pt x="70049" y="0"/>
                  </a:moveTo>
                  <a:cubicBezTo>
                    <a:pt x="31362" y="0"/>
                    <a:pt x="0" y="49908"/>
                    <a:pt x="0" y="111473"/>
                  </a:cubicBezTo>
                  <a:cubicBezTo>
                    <a:pt x="0" y="173038"/>
                    <a:pt x="31362" y="222946"/>
                    <a:pt x="70049" y="222946"/>
                  </a:cubicBezTo>
                  <a:lnTo>
                    <a:pt x="89572" y="216674"/>
                  </a:lnTo>
                  <a:lnTo>
                    <a:pt x="131404" y="60555"/>
                  </a:lnTo>
                  <a:lnTo>
                    <a:pt x="119581" y="32650"/>
                  </a:lnTo>
                  <a:cubicBezTo>
                    <a:pt x="106905" y="12477"/>
                    <a:pt x="89392" y="0"/>
                    <a:pt x="70049" y="0"/>
                  </a:cubicBezTo>
                  <a:close/>
                </a:path>
              </a:pathLst>
            </a:custGeom>
            <a:solidFill>
              <a:srgbClr val="FF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42" name="月 241">
              <a:extLst>
                <a:ext uri="{FF2B5EF4-FFF2-40B4-BE49-F238E27FC236}">
                  <a16:creationId xmlns:a16="http://schemas.microsoft.com/office/drawing/2014/main" id="{96E5A05A-6A0F-4A3C-90E3-358C725D1B11}"/>
                </a:ext>
              </a:extLst>
            </p:cNvPr>
            <p:cNvSpPr/>
            <p:nvPr/>
          </p:nvSpPr>
          <p:spPr>
            <a:xfrm flipH="1">
              <a:off x="8032166" y="1459115"/>
              <a:ext cx="77331" cy="1056696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277285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A4D0546D-8BC1-4C72-8D42-A8A039BC411A}"/>
              </a:ext>
            </a:extLst>
          </p:cNvPr>
          <p:cNvGrpSpPr/>
          <p:nvPr/>
        </p:nvGrpSpPr>
        <p:grpSpPr>
          <a:xfrm>
            <a:off x="1524413" y="4291874"/>
            <a:ext cx="960692" cy="2150109"/>
            <a:chOff x="1524413" y="4291874"/>
            <a:chExt cx="960692" cy="2150109"/>
          </a:xfrm>
        </p:grpSpPr>
        <p:grpSp>
          <p:nvGrpSpPr>
            <p:cNvPr id="135" name="グループ化 134">
              <a:extLst>
                <a:ext uri="{FF2B5EF4-FFF2-40B4-BE49-F238E27FC236}">
                  <a16:creationId xmlns:a16="http://schemas.microsoft.com/office/drawing/2014/main" id="{39F4572A-A02A-4131-B6F4-A422D31132DA}"/>
                </a:ext>
              </a:extLst>
            </p:cNvPr>
            <p:cNvGrpSpPr/>
            <p:nvPr/>
          </p:nvGrpSpPr>
          <p:grpSpPr>
            <a:xfrm>
              <a:off x="1576073" y="4291874"/>
              <a:ext cx="909032" cy="2150109"/>
              <a:chOff x="696179" y="4291874"/>
              <a:chExt cx="909032" cy="2150109"/>
            </a:xfrm>
          </p:grpSpPr>
          <p:sp>
            <p:nvSpPr>
              <p:cNvPr id="673" name="フリーフォーム: 図形 672">
                <a:extLst>
                  <a:ext uri="{FF2B5EF4-FFF2-40B4-BE49-F238E27FC236}">
                    <a16:creationId xmlns:a16="http://schemas.microsoft.com/office/drawing/2014/main" id="{53F5824F-8CCD-4C9A-AD49-72E2EA8D71F7}"/>
                  </a:ext>
                </a:extLst>
              </p:cNvPr>
              <p:cNvSpPr/>
              <p:nvPr/>
            </p:nvSpPr>
            <p:spPr>
              <a:xfrm>
                <a:off x="1080230" y="5098406"/>
                <a:ext cx="177070" cy="395121"/>
              </a:xfrm>
              <a:custGeom>
                <a:avLst/>
                <a:gdLst>
                  <a:gd name="connsiteX0" fmla="*/ 22650 w 248020"/>
                  <a:gd name="connsiteY0" fmla="*/ 0 h 258102"/>
                  <a:gd name="connsiteX1" fmla="*/ 225369 w 248020"/>
                  <a:gd name="connsiteY1" fmla="*/ 0 h 258102"/>
                  <a:gd name="connsiteX2" fmla="*/ 248020 w 248020"/>
                  <a:gd name="connsiteY2" fmla="*/ 258102 h 258102"/>
                  <a:gd name="connsiteX3" fmla="*/ 0 w 248020"/>
                  <a:gd name="connsiteY3" fmla="*/ 258102 h 258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020" h="258102">
                    <a:moveTo>
                      <a:pt x="22650" y="0"/>
                    </a:moveTo>
                    <a:lnTo>
                      <a:pt x="225369" y="0"/>
                    </a:lnTo>
                    <a:lnTo>
                      <a:pt x="248020" y="258102"/>
                    </a:lnTo>
                    <a:lnTo>
                      <a:pt x="0" y="258102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74" name="フリーフォーム: 図形 673">
                <a:extLst>
                  <a:ext uri="{FF2B5EF4-FFF2-40B4-BE49-F238E27FC236}">
                    <a16:creationId xmlns:a16="http://schemas.microsoft.com/office/drawing/2014/main" id="{62D9356B-507B-4759-824B-8934C33D56D4}"/>
                  </a:ext>
                </a:extLst>
              </p:cNvPr>
              <p:cNvSpPr/>
              <p:nvPr/>
            </p:nvSpPr>
            <p:spPr>
              <a:xfrm>
                <a:off x="1092994" y="5129117"/>
                <a:ext cx="81882" cy="195549"/>
              </a:xfrm>
              <a:custGeom>
                <a:avLst/>
                <a:gdLst>
                  <a:gd name="connsiteX0" fmla="*/ 152408 w 161003"/>
                  <a:gd name="connsiteY0" fmla="*/ 0 h 223973"/>
                  <a:gd name="connsiteX1" fmla="*/ 9452 w 161003"/>
                  <a:gd name="connsiteY1" fmla="*/ 219737 h 223973"/>
                  <a:gd name="connsiteX2" fmla="*/ 0 w 161003"/>
                  <a:gd name="connsiteY2" fmla="*/ 223973 h 223973"/>
                  <a:gd name="connsiteX3" fmla="*/ 4657 w 161003"/>
                  <a:gd name="connsiteY3" fmla="*/ 149621 h 223973"/>
                  <a:gd name="connsiteX4" fmla="*/ 85033 w 161003"/>
                  <a:gd name="connsiteY4" fmla="*/ 89394 h 223973"/>
                  <a:gd name="connsiteX5" fmla="*/ 152408 w 161003"/>
                  <a:gd name="connsiteY5" fmla="*/ 0 h 223973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5033 w 161003"/>
                  <a:gd name="connsiteY4" fmla="*/ 75107 h 209686"/>
                  <a:gd name="connsiteX5" fmla="*/ 152408 w 161003"/>
                  <a:gd name="connsiteY5" fmla="*/ 0 h 209686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7857 w 161003"/>
                  <a:gd name="connsiteY4" fmla="*/ 82251 h 209686"/>
                  <a:gd name="connsiteX5" fmla="*/ 152408 w 161003"/>
                  <a:gd name="connsiteY5" fmla="*/ 0 h 209686"/>
                  <a:gd name="connsiteX0" fmla="*/ 147751 w 156346"/>
                  <a:gd name="connsiteY0" fmla="*/ 0 h 205450"/>
                  <a:gd name="connsiteX1" fmla="*/ 4795 w 156346"/>
                  <a:gd name="connsiteY1" fmla="*/ 205450 h 205450"/>
                  <a:gd name="connsiteX2" fmla="*/ 0 w 156346"/>
                  <a:gd name="connsiteY2" fmla="*/ 135334 h 205450"/>
                  <a:gd name="connsiteX3" fmla="*/ 83200 w 156346"/>
                  <a:gd name="connsiteY3" fmla="*/ 82251 h 205450"/>
                  <a:gd name="connsiteX4" fmla="*/ 147751 w 156346"/>
                  <a:gd name="connsiteY4" fmla="*/ 0 h 205450"/>
                  <a:gd name="connsiteX0" fmla="*/ 148605 w 156752"/>
                  <a:gd name="connsiteY0" fmla="*/ 0 h 188781"/>
                  <a:gd name="connsiteX1" fmla="*/ 0 w 156752"/>
                  <a:gd name="connsiteY1" fmla="*/ 188781 h 188781"/>
                  <a:gd name="connsiteX2" fmla="*/ 854 w 156752"/>
                  <a:gd name="connsiteY2" fmla="*/ 135334 h 188781"/>
                  <a:gd name="connsiteX3" fmla="*/ 84054 w 156752"/>
                  <a:gd name="connsiteY3" fmla="*/ 82251 h 188781"/>
                  <a:gd name="connsiteX4" fmla="*/ 148605 w 156752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51429 w 151429"/>
                  <a:gd name="connsiteY0" fmla="*/ 0 h 186400"/>
                  <a:gd name="connsiteX1" fmla="*/ 0 w 151429"/>
                  <a:gd name="connsiteY1" fmla="*/ 186400 h 186400"/>
                  <a:gd name="connsiteX2" fmla="*/ 854 w 151429"/>
                  <a:gd name="connsiteY2" fmla="*/ 132953 h 186400"/>
                  <a:gd name="connsiteX3" fmla="*/ 84054 w 151429"/>
                  <a:gd name="connsiteY3" fmla="*/ 79870 h 186400"/>
                  <a:gd name="connsiteX4" fmla="*/ 151429 w 151429"/>
                  <a:gd name="connsiteY4" fmla="*/ 0 h 18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429" h="186400">
                    <a:moveTo>
                      <a:pt x="151429" y="0"/>
                    </a:moveTo>
                    <a:cubicBezTo>
                      <a:pt x="150345" y="78261"/>
                      <a:pt x="89168" y="133779"/>
                      <a:pt x="0" y="186400"/>
                    </a:cubicBezTo>
                    <a:cubicBezTo>
                      <a:pt x="285" y="168584"/>
                      <a:pt x="569" y="150769"/>
                      <a:pt x="854" y="132953"/>
                    </a:cubicBezTo>
                    <a:lnTo>
                      <a:pt x="84054" y="79870"/>
                    </a:lnTo>
                    <a:cubicBezTo>
                      <a:pt x="113633" y="51040"/>
                      <a:pt x="136893" y="29985"/>
                      <a:pt x="151429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70" name="四角形: 上の 2 つの角を丸める 69">
                <a:extLst>
                  <a:ext uri="{FF2B5EF4-FFF2-40B4-BE49-F238E27FC236}">
                    <a16:creationId xmlns:a16="http://schemas.microsoft.com/office/drawing/2014/main" id="{B6BF965B-2144-4EE1-B722-41F510E57DF5}"/>
                  </a:ext>
                </a:extLst>
              </p:cNvPr>
              <p:cNvSpPr/>
              <p:nvPr/>
            </p:nvSpPr>
            <p:spPr>
              <a:xfrm>
                <a:off x="926529" y="5430206"/>
                <a:ext cx="495078" cy="1011777"/>
              </a:xfrm>
              <a:prstGeom prst="round2SameRect">
                <a:avLst>
                  <a:gd name="adj1" fmla="val 39323"/>
                  <a:gd name="adj2" fmla="val 0"/>
                </a:avLst>
              </a:pr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77" name="フリーフォーム: 図形 676">
                <a:extLst>
                  <a:ext uri="{FF2B5EF4-FFF2-40B4-BE49-F238E27FC236}">
                    <a16:creationId xmlns:a16="http://schemas.microsoft.com/office/drawing/2014/main" id="{01FED463-3036-4075-A2D4-29EEEF952F21}"/>
                  </a:ext>
                </a:extLst>
              </p:cNvPr>
              <p:cNvSpPr/>
              <p:nvPr/>
            </p:nvSpPr>
            <p:spPr>
              <a:xfrm>
                <a:off x="696179" y="4398023"/>
                <a:ext cx="821661" cy="921045"/>
              </a:xfrm>
              <a:custGeom>
                <a:avLst/>
                <a:gdLst>
                  <a:gd name="connsiteX0" fmla="*/ 444504 w 821661"/>
                  <a:gd name="connsiteY0" fmla="*/ 27 h 921045"/>
                  <a:gd name="connsiteX1" fmla="*/ 821479 w 821661"/>
                  <a:gd name="connsiteY1" fmla="*/ 445103 h 921045"/>
                  <a:gd name="connsiteX2" fmla="*/ 552319 w 821661"/>
                  <a:gd name="connsiteY2" fmla="*/ 898660 h 921045"/>
                  <a:gd name="connsiteX3" fmla="*/ 480846 w 821661"/>
                  <a:gd name="connsiteY3" fmla="*/ 747863 h 921045"/>
                  <a:gd name="connsiteX4" fmla="*/ 232191 w 821661"/>
                  <a:gd name="connsiteY4" fmla="*/ 919950 h 921045"/>
                  <a:gd name="connsiteX5" fmla="*/ 75343 w 821661"/>
                  <a:gd name="connsiteY5" fmla="*/ 842202 h 921045"/>
                  <a:gd name="connsiteX6" fmla="*/ 67533 w 821661"/>
                  <a:gd name="connsiteY6" fmla="*/ 822288 h 921045"/>
                  <a:gd name="connsiteX7" fmla="*/ 70485 w 821661"/>
                  <a:gd name="connsiteY7" fmla="*/ 821185 h 921045"/>
                  <a:gd name="connsiteX8" fmla="*/ 100514 w 821661"/>
                  <a:gd name="connsiteY8" fmla="*/ 795321 h 921045"/>
                  <a:gd name="connsiteX9" fmla="*/ 70485 w 821661"/>
                  <a:gd name="connsiteY9" fmla="*/ 800742 h 921045"/>
                  <a:gd name="connsiteX10" fmla="*/ 60233 w 821661"/>
                  <a:gd name="connsiteY10" fmla="*/ 803677 h 921045"/>
                  <a:gd name="connsiteX11" fmla="*/ 59765 w 821661"/>
                  <a:gd name="connsiteY11" fmla="*/ 802483 h 921045"/>
                  <a:gd name="connsiteX12" fmla="*/ 48103 w 821661"/>
                  <a:gd name="connsiteY12" fmla="*/ 752360 h 921045"/>
                  <a:gd name="connsiteX13" fmla="*/ 0 w 821661"/>
                  <a:gd name="connsiteY13" fmla="*/ 713901 h 921045"/>
                  <a:gd name="connsiteX14" fmla="*/ 41934 w 821661"/>
                  <a:gd name="connsiteY14" fmla="*/ 572226 h 921045"/>
                  <a:gd name="connsiteX15" fmla="*/ 12918 w 821661"/>
                  <a:gd name="connsiteY15" fmla="*/ 401454 h 921045"/>
                  <a:gd name="connsiteX16" fmla="*/ 11316 w 821661"/>
                  <a:gd name="connsiteY16" fmla="*/ 339903 h 921045"/>
                  <a:gd name="connsiteX17" fmla="*/ 444504 w 821661"/>
                  <a:gd name="connsiteY17" fmla="*/ 27 h 921045"/>
                  <a:gd name="connsiteX0" fmla="*/ 480846 w 821661"/>
                  <a:gd name="connsiteY0" fmla="*/ 747863 h 921045"/>
                  <a:gd name="connsiteX1" fmla="*/ 232191 w 821661"/>
                  <a:gd name="connsiteY1" fmla="*/ 919950 h 921045"/>
                  <a:gd name="connsiteX2" fmla="*/ 75343 w 821661"/>
                  <a:gd name="connsiteY2" fmla="*/ 842202 h 921045"/>
                  <a:gd name="connsiteX3" fmla="*/ 67533 w 821661"/>
                  <a:gd name="connsiteY3" fmla="*/ 822288 h 921045"/>
                  <a:gd name="connsiteX4" fmla="*/ 70485 w 821661"/>
                  <a:gd name="connsiteY4" fmla="*/ 821185 h 921045"/>
                  <a:gd name="connsiteX5" fmla="*/ 100514 w 821661"/>
                  <a:gd name="connsiteY5" fmla="*/ 795321 h 921045"/>
                  <a:gd name="connsiteX6" fmla="*/ 70485 w 821661"/>
                  <a:gd name="connsiteY6" fmla="*/ 800742 h 921045"/>
                  <a:gd name="connsiteX7" fmla="*/ 60233 w 821661"/>
                  <a:gd name="connsiteY7" fmla="*/ 803677 h 921045"/>
                  <a:gd name="connsiteX8" fmla="*/ 59765 w 821661"/>
                  <a:gd name="connsiteY8" fmla="*/ 802483 h 921045"/>
                  <a:gd name="connsiteX9" fmla="*/ 48103 w 821661"/>
                  <a:gd name="connsiteY9" fmla="*/ 752360 h 921045"/>
                  <a:gd name="connsiteX10" fmla="*/ 0 w 821661"/>
                  <a:gd name="connsiteY10" fmla="*/ 713901 h 921045"/>
                  <a:gd name="connsiteX11" fmla="*/ 41934 w 821661"/>
                  <a:gd name="connsiteY11" fmla="*/ 572226 h 921045"/>
                  <a:gd name="connsiteX12" fmla="*/ 12918 w 821661"/>
                  <a:gd name="connsiteY12" fmla="*/ 401454 h 921045"/>
                  <a:gd name="connsiteX13" fmla="*/ 11316 w 821661"/>
                  <a:gd name="connsiteY13" fmla="*/ 339903 h 921045"/>
                  <a:gd name="connsiteX14" fmla="*/ 444504 w 821661"/>
                  <a:gd name="connsiteY14" fmla="*/ 27 h 921045"/>
                  <a:gd name="connsiteX15" fmla="*/ 821479 w 821661"/>
                  <a:gd name="connsiteY15" fmla="*/ 445103 h 921045"/>
                  <a:gd name="connsiteX16" fmla="*/ 552319 w 821661"/>
                  <a:gd name="connsiteY16" fmla="*/ 898660 h 921045"/>
                  <a:gd name="connsiteX17" fmla="*/ 572286 w 821661"/>
                  <a:gd name="connsiteY17" fmla="*/ 839303 h 921045"/>
                  <a:gd name="connsiteX0" fmla="*/ 480846 w 821661"/>
                  <a:gd name="connsiteY0" fmla="*/ 747863 h 921045"/>
                  <a:gd name="connsiteX1" fmla="*/ 232191 w 821661"/>
                  <a:gd name="connsiteY1" fmla="*/ 919950 h 921045"/>
                  <a:gd name="connsiteX2" fmla="*/ 75343 w 821661"/>
                  <a:gd name="connsiteY2" fmla="*/ 842202 h 921045"/>
                  <a:gd name="connsiteX3" fmla="*/ 67533 w 821661"/>
                  <a:gd name="connsiteY3" fmla="*/ 822288 h 921045"/>
                  <a:gd name="connsiteX4" fmla="*/ 70485 w 821661"/>
                  <a:gd name="connsiteY4" fmla="*/ 821185 h 921045"/>
                  <a:gd name="connsiteX5" fmla="*/ 100514 w 821661"/>
                  <a:gd name="connsiteY5" fmla="*/ 795321 h 921045"/>
                  <a:gd name="connsiteX6" fmla="*/ 70485 w 821661"/>
                  <a:gd name="connsiteY6" fmla="*/ 800742 h 921045"/>
                  <a:gd name="connsiteX7" fmla="*/ 60233 w 821661"/>
                  <a:gd name="connsiteY7" fmla="*/ 803677 h 921045"/>
                  <a:gd name="connsiteX8" fmla="*/ 59765 w 821661"/>
                  <a:gd name="connsiteY8" fmla="*/ 802483 h 921045"/>
                  <a:gd name="connsiteX9" fmla="*/ 48103 w 821661"/>
                  <a:gd name="connsiteY9" fmla="*/ 752360 h 921045"/>
                  <a:gd name="connsiteX10" fmla="*/ 0 w 821661"/>
                  <a:gd name="connsiteY10" fmla="*/ 713901 h 921045"/>
                  <a:gd name="connsiteX11" fmla="*/ 41934 w 821661"/>
                  <a:gd name="connsiteY11" fmla="*/ 572226 h 921045"/>
                  <a:gd name="connsiteX12" fmla="*/ 12918 w 821661"/>
                  <a:gd name="connsiteY12" fmla="*/ 401454 h 921045"/>
                  <a:gd name="connsiteX13" fmla="*/ 11316 w 821661"/>
                  <a:gd name="connsiteY13" fmla="*/ 339903 h 921045"/>
                  <a:gd name="connsiteX14" fmla="*/ 444504 w 821661"/>
                  <a:gd name="connsiteY14" fmla="*/ 27 h 921045"/>
                  <a:gd name="connsiteX15" fmla="*/ 821479 w 821661"/>
                  <a:gd name="connsiteY15" fmla="*/ 445103 h 921045"/>
                  <a:gd name="connsiteX16" fmla="*/ 552319 w 821661"/>
                  <a:gd name="connsiteY16" fmla="*/ 898660 h 921045"/>
                  <a:gd name="connsiteX0" fmla="*/ 480846 w 821661"/>
                  <a:gd name="connsiteY0" fmla="*/ 747863 h 921045"/>
                  <a:gd name="connsiteX1" fmla="*/ 232191 w 821661"/>
                  <a:gd name="connsiteY1" fmla="*/ 919950 h 921045"/>
                  <a:gd name="connsiteX2" fmla="*/ 75343 w 821661"/>
                  <a:gd name="connsiteY2" fmla="*/ 842202 h 921045"/>
                  <a:gd name="connsiteX3" fmla="*/ 67533 w 821661"/>
                  <a:gd name="connsiteY3" fmla="*/ 822288 h 921045"/>
                  <a:gd name="connsiteX4" fmla="*/ 100514 w 821661"/>
                  <a:gd name="connsiteY4" fmla="*/ 795321 h 921045"/>
                  <a:gd name="connsiteX5" fmla="*/ 70485 w 821661"/>
                  <a:gd name="connsiteY5" fmla="*/ 800742 h 921045"/>
                  <a:gd name="connsiteX6" fmla="*/ 60233 w 821661"/>
                  <a:gd name="connsiteY6" fmla="*/ 803677 h 921045"/>
                  <a:gd name="connsiteX7" fmla="*/ 59765 w 821661"/>
                  <a:gd name="connsiteY7" fmla="*/ 802483 h 921045"/>
                  <a:gd name="connsiteX8" fmla="*/ 48103 w 821661"/>
                  <a:gd name="connsiteY8" fmla="*/ 752360 h 921045"/>
                  <a:gd name="connsiteX9" fmla="*/ 0 w 821661"/>
                  <a:gd name="connsiteY9" fmla="*/ 713901 h 921045"/>
                  <a:gd name="connsiteX10" fmla="*/ 41934 w 821661"/>
                  <a:gd name="connsiteY10" fmla="*/ 572226 h 921045"/>
                  <a:gd name="connsiteX11" fmla="*/ 12918 w 821661"/>
                  <a:gd name="connsiteY11" fmla="*/ 401454 h 921045"/>
                  <a:gd name="connsiteX12" fmla="*/ 11316 w 821661"/>
                  <a:gd name="connsiteY12" fmla="*/ 339903 h 921045"/>
                  <a:gd name="connsiteX13" fmla="*/ 444504 w 821661"/>
                  <a:gd name="connsiteY13" fmla="*/ 27 h 921045"/>
                  <a:gd name="connsiteX14" fmla="*/ 821479 w 821661"/>
                  <a:gd name="connsiteY14" fmla="*/ 445103 h 921045"/>
                  <a:gd name="connsiteX15" fmla="*/ 552319 w 821661"/>
                  <a:gd name="connsiteY15" fmla="*/ 898660 h 92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821661" h="921045">
                    <a:moveTo>
                      <a:pt x="480846" y="747863"/>
                    </a:moveTo>
                    <a:cubicBezTo>
                      <a:pt x="407966" y="885439"/>
                      <a:pt x="319752" y="912632"/>
                      <a:pt x="232191" y="919950"/>
                    </a:cubicBezTo>
                    <a:cubicBezTo>
                      <a:pt x="166521" y="925439"/>
                      <a:pt x="110192" y="911928"/>
                      <a:pt x="75343" y="842202"/>
                    </a:cubicBezTo>
                    <a:lnTo>
                      <a:pt x="67533" y="822288"/>
                    </a:lnTo>
                    <a:lnTo>
                      <a:pt x="100514" y="795321"/>
                    </a:lnTo>
                    <a:cubicBezTo>
                      <a:pt x="100514" y="789630"/>
                      <a:pt x="89038" y="794475"/>
                      <a:pt x="70485" y="800742"/>
                    </a:cubicBezTo>
                    <a:lnTo>
                      <a:pt x="60233" y="803677"/>
                    </a:lnTo>
                    <a:lnTo>
                      <a:pt x="59765" y="802483"/>
                    </a:lnTo>
                    <a:cubicBezTo>
                      <a:pt x="55206" y="787566"/>
                      <a:pt x="51300" y="770916"/>
                      <a:pt x="48103" y="752360"/>
                    </a:cubicBezTo>
                    <a:cubicBezTo>
                      <a:pt x="24863" y="746959"/>
                      <a:pt x="10963" y="740651"/>
                      <a:pt x="0" y="713901"/>
                    </a:cubicBezTo>
                    <a:cubicBezTo>
                      <a:pt x="2401" y="672024"/>
                      <a:pt x="39781" y="624301"/>
                      <a:pt x="41934" y="572226"/>
                    </a:cubicBezTo>
                    <a:cubicBezTo>
                      <a:pt x="44087" y="520152"/>
                      <a:pt x="16321" y="429053"/>
                      <a:pt x="12918" y="401454"/>
                    </a:cubicBezTo>
                    <a:cubicBezTo>
                      <a:pt x="7929" y="376649"/>
                      <a:pt x="11851" y="360420"/>
                      <a:pt x="11316" y="339903"/>
                    </a:cubicBezTo>
                    <a:cubicBezTo>
                      <a:pt x="16912" y="137360"/>
                      <a:pt x="164719" y="-2260"/>
                      <a:pt x="444504" y="27"/>
                    </a:cubicBezTo>
                    <a:cubicBezTo>
                      <a:pt x="724289" y="2314"/>
                      <a:pt x="826612" y="192373"/>
                      <a:pt x="821479" y="445103"/>
                    </a:cubicBezTo>
                    <a:cubicBezTo>
                      <a:pt x="816346" y="697833"/>
                      <a:pt x="553566" y="761080"/>
                      <a:pt x="552319" y="898660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4" name="四角形: 上の 2 つの角を丸める 663">
                <a:extLst>
                  <a:ext uri="{FF2B5EF4-FFF2-40B4-BE49-F238E27FC236}">
                    <a16:creationId xmlns:a16="http://schemas.microsoft.com/office/drawing/2014/main" id="{C4DF5A80-8C9D-454D-9613-2788663F8C47}"/>
                  </a:ext>
                </a:extLst>
              </p:cNvPr>
              <p:cNvSpPr/>
              <p:nvPr/>
            </p:nvSpPr>
            <p:spPr>
              <a:xfrm>
                <a:off x="1013973" y="5540474"/>
                <a:ext cx="150180" cy="900900"/>
              </a:xfrm>
              <a:prstGeom prst="round2SameRect">
                <a:avLst>
                  <a:gd name="adj1" fmla="val 40288"/>
                  <a:gd name="adj2" fmla="val 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5" name="フリーフォーム: 図形 664">
                <a:extLst>
                  <a:ext uri="{FF2B5EF4-FFF2-40B4-BE49-F238E27FC236}">
                    <a16:creationId xmlns:a16="http://schemas.microsoft.com/office/drawing/2014/main" id="{D9CCCAE5-2FC0-4CFF-8903-37660F7E093F}"/>
                  </a:ext>
                </a:extLst>
              </p:cNvPr>
              <p:cNvSpPr/>
              <p:nvPr/>
            </p:nvSpPr>
            <p:spPr>
              <a:xfrm flipH="1">
                <a:off x="1042318" y="5492730"/>
                <a:ext cx="272132" cy="947738"/>
              </a:xfrm>
              <a:custGeom>
                <a:avLst/>
                <a:gdLst>
                  <a:gd name="connsiteX0" fmla="*/ 42070 w 328822"/>
                  <a:gd name="connsiteY0" fmla="*/ 0 h 947738"/>
                  <a:gd name="connsiteX1" fmla="*/ 286752 w 328822"/>
                  <a:gd name="connsiteY1" fmla="*/ 0 h 947738"/>
                  <a:gd name="connsiteX2" fmla="*/ 315902 w 328822"/>
                  <a:gd name="connsiteY2" fmla="*/ 43235 h 947738"/>
                  <a:gd name="connsiteX3" fmla="*/ 328822 w 328822"/>
                  <a:gd name="connsiteY3" fmla="*/ 107231 h 947738"/>
                  <a:gd name="connsiteX4" fmla="*/ 328822 w 328822"/>
                  <a:gd name="connsiteY4" fmla="*/ 947738 h 947738"/>
                  <a:gd name="connsiteX5" fmla="*/ 0 w 328822"/>
                  <a:gd name="connsiteY5" fmla="*/ 947738 h 947738"/>
                  <a:gd name="connsiteX6" fmla="*/ 0 w 328822"/>
                  <a:gd name="connsiteY6" fmla="*/ 107231 h 947738"/>
                  <a:gd name="connsiteX7" fmla="*/ 12920 w 328822"/>
                  <a:gd name="connsiteY7" fmla="*/ 43235 h 947738"/>
                  <a:gd name="connsiteX0" fmla="*/ 315902 w 407342"/>
                  <a:gd name="connsiteY0" fmla="*/ 43235 h 947738"/>
                  <a:gd name="connsiteX1" fmla="*/ 328822 w 407342"/>
                  <a:gd name="connsiteY1" fmla="*/ 107231 h 947738"/>
                  <a:gd name="connsiteX2" fmla="*/ 328822 w 407342"/>
                  <a:gd name="connsiteY2" fmla="*/ 947738 h 947738"/>
                  <a:gd name="connsiteX3" fmla="*/ 0 w 407342"/>
                  <a:gd name="connsiteY3" fmla="*/ 947738 h 947738"/>
                  <a:gd name="connsiteX4" fmla="*/ 0 w 407342"/>
                  <a:gd name="connsiteY4" fmla="*/ 107231 h 947738"/>
                  <a:gd name="connsiteX5" fmla="*/ 12920 w 407342"/>
                  <a:gd name="connsiteY5" fmla="*/ 43235 h 947738"/>
                  <a:gd name="connsiteX6" fmla="*/ 42070 w 407342"/>
                  <a:gd name="connsiteY6" fmla="*/ 0 h 947738"/>
                  <a:gd name="connsiteX7" fmla="*/ 286752 w 407342"/>
                  <a:gd name="connsiteY7" fmla="*/ 0 h 947738"/>
                  <a:gd name="connsiteX8" fmla="*/ 407342 w 407342"/>
                  <a:gd name="connsiteY8" fmla="*/ 134675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  <a:gd name="connsiteX7" fmla="*/ 286752 w 328822"/>
                  <a:gd name="connsiteY7" fmla="*/ 0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8822" h="947738">
                    <a:moveTo>
                      <a:pt x="315902" y="43235"/>
                    </a:moveTo>
                    <a:cubicBezTo>
                      <a:pt x="324222" y="62905"/>
                      <a:pt x="328822" y="84531"/>
                      <a:pt x="328822" y="107231"/>
                    </a:cubicBezTo>
                    <a:lnTo>
                      <a:pt x="328822" y="947738"/>
                    </a:lnTo>
                    <a:lnTo>
                      <a:pt x="0" y="947738"/>
                    </a:lnTo>
                    <a:lnTo>
                      <a:pt x="0" y="107231"/>
                    </a:lnTo>
                    <a:cubicBezTo>
                      <a:pt x="0" y="84531"/>
                      <a:pt x="4601" y="62905"/>
                      <a:pt x="12920" y="43235"/>
                    </a:cubicBezTo>
                    <a:lnTo>
                      <a:pt x="42070" y="0"/>
                    </a:lnTo>
                  </a:path>
                </a:pathLst>
              </a:cu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" name="楕円 70">
                <a:extLst>
                  <a:ext uri="{FF2B5EF4-FFF2-40B4-BE49-F238E27FC236}">
                    <a16:creationId xmlns:a16="http://schemas.microsoft.com/office/drawing/2014/main" id="{90D6A8F0-CFEC-4684-8E6A-3E84DDCD1475}"/>
                  </a:ext>
                </a:extLst>
              </p:cNvPr>
              <p:cNvSpPr/>
              <p:nvPr/>
            </p:nvSpPr>
            <p:spPr>
              <a:xfrm rot="18900000">
                <a:off x="894703" y="5475302"/>
                <a:ext cx="207697" cy="53153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46" name="グループ化 745">
                <a:extLst>
                  <a:ext uri="{FF2B5EF4-FFF2-40B4-BE49-F238E27FC236}">
                    <a16:creationId xmlns:a16="http://schemas.microsoft.com/office/drawing/2014/main" id="{3443B712-1728-4D12-B41F-5D428D62E6E0}"/>
                  </a:ext>
                </a:extLst>
              </p:cNvPr>
              <p:cNvGrpSpPr/>
              <p:nvPr/>
            </p:nvGrpSpPr>
            <p:grpSpPr>
              <a:xfrm>
                <a:off x="1275807" y="5133762"/>
                <a:ext cx="225050" cy="860409"/>
                <a:chOff x="5123221" y="2236561"/>
                <a:chExt cx="268036" cy="1024753"/>
              </a:xfrm>
            </p:grpSpPr>
            <p:sp>
              <p:nvSpPr>
                <p:cNvPr id="747" name="フリーフォーム: 図形 746">
                  <a:extLst>
                    <a:ext uri="{FF2B5EF4-FFF2-40B4-BE49-F238E27FC236}">
                      <a16:creationId xmlns:a16="http://schemas.microsoft.com/office/drawing/2014/main" id="{998B3F94-1AD5-4063-A2AD-1D055B6AD1E3}"/>
                    </a:ext>
                  </a:extLst>
                </p:cNvPr>
                <p:cNvSpPr/>
                <p:nvPr/>
              </p:nvSpPr>
              <p:spPr>
                <a:xfrm flipH="1">
                  <a:off x="5185961" y="2236561"/>
                  <a:ext cx="142556" cy="1024753"/>
                </a:xfrm>
                <a:custGeom>
                  <a:avLst/>
                  <a:gdLst>
                    <a:gd name="connsiteX0" fmla="*/ 71278 w 142556"/>
                    <a:gd name="connsiteY0" fmla="*/ 0 h 1024753"/>
                    <a:gd name="connsiteX1" fmla="*/ 0 w 142556"/>
                    <a:gd name="connsiteY1" fmla="*/ 93504 h 1024753"/>
                    <a:gd name="connsiteX2" fmla="*/ 38880 w 142556"/>
                    <a:gd name="connsiteY2" fmla="*/ 175544 h 1024753"/>
                    <a:gd name="connsiteX3" fmla="*/ 0 w 142556"/>
                    <a:gd name="connsiteY3" fmla="*/ 257583 h 1024753"/>
                    <a:gd name="connsiteX4" fmla="*/ 38879 w 142556"/>
                    <a:gd name="connsiteY4" fmla="*/ 339623 h 1024753"/>
                    <a:gd name="connsiteX5" fmla="*/ 0 w 142556"/>
                    <a:gd name="connsiteY5" fmla="*/ 421661 h 1024753"/>
                    <a:gd name="connsiteX6" fmla="*/ 20877 w 142556"/>
                    <a:gd name="connsiteY6" fmla="*/ 487778 h 1024753"/>
                    <a:gd name="connsiteX7" fmla="*/ 66146 w 142556"/>
                    <a:gd name="connsiteY7" fmla="*/ 512377 h 1024753"/>
                    <a:gd name="connsiteX8" fmla="*/ 20877 w 142556"/>
                    <a:gd name="connsiteY8" fmla="*/ 536975 h 1024753"/>
                    <a:gd name="connsiteX9" fmla="*/ 0 w 142556"/>
                    <a:gd name="connsiteY9" fmla="*/ 603092 h 1024753"/>
                    <a:gd name="connsiteX10" fmla="*/ 38880 w 142556"/>
                    <a:gd name="connsiteY10" fmla="*/ 685132 h 1024753"/>
                    <a:gd name="connsiteX11" fmla="*/ 0 w 142556"/>
                    <a:gd name="connsiteY11" fmla="*/ 767171 h 1024753"/>
                    <a:gd name="connsiteX12" fmla="*/ 38879 w 142556"/>
                    <a:gd name="connsiteY12" fmla="*/ 849211 h 1024753"/>
                    <a:gd name="connsiteX13" fmla="*/ 0 w 142556"/>
                    <a:gd name="connsiteY13" fmla="*/ 931249 h 1024753"/>
                    <a:gd name="connsiteX14" fmla="*/ 71278 w 142556"/>
                    <a:gd name="connsiteY14" fmla="*/ 1024753 h 1024753"/>
                    <a:gd name="connsiteX15" fmla="*/ 142556 w 142556"/>
                    <a:gd name="connsiteY15" fmla="*/ 931249 h 1024753"/>
                    <a:gd name="connsiteX16" fmla="*/ 103679 w 142556"/>
                    <a:gd name="connsiteY16" fmla="*/ 849211 h 1024753"/>
                    <a:gd name="connsiteX17" fmla="*/ 142556 w 142556"/>
                    <a:gd name="connsiteY17" fmla="*/ 767171 h 1024753"/>
                    <a:gd name="connsiteX18" fmla="*/ 103678 w 142556"/>
                    <a:gd name="connsiteY18" fmla="*/ 685132 h 1024753"/>
                    <a:gd name="connsiteX19" fmla="*/ 142556 w 142556"/>
                    <a:gd name="connsiteY19" fmla="*/ 603092 h 1024753"/>
                    <a:gd name="connsiteX20" fmla="*/ 121679 w 142556"/>
                    <a:gd name="connsiteY20" fmla="*/ 536975 h 1024753"/>
                    <a:gd name="connsiteX21" fmla="*/ 76410 w 142556"/>
                    <a:gd name="connsiteY21" fmla="*/ 512377 h 1024753"/>
                    <a:gd name="connsiteX22" fmla="*/ 121679 w 142556"/>
                    <a:gd name="connsiteY22" fmla="*/ 487778 h 1024753"/>
                    <a:gd name="connsiteX23" fmla="*/ 142556 w 142556"/>
                    <a:gd name="connsiteY23" fmla="*/ 421661 h 1024753"/>
                    <a:gd name="connsiteX24" fmla="*/ 103679 w 142556"/>
                    <a:gd name="connsiteY24" fmla="*/ 339623 h 1024753"/>
                    <a:gd name="connsiteX25" fmla="*/ 142556 w 142556"/>
                    <a:gd name="connsiteY25" fmla="*/ 257583 h 1024753"/>
                    <a:gd name="connsiteX26" fmla="*/ 103678 w 142556"/>
                    <a:gd name="connsiteY26" fmla="*/ 175544 h 1024753"/>
                    <a:gd name="connsiteX27" fmla="*/ 142556 w 142556"/>
                    <a:gd name="connsiteY27" fmla="*/ 93504 h 1024753"/>
                    <a:gd name="connsiteX28" fmla="*/ 71278 w 142556"/>
                    <a:gd name="connsiteY28" fmla="*/ 0 h 102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142556" h="1024753">
                      <a:moveTo>
                        <a:pt x="71278" y="0"/>
                      </a:moveTo>
                      <a:cubicBezTo>
                        <a:pt x="31913" y="0"/>
                        <a:pt x="0" y="41863"/>
                        <a:pt x="0" y="93504"/>
                      </a:cubicBezTo>
                      <a:cubicBezTo>
                        <a:pt x="0" y="129622"/>
                        <a:pt x="15611" y="160958"/>
                        <a:pt x="38880" y="175544"/>
                      </a:cubicBezTo>
                      <a:cubicBezTo>
                        <a:pt x="15611" y="190131"/>
                        <a:pt x="0" y="221465"/>
                        <a:pt x="0" y="257583"/>
                      </a:cubicBezTo>
                      <a:cubicBezTo>
                        <a:pt x="0" y="293701"/>
                        <a:pt x="15610" y="325035"/>
                        <a:pt x="38879" y="339623"/>
                      </a:cubicBezTo>
                      <a:cubicBezTo>
                        <a:pt x="15610" y="354209"/>
                        <a:pt x="0" y="385544"/>
                        <a:pt x="0" y="421661"/>
                      </a:cubicBezTo>
                      <a:cubicBezTo>
                        <a:pt x="0" y="447481"/>
                        <a:pt x="7978" y="470857"/>
                        <a:pt x="20877" y="487778"/>
                      </a:cubicBezTo>
                      <a:lnTo>
                        <a:pt x="66146" y="512377"/>
                      </a:lnTo>
                      <a:lnTo>
                        <a:pt x="20877" y="536975"/>
                      </a:lnTo>
                      <a:cubicBezTo>
                        <a:pt x="7978" y="553896"/>
                        <a:pt x="0" y="577272"/>
                        <a:pt x="0" y="603092"/>
                      </a:cubicBezTo>
                      <a:cubicBezTo>
                        <a:pt x="0" y="639211"/>
                        <a:pt x="15611" y="670546"/>
                        <a:pt x="38880" y="685132"/>
                      </a:cubicBezTo>
                      <a:cubicBezTo>
                        <a:pt x="15611" y="699719"/>
                        <a:pt x="0" y="731053"/>
                        <a:pt x="0" y="767171"/>
                      </a:cubicBezTo>
                      <a:cubicBezTo>
                        <a:pt x="0" y="803290"/>
                        <a:pt x="15610" y="834623"/>
                        <a:pt x="38879" y="849211"/>
                      </a:cubicBezTo>
                      <a:cubicBezTo>
                        <a:pt x="15610" y="863797"/>
                        <a:pt x="0" y="895132"/>
                        <a:pt x="0" y="931249"/>
                      </a:cubicBezTo>
                      <a:cubicBezTo>
                        <a:pt x="0" y="982890"/>
                        <a:pt x="31913" y="1024753"/>
                        <a:pt x="71278" y="1024753"/>
                      </a:cubicBezTo>
                      <a:cubicBezTo>
                        <a:pt x="110643" y="1024753"/>
                        <a:pt x="142556" y="982890"/>
                        <a:pt x="142556" y="931249"/>
                      </a:cubicBezTo>
                      <a:cubicBezTo>
                        <a:pt x="142556" y="895132"/>
                        <a:pt x="126946" y="863797"/>
                        <a:pt x="103679" y="849211"/>
                      </a:cubicBezTo>
                      <a:cubicBezTo>
                        <a:pt x="126946" y="834623"/>
                        <a:pt x="142556" y="803290"/>
                        <a:pt x="142556" y="767171"/>
                      </a:cubicBezTo>
                      <a:cubicBezTo>
                        <a:pt x="142556" y="731053"/>
                        <a:pt x="126946" y="699719"/>
                        <a:pt x="103678" y="685132"/>
                      </a:cubicBezTo>
                      <a:cubicBezTo>
                        <a:pt x="126946" y="670546"/>
                        <a:pt x="142556" y="639211"/>
                        <a:pt x="142556" y="603092"/>
                      </a:cubicBezTo>
                      <a:cubicBezTo>
                        <a:pt x="142556" y="577272"/>
                        <a:pt x="134578" y="553896"/>
                        <a:pt x="121679" y="536975"/>
                      </a:cubicBezTo>
                      <a:lnTo>
                        <a:pt x="76410" y="512377"/>
                      </a:lnTo>
                      <a:lnTo>
                        <a:pt x="121679" y="487778"/>
                      </a:lnTo>
                      <a:cubicBezTo>
                        <a:pt x="134578" y="470857"/>
                        <a:pt x="142556" y="447481"/>
                        <a:pt x="142556" y="421661"/>
                      </a:cubicBezTo>
                      <a:cubicBezTo>
                        <a:pt x="142556" y="385544"/>
                        <a:pt x="126946" y="354209"/>
                        <a:pt x="103679" y="339623"/>
                      </a:cubicBezTo>
                      <a:cubicBezTo>
                        <a:pt x="126946" y="325035"/>
                        <a:pt x="142556" y="293701"/>
                        <a:pt x="142556" y="257583"/>
                      </a:cubicBezTo>
                      <a:cubicBezTo>
                        <a:pt x="142556" y="221465"/>
                        <a:pt x="126946" y="190131"/>
                        <a:pt x="103678" y="175544"/>
                      </a:cubicBezTo>
                      <a:cubicBezTo>
                        <a:pt x="126946" y="160958"/>
                        <a:pt x="142556" y="129622"/>
                        <a:pt x="142556" y="93504"/>
                      </a:cubicBezTo>
                      <a:cubicBezTo>
                        <a:pt x="142556" y="41863"/>
                        <a:pt x="110643" y="0"/>
                        <a:pt x="71278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48" name="フリーフォーム: 図形 747">
                  <a:extLst>
                    <a:ext uri="{FF2B5EF4-FFF2-40B4-BE49-F238E27FC236}">
                      <a16:creationId xmlns:a16="http://schemas.microsoft.com/office/drawing/2014/main" id="{9D6C0381-61DF-44D0-9808-FF9736982BA2}"/>
                    </a:ext>
                  </a:extLst>
                </p:cNvPr>
                <p:cNvSpPr/>
                <p:nvPr/>
              </p:nvSpPr>
              <p:spPr>
                <a:xfrm flipH="1">
                  <a:off x="5123221" y="2998471"/>
                  <a:ext cx="268036" cy="177818"/>
                </a:xfrm>
                <a:custGeom>
                  <a:avLst/>
                  <a:gdLst>
                    <a:gd name="connsiteX0" fmla="*/ 839768 w 901231"/>
                    <a:gd name="connsiteY0" fmla="*/ 0 h 366713"/>
                    <a:gd name="connsiteX1" fmla="*/ 827380 w 901231"/>
                    <a:gd name="connsiteY1" fmla="*/ 3721 h 366713"/>
                    <a:gd name="connsiteX2" fmla="*/ 825512 w 901231"/>
                    <a:gd name="connsiteY2" fmla="*/ 5449 h 366713"/>
                    <a:gd name="connsiteX3" fmla="*/ 450616 w 901231"/>
                    <a:gd name="connsiteY3" fmla="*/ 141947 h 366713"/>
                    <a:gd name="connsiteX4" fmla="*/ 75720 w 901231"/>
                    <a:gd name="connsiteY4" fmla="*/ 5449 h 366713"/>
                    <a:gd name="connsiteX5" fmla="*/ 73851 w 901231"/>
                    <a:gd name="connsiteY5" fmla="*/ 3721 h 366713"/>
                    <a:gd name="connsiteX6" fmla="*/ 61464 w 901231"/>
                    <a:gd name="connsiteY6" fmla="*/ 0 h 366713"/>
                    <a:gd name="connsiteX7" fmla="*/ 0 w 901231"/>
                    <a:gd name="connsiteY7" fmla="*/ 183147 h 366713"/>
                    <a:gd name="connsiteX8" fmla="*/ 61464 w 901231"/>
                    <a:gd name="connsiteY8" fmla="*/ 366294 h 366713"/>
                    <a:gd name="connsiteX9" fmla="*/ 66779 w 901231"/>
                    <a:gd name="connsiteY9" fmla="*/ 364697 h 366713"/>
                    <a:gd name="connsiteX10" fmla="*/ 66779 w 901231"/>
                    <a:gd name="connsiteY10" fmla="*/ 366713 h 366713"/>
                    <a:gd name="connsiteX11" fmla="*/ 450616 w 901231"/>
                    <a:gd name="connsiteY11" fmla="*/ 226961 h 366713"/>
                    <a:gd name="connsiteX12" fmla="*/ 834452 w 901231"/>
                    <a:gd name="connsiteY12" fmla="*/ 366713 h 366713"/>
                    <a:gd name="connsiteX13" fmla="*/ 834452 w 901231"/>
                    <a:gd name="connsiteY13" fmla="*/ 364697 h 366713"/>
                    <a:gd name="connsiteX14" fmla="*/ 839768 w 901231"/>
                    <a:gd name="connsiteY14" fmla="*/ 366294 h 366713"/>
                    <a:gd name="connsiteX15" fmla="*/ 901231 w 901231"/>
                    <a:gd name="connsiteY15" fmla="*/ 183147 h 366713"/>
                    <a:gd name="connsiteX16" fmla="*/ 839768 w 901231"/>
                    <a:gd name="connsiteY16" fmla="*/ 0 h 366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901231" h="366713">
                      <a:moveTo>
                        <a:pt x="839768" y="0"/>
                      </a:moveTo>
                      <a:cubicBezTo>
                        <a:pt x="835524" y="0"/>
                        <a:pt x="831382" y="1281"/>
                        <a:pt x="827380" y="3721"/>
                      </a:cubicBezTo>
                      <a:lnTo>
                        <a:pt x="825512" y="5449"/>
                      </a:lnTo>
                      <a:lnTo>
                        <a:pt x="450616" y="141947"/>
                      </a:lnTo>
                      <a:lnTo>
                        <a:pt x="75720" y="5449"/>
                      </a:lnTo>
                      <a:lnTo>
                        <a:pt x="73851" y="3721"/>
                      </a:lnTo>
                      <a:cubicBezTo>
                        <a:pt x="69850" y="1281"/>
                        <a:pt x="65707" y="0"/>
                        <a:pt x="61464" y="0"/>
                      </a:cubicBezTo>
                      <a:cubicBezTo>
                        <a:pt x="27518" y="0"/>
                        <a:pt x="0" y="81998"/>
                        <a:pt x="0" y="183147"/>
                      </a:cubicBezTo>
                      <a:cubicBezTo>
                        <a:pt x="0" y="284296"/>
                        <a:pt x="27518" y="366294"/>
                        <a:pt x="61464" y="366294"/>
                      </a:cubicBezTo>
                      <a:lnTo>
                        <a:pt x="66779" y="364697"/>
                      </a:lnTo>
                      <a:lnTo>
                        <a:pt x="66779" y="366713"/>
                      </a:lnTo>
                      <a:lnTo>
                        <a:pt x="450616" y="226961"/>
                      </a:lnTo>
                      <a:lnTo>
                        <a:pt x="834452" y="366713"/>
                      </a:lnTo>
                      <a:lnTo>
                        <a:pt x="834452" y="364697"/>
                      </a:lnTo>
                      <a:lnTo>
                        <a:pt x="839768" y="366294"/>
                      </a:lnTo>
                      <a:cubicBezTo>
                        <a:pt x="873713" y="366294"/>
                        <a:pt x="901231" y="284296"/>
                        <a:pt x="901231" y="183147"/>
                      </a:cubicBezTo>
                      <a:cubicBezTo>
                        <a:pt x="901231" y="81998"/>
                        <a:pt x="873713" y="0"/>
                        <a:pt x="839768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49" name="楕円 748">
                  <a:extLst>
                    <a:ext uri="{FF2B5EF4-FFF2-40B4-BE49-F238E27FC236}">
                      <a16:creationId xmlns:a16="http://schemas.microsoft.com/office/drawing/2014/main" id="{65C7188F-5EAF-47F8-AF4A-E89BFA345D1C}"/>
                    </a:ext>
                  </a:extLst>
                </p:cNvPr>
                <p:cNvSpPr/>
                <p:nvPr/>
              </p:nvSpPr>
              <p:spPr>
                <a:xfrm>
                  <a:off x="5222287" y="3036570"/>
                  <a:ext cx="74794" cy="110566"/>
                </a:xfrm>
                <a:prstGeom prst="ellipse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755" name="フリーフォーム: 図形 754">
                <a:extLst>
                  <a:ext uri="{FF2B5EF4-FFF2-40B4-BE49-F238E27FC236}">
                    <a16:creationId xmlns:a16="http://schemas.microsoft.com/office/drawing/2014/main" id="{17FFA4BE-4ED2-4138-B4B6-1E6DB19C0A67}"/>
                  </a:ext>
                </a:extLst>
              </p:cNvPr>
              <p:cNvSpPr/>
              <p:nvPr/>
            </p:nvSpPr>
            <p:spPr>
              <a:xfrm>
                <a:off x="739310" y="4291874"/>
                <a:ext cx="865901" cy="902040"/>
              </a:xfrm>
              <a:custGeom>
                <a:avLst/>
                <a:gdLst>
                  <a:gd name="connsiteX0" fmla="*/ 406548 w 843420"/>
                  <a:gd name="connsiteY0" fmla="*/ 0 h 935230"/>
                  <a:gd name="connsiteX1" fmla="*/ 843420 w 843420"/>
                  <a:gd name="connsiteY1" fmla="*/ 471268 h 935230"/>
                  <a:gd name="connsiteX2" fmla="*/ 494593 w 843420"/>
                  <a:gd name="connsiteY2" fmla="*/ 932962 h 935230"/>
                  <a:gd name="connsiteX3" fmla="*/ 473737 w 843420"/>
                  <a:gd name="connsiteY3" fmla="*/ 935230 h 935230"/>
                  <a:gd name="connsiteX4" fmla="*/ 493155 w 843420"/>
                  <a:gd name="connsiteY4" fmla="*/ 898340 h 935230"/>
                  <a:gd name="connsiteX5" fmla="*/ 546566 w 843420"/>
                  <a:gd name="connsiteY5" fmla="*/ 624269 h 935230"/>
                  <a:gd name="connsiteX6" fmla="*/ 233828 w 843420"/>
                  <a:gd name="connsiteY6" fmla="*/ 134077 h 935230"/>
                  <a:gd name="connsiteX7" fmla="*/ 12689 w 843420"/>
                  <a:gd name="connsiteY7" fmla="*/ 277651 h 935230"/>
                  <a:gd name="connsiteX8" fmla="*/ 0 w 843420"/>
                  <a:gd name="connsiteY8" fmla="*/ 301757 h 935230"/>
                  <a:gd name="connsiteX9" fmla="*/ 4008 w 843420"/>
                  <a:gd name="connsiteY9" fmla="*/ 287830 h 935230"/>
                  <a:gd name="connsiteX10" fmla="*/ 406548 w 843420"/>
                  <a:gd name="connsiteY10" fmla="*/ 0 h 935230"/>
                  <a:gd name="connsiteX0" fmla="*/ 406548 w 843420"/>
                  <a:gd name="connsiteY0" fmla="*/ 0 h 935230"/>
                  <a:gd name="connsiteX1" fmla="*/ 843420 w 843420"/>
                  <a:gd name="connsiteY1" fmla="*/ 471268 h 935230"/>
                  <a:gd name="connsiteX2" fmla="*/ 494593 w 843420"/>
                  <a:gd name="connsiteY2" fmla="*/ 932962 h 935230"/>
                  <a:gd name="connsiteX3" fmla="*/ 473737 w 843420"/>
                  <a:gd name="connsiteY3" fmla="*/ 935230 h 935230"/>
                  <a:gd name="connsiteX4" fmla="*/ 493155 w 843420"/>
                  <a:gd name="connsiteY4" fmla="*/ 898340 h 935230"/>
                  <a:gd name="connsiteX5" fmla="*/ 546566 w 843420"/>
                  <a:gd name="connsiteY5" fmla="*/ 624269 h 935230"/>
                  <a:gd name="connsiteX6" fmla="*/ 243353 w 843420"/>
                  <a:gd name="connsiteY6" fmla="*/ 197577 h 935230"/>
                  <a:gd name="connsiteX7" fmla="*/ 12689 w 843420"/>
                  <a:gd name="connsiteY7" fmla="*/ 277651 h 935230"/>
                  <a:gd name="connsiteX8" fmla="*/ 0 w 843420"/>
                  <a:gd name="connsiteY8" fmla="*/ 301757 h 935230"/>
                  <a:gd name="connsiteX9" fmla="*/ 4008 w 843420"/>
                  <a:gd name="connsiteY9" fmla="*/ 287830 h 935230"/>
                  <a:gd name="connsiteX10" fmla="*/ 406548 w 843420"/>
                  <a:gd name="connsiteY10" fmla="*/ 0 h 935230"/>
                  <a:gd name="connsiteX0" fmla="*/ 406548 w 843420"/>
                  <a:gd name="connsiteY0" fmla="*/ 0 h 935230"/>
                  <a:gd name="connsiteX1" fmla="*/ 843420 w 843420"/>
                  <a:gd name="connsiteY1" fmla="*/ 471268 h 935230"/>
                  <a:gd name="connsiteX2" fmla="*/ 494593 w 843420"/>
                  <a:gd name="connsiteY2" fmla="*/ 932962 h 935230"/>
                  <a:gd name="connsiteX3" fmla="*/ 473737 w 843420"/>
                  <a:gd name="connsiteY3" fmla="*/ 935230 h 935230"/>
                  <a:gd name="connsiteX4" fmla="*/ 493155 w 843420"/>
                  <a:gd name="connsiteY4" fmla="*/ 898340 h 935230"/>
                  <a:gd name="connsiteX5" fmla="*/ 505291 w 843420"/>
                  <a:gd name="connsiteY5" fmla="*/ 570294 h 935230"/>
                  <a:gd name="connsiteX6" fmla="*/ 243353 w 843420"/>
                  <a:gd name="connsiteY6" fmla="*/ 197577 h 935230"/>
                  <a:gd name="connsiteX7" fmla="*/ 12689 w 843420"/>
                  <a:gd name="connsiteY7" fmla="*/ 277651 h 935230"/>
                  <a:gd name="connsiteX8" fmla="*/ 0 w 843420"/>
                  <a:gd name="connsiteY8" fmla="*/ 301757 h 935230"/>
                  <a:gd name="connsiteX9" fmla="*/ 4008 w 843420"/>
                  <a:gd name="connsiteY9" fmla="*/ 287830 h 935230"/>
                  <a:gd name="connsiteX10" fmla="*/ 406548 w 843420"/>
                  <a:gd name="connsiteY10" fmla="*/ 0 h 935230"/>
                  <a:gd name="connsiteX0" fmla="*/ 406548 w 843420"/>
                  <a:gd name="connsiteY0" fmla="*/ 0 h 935230"/>
                  <a:gd name="connsiteX1" fmla="*/ 843420 w 843420"/>
                  <a:gd name="connsiteY1" fmla="*/ 471268 h 935230"/>
                  <a:gd name="connsiteX2" fmla="*/ 494593 w 843420"/>
                  <a:gd name="connsiteY2" fmla="*/ 932962 h 935230"/>
                  <a:gd name="connsiteX3" fmla="*/ 473737 w 843420"/>
                  <a:gd name="connsiteY3" fmla="*/ 935230 h 935230"/>
                  <a:gd name="connsiteX4" fmla="*/ 493155 w 843420"/>
                  <a:gd name="connsiteY4" fmla="*/ 898340 h 935230"/>
                  <a:gd name="connsiteX5" fmla="*/ 505291 w 843420"/>
                  <a:gd name="connsiteY5" fmla="*/ 570294 h 935230"/>
                  <a:gd name="connsiteX6" fmla="*/ 243353 w 843420"/>
                  <a:gd name="connsiteY6" fmla="*/ 197577 h 935230"/>
                  <a:gd name="connsiteX7" fmla="*/ 12689 w 843420"/>
                  <a:gd name="connsiteY7" fmla="*/ 277651 h 935230"/>
                  <a:gd name="connsiteX8" fmla="*/ 0 w 843420"/>
                  <a:gd name="connsiteY8" fmla="*/ 301757 h 935230"/>
                  <a:gd name="connsiteX9" fmla="*/ 4008 w 843420"/>
                  <a:gd name="connsiteY9" fmla="*/ 287830 h 935230"/>
                  <a:gd name="connsiteX10" fmla="*/ 406548 w 843420"/>
                  <a:gd name="connsiteY10" fmla="*/ 0 h 935230"/>
                  <a:gd name="connsiteX0" fmla="*/ 406548 w 843420"/>
                  <a:gd name="connsiteY0" fmla="*/ 0 h 935230"/>
                  <a:gd name="connsiteX1" fmla="*/ 843420 w 843420"/>
                  <a:gd name="connsiteY1" fmla="*/ 471268 h 935230"/>
                  <a:gd name="connsiteX2" fmla="*/ 494593 w 843420"/>
                  <a:gd name="connsiteY2" fmla="*/ 932962 h 935230"/>
                  <a:gd name="connsiteX3" fmla="*/ 473737 w 843420"/>
                  <a:gd name="connsiteY3" fmla="*/ 935230 h 935230"/>
                  <a:gd name="connsiteX4" fmla="*/ 493155 w 843420"/>
                  <a:gd name="connsiteY4" fmla="*/ 898340 h 935230"/>
                  <a:gd name="connsiteX5" fmla="*/ 505291 w 843420"/>
                  <a:gd name="connsiteY5" fmla="*/ 570294 h 935230"/>
                  <a:gd name="connsiteX6" fmla="*/ 243353 w 843420"/>
                  <a:gd name="connsiteY6" fmla="*/ 197577 h 935230"/>
                  <a:gd name="connsiteX7" fmla="*/ 12689 w 843420"/>
                  <a:gd name="connsiteY7" fmla="*/ 277651 h 935230"/>
                  <a:gd name="connsiteX8" fmla="*/ 0 w 843420"/>
                  <a:gd name="connsiteY8" fmla="*/ 301757 h 935230"/>
                  <a:gd name="connsiteX9" fmla="*/ 4008 w 843420"/>
                  <a:gd name="connsiteY9" fmla="*/ 287830 h 935230"/>
                  <a:gd name="connsiteX10" fmla="*/ 406548 w 843420"/>
                  <a:gd name="connsiteY10" fmla="*/ 0 h 935230"/>
                  <a:gd name="connsiteX0" fmla="*/ 406548 w 843420"/>
                  <a:gd name="connsiteY0" fmla="*/ 0 h 932962"/>
                  <a:gd name="connsiteX1" fmla="*/ 843420 w 843420"/>
                  <a:gd name="connsiteY1" fmla="*/ 471268 h 932962"/>
                  <a:gd name="connsiteX2" fmla="*/ 494593 w 843420"/>
                  <a:gd name="connsiteY2" fmla="*/ 932962 h 932962"/>
                  <a:gd name="connsiteX3" fmla="*/ 493155 w 843420"/>
                  <a:gd name="connsiteY3" fmla="*/ 898340 h 932962"/>
                  <a:gd name="connsiteX4" fmla="*/ 505291 w 843420"/>
                  <a:gd name="connsiteY4" fmla="*/ 570294 h 932962"/>
                  <a:gd name="connsiteX5" fmla="*/ 243353 w 843420"/>
                  <a:gd name="connsiteY5" fmla="*/ 197577 h 932962"/>
                  <a:gd name="connsiteX6" fmla="*/ 12689 w 843420"/>
                  <a:gd name="connsiteY6" fmla="*/ 277651 h 932962"/>
                  <a:gd name="connsiteX7" fmla="*/ 0 w 843420"/>
                  <a:gd name="connsiteY7" fmla="*/ 301757 h 932962"/>
                  <a:gd name="connsiteX8" fmla="*/ 4008 w 843420"/>
                  <a:gd name="connsiteY8" fmla="*/ 287830 h 932962"/>
                  <a:gd name="connsiteX9" fmla="*/ 406548 w 843420"/>
                  <a:gd name="connsiteY9" fmla="*/ 0 h 932962"/>
                  <a:gd name="connsiteX0" fmla="*/ 406548 w 844981"/>
                  <a:gd name="connsiteY0" fmla="*/ 0 h 948837"/>
                  <a:gd name="connsiteX1" fmla="*/ 843420 w 844981"/>
                  <a:gd name="connsiteY1" fmla="*/ 471268 h 948837"/>
                  <a:gd name="connsiteX2" fmla="*/ 516818 w 844981"/>
                  <a:gd name="connsiteY2" fmla="*/ 948837 h 948837"/>
                  <a:gd name="connsiteX3" fmla="*/ 493155 w 844981"/>
                  <a:gd name="connsiteY3" fmla="*/ 898340 h 948837"/>
                  <a:gd name="connsiteX4" fmla="*/ 505291 w 844981"/>
                  <a:gd name="connsiteY4" fmla="*/ 570294 h 948837"/>
                  <a:gd name="connsiteX5" fmla="*/ 243353 w 844981"/>
                  <a:gd name="connsiteY5" fmla="*/ 197577 h 948837"/>
                  <a:gd name="connsiteX6" fmla="*/ 12689 w 844981"/>
                  <a:gd name="connsiteY6" fmla="*/ 277651 h 948837"/>
                  <a:gd name="connsiteX7" fmla="*/ 0 w 844981"/>
                  <a:gd name="connsiteY7" fmla="*/ 301757 h 948837"/>
                  <a:gd name="connsiteX8" fmla="*/ 4008 w 844981"/>
                  <a:gd name="connsiteY8" fmla="*/ 287830 h 948837"/>
                  <a:gd name="connsiteX9" fmla="*/ 406548 w 844981"/>
                  <a:gd name="connsiteY9" fmla="*/ 0 h 948837"/>
                  <a:gd name="connsiteX0" fmla="*/ 406548 w 843783"/>
                  <a:gd name="connsiteY0" fmla="*/ 0 h 948837"/>
                  <a:gd name="connsiteX1" fmla="*/ 843420 w 843783"/>
                  <a:gd name="connsiteY1" fmla="*/ 471268 h 948837"/>
                  <a:gd name="connsiteX2" fmla="*/ 516818 w 843783"/>
                  <a:gd name="connsiteY2" fmla="*/ 948837 h 948837"/>
                  <a:gd name="connsiteX3" fmla="*/ 493155 w 843783"/>
                  <a:gd name="connsiteY3" fmla="*/ 898340 h 948837"/>
                  <a:gd name="connsiteX4" fmla="*/ 505291 w 843783"/>
                  <a:gd name="connsiteY4" fmla="*/ 570294 h 948837"/>
                  <a:gd name="connsiteX5" fmla="*/ 243353 w 843783"/>
                  <a:gd name="connsiteY5" fmla="*/ 197577 h 948837"/>
                  <a:gd name="connsiteX6" fmla="*/ 12689 w 843783"/>
                  <a:gd name="connsiteY6" fmla="*/ 277651 h 948837"/>
                  <a:gd name="connsiteX7" fmla="*/ 0 w 843783"/>
                  <a:gd name="connsiteY7" fmla="*/ 301757 h 948837"/>
                  <a:gd name="connsiteX8" fmla="*/ 4008 w 843783"/>
                  <a:gd name="connsiteY8" fmla="*/ 287830 h 948837"/>
                  <a:gd name="connsiteX9" fmla="*/ 406548 w 843783"/>
                  <a:gd name="connsiteY9" fmla="*/ 0 h 948837"/>
                  <a:gd name="connsiteX0" fmla="*/ 406548 w 843783"/>
                  <a:gd name="connsiteY0" fmla="*/ 0 h 948837"/>
                  <a:gd name="connsiteX1" fmla="*/ 843420 w 843783"/>
                  <a:gd name="connsiteY1" fmla="*/ 471268 h 948837"/>
                  <a:gd name="connsiteX2" fmla="*/ 516818 w 843783"/>
                  <a:gd name="connsiteY2" fmla="*/ 948837 h 948837"/>
                  <a:gd name="connsiteX3" fmla="*/ 493155 w 843783"/>
                  <a:gd name="connsiteY3" fmla="*/ 898340 h 948837"/>
                  <a:gd name="connsiteX4" fmla="*/ 505291 w 843783"/>
                  <a:gd name="connsiteY4" fmla="*/ 570294 h 948837"/>
                  <a:gd name="connsiteX5" fmla="*/ 243353 w 843783"/>
                  <a:gd name="connsiteY5" fmla="*/ 197577 h 948837"/>
                  <a:gd name="connsiteX6" fmla="*/ 12689 w 843783"/>
                  <a:gd name="connsiteY6" fmla="*/ 277651 h 948837"/>
                  <a:gd name="connsiteX7" fmla="*/ 0 w 843783"/>
                  <a:gd name="connsiteY7" fmla="*/ 301757 h 948837"/>
                  <a:gd name="connsiteX8" fmla="*/ 4008 w 843783"/>
                  <a:gd name="connsiteY8" fmla="*/ 287830 h 948837"/>
                  <a:gd name="connsiteX9" fmla="*/ 406548 w 843783"/>
                  <a:gd name="connsiteY9" fmla="*/ 0 h 948837"/>
                  <a:gd name="connsiteX0" fmla="*/ 406548 w 847163"/>
                  <a:gd name="connsiteY0" fmla="*/ 0 h 926612"/>
                  <a:gd name="connsiteX1" fmla="*/ 843420 w 847163"/>
                  <a:gd name="connsiteY1" fmla="*/ 471268 h 926612"/>
                  <a:gd name="connsiteX2" fmla="*/ 561268 w 847163"/>
                  <a:gd name="connsiteY2" fmla="*/ 926612 h 926612"/>
                  <a:gd name="connsiteX3" fmla="*/ 493155 w 847163"/>
                  <a:gd name="connsiteY3" fmla="*/ 898340 h 926612"/>
                  <a:gd name="connsiteX4" fmla="*/ 505291 w 847163"/>
                  <a:gd name="connsiteY4" fmla="*/ 570294 h 926612"/>
                  <a:gd name="connsiteX5" fmla="*/ 243353 w 847163"/>
                  <a:gd name="connsiteY5" fmla="*/ 197577 h 926612"/>
                  <a:gd name="connsiteX6" fmla="*/ 12689 w 847163"/>
                  <a:gd name="connsiteY6" fmla="*/ 277651 h 926612"/>
                  <a:gd name="connsiteX7" fmla="*/ 0 w 847163"/>
                  <a:gd name="connsiteY7" fmla="*/ 301757 h 926612"/>
                  <a:gd name="connsiteX8" fmla="*/ 4008 w 847163"/>
                  <a:gd name="connsiteY8" fmla="*/ 287830 h 926612"/>
                  <a:gd name="connsiteX9" fmla="*/ 406548 w 847163"/>
                  <a:gd name="connsiteY9" fmla="*/ 0 h 926612"/>
                  <a:gd name="connsiteX0" fmla="*/ 406548 w 851594"/>
                  <a:gd name="connsiteY0" fmla="*/ 0 h 902040"/>
                  <a:gd name="connsiteX1" fmla="*/ 843420 w 851594"/>
                  <a:gd name="connsiteY1" fmla="*/ 471268 h 902040"/>
                  <a:gd name="connsiteX2" fmla="*/ 608893 w 851594"/>
                  <a:gd name="connsiteY2" fmla="*/ 901212 h 902040"/>
                  <a:gd name="connsiteX3" fmla="*/ 493155 w 851594"/>
                  <a:gd name="connsiteY3" fmla="*/ 898340 h 902040"/>
                  <a:gd name="connsiteX4" fmla="*/ 505291 w 851594"/>
                  <a:gd name="connsiteY4" fmla="*/ 570294 h 902040"/>
                  <a:gd name="connsiteX5" fmla="*/ 243353 w 851594"/>
                  <a:gd name="connsiteY5" fmla="*/ 197577 h 902040"/>
                  <a:gd name="connsiteX6" fmla="*/ 12689 w 851594"/>
                  <a:gd name="connsiteY6" fmla="*/ 277651 h 902040"/>
                  <a:gd name="connsiteX7" fmla="*/ 0 w 851594"/>
                  <a:gd name="connsiteY7" fmla="*/ 301757 h 902040"/>
                  <a:gd name="connsiteX8" fmla="*/ 4008 w 851594"/>
                  <a:gd name="connsiteY8" fmla="*/ 287830 h 902040"/>
                  <a:gd name="connsiteX9" fmla="*/ 406548 w 851594"/>
                  <a:gd name="connsiteY9" fmla="*/ 0 h 902040"/>
                  <a:gd name="connsiteX0" fmla="*/ 406548 w 843490"/>
                  <a:gd name="connsiteY0" fmla="*/ 0 h 902040"/>
                  <a:gd name="connsiteX1" fmla="*/ 843420 w 843490"/>
                  <a:gd name="connsiteY1" fmla="*/ 471268 h 902040"/>
                  <a:gd name="connsiteX2" fmla="*/ 608893 w 843490"/>
                  <a:gd name="connsiteY2" fmla="*/ 901212 h 902040"/>
                  <a:gd name="connsiteX3" fmla="*/ 493155 w 843490"/>
                  <a:gd name="connsiteY3" fmla="*/ 898340 h 902040"/>
                  <a:gd name="connsiteX4" fmla="*/ 505291 w 843490"/>
                  <a:gd name="connsiteY4" fmla="*/ 570294 h 902040"/>
                  <a:gd name="connsiteX5" fmla="*/ 243353 w 843490"/>
                  <a:gd name="connsiteY5" fmla="*/ 197577 h 902040"/>
                  <a:gd name="connsiteX6" fmla="*/ 12689 w 843490"/>
                  <a:gd name="connsiteY6" fmla="*/ 277651 h 902040"/>
                  <a:gd name="connsiteX7" fmla="*/ 0 w 843490"/>
                  <a:gd name="connsiteY7" fmla="*/ 301757 h 902040"/>
                  <a:gd name="connsiteX8" fmla="*/ 4008 w 843490"/>
                  <a:gd name="connsiteY8" fmla="*/ 287830 h 902040"/>
                  <a:gd name="connsiteX9" fmla="*/ 406548 w 843490"/>
                  <a:gd name="connsiteY9" fmla="*/ 0 h 902040"/>
                  <a:gd name="connsiteX0" fmla="*/ 406548 w 843490"/>
                  <a:gd name="connsiteY0" fmla="*/ 0 h 902040"/>
                  <a:gd name="connsiteX1" fmla="*/ 843420 w 843490"/>
                  <a:gd name="connsiteY1" fmla="*/ 449043 h 902040"/>
                  <a:gd name="connsiteX2" fmla="*/ 608893 w 843490"/>
                  <a:gd name="connsiteY2" fmla="*/ 901212 h 902040"/>
                  <a:gd name="connsiteX3" fmla="*/ 493155 w 843490"/>
                  <a:gd name="connsiteY3" fmla="*/ 898340 h 902040"/>
                  <a:gd name="connsiteX4" fmla="*/ 505291 w 843490"/>
                  <a:gd name="connsiteY4" fmla="*/ 570294 h 902040"/>
                  <a:gd name="connsiteX5" fmla="*/ 243353 w 843490"/>
                  <a:gd name="connsiteY5" fmla="*/ 197577 h 902040"/>
                  <a:gd name="connsiteX6" fmla="*/ 12689 w 843490"/>
                  <a:gd name="connsiteY6" fmla="*/ 277651 h 902040"/>
                  <a:gd name="connsiteX7" fmla="*/ 0 w 843490"/>
                  <a:gd name="connsiteY7" fmla="*/ 301757 h 902040"/>
                  <a:gd name="connsiteX8" fmla="*/ 4008 w 843490"/>
                  <a:gd name="connsiteY8" fmla="*/ 287830 h 902040"/>
                  <a:gd name="connsiteX9" fmla="*/ 406548 w 843490"/>
                  <a:gd name="connsiteY9" fmla="*/ 0 h 902040"/>
                  <a:gd name="connsiteX0" fmla="*/ 406548 w 843836"/>
                  <a:gd name="connsiteY0" fmla="*/ 0 h 902040"/>
                  <a:gd name="connsiteX1" fmla="*/ 843420 w 843836"/>
                  <a:gd name="connsiteY1" fmla="*/ 449043 h 902040"/>
                  <a:gd name="connsiteX2" fmla="*/ 608893 w 843836"/>
                  <a:gd name="connsiteY2" fmla="*/ 901212 h 902040"/>
                  <a:gd name="connsiteX3" fmla="*/ 493155 w 843836"/>
                  <a:gd name="connsiteY3" fmla="*/ 898340 h 902040"/>
                  <a:gd name="connsiteX4" fmla="*/ 505291 w 843836"/>
                  <a:gd name="connsiteY4" fmla="*/ 570294 h 902040"/>
                  <a:gd name="connsiteX5" fmla="*/ 243353 w 843836"/>
                  <a:gd name="connsiteY5" fmla="*/ 197577 h 902040"/>
                  <a:gd name="connsiteX6" fmla="*/ 12689 w 843836"/>
                  <a:gd name="connsiteY6" fmla="*/ 277651 h 902040"/>
                  <a:gd name="connsiteX7" fmla="*/ 0 w 843836"/>
                  <a:gd name="connsiteY7" fmla="*/ 301757 h 902040"/>
                  <a:gd name="connsiteX8" fmla="*/ 4008 w 843836"/>
                  <a:gd name="connsiteY8" fmla="*/ 287830 h 902040"/>
                  <a:gd name="connsiteX9" fmla="*/ 406548 w 843836"/>
                  <a:gd name="connsiteY9" fmla="*/ 0 h 902040"/>
                  <a:gd name="connsiteX0" fmla="*/ 406548 w 843540"/>
                  <a:gd name="connsiteY0" fmla="*/ 0 h 902040"/>
                  <a:gd name="connsiteX1" fmla="*/ 843420 w 843540"/>
                  <a:gd name="connsiteY1" fmla="*/ 449043 h 902040"/>
                  <a:gd name="connsiteX2" fmla="*/ 608893 w 843540"/>
                  <a:gd name="connsiteY2" fmla="*/ 901212 h 902040"/>
                  <a:gd name="connsiteX3" fmla="*/ 493155 w 843540"/>
                  <a:gd name="connsiteY3" fmla="*/ 898340 h 902040"/>
                  <a:gd name="connsiteX4" fmla="*/ 505291 w 843540"/>
                  <a:gd name="connsiteY4" fmla="*/ 570294 h 902040"/>
                  <a:gd name="connsiteX5" fmla="*/ 243353 w 843540"/>
                  <a:gd name="connsiteY5" fmla="*/ 197577 h 902040"/>
                  <a:gd name="connsiteX6" fmla="*/ 12689 w 843540"/>
                  <a:gd name="connsiteY6" fmla="*/ 277651 h 902040"/>
                  <a:gd name="connsiteX7" fmla="*/ 0 w 843540"/>
                  <a:gd name="connsiteY7" fmla="*/ 301757 h 902040"/>
                  <a:gd name="connsiteX8" fmla="*/ 4008 w 843540"/>
                  <a:gd name="connsiteY8" fmla="*/ 287830 h 902040"/>
                  <a:gd name="connsiteX9" fmla="*/ 406548 w 843540"/>
                  <a:gd name="connsiteY9" fmla="*/ 0 h 902040"/>
                  <a:gd name="connsiteX0" fmla="*/ 406548 w 843540"/>
                  <a:gd name="connsiteY0" fmla="*/ 0 h 902040"/>
                  <a:gd name="connsiteX1" fmla="*/ 843420 w 843540"/>
                  <a:gd name="connsiteY1" fmla="*/ 449043 h 902040"/>
                  <a:gd name="connsiteX2" fmla="*/ 608893 w 843540"/>
                  <a:gd name="connsiteY2" fmla="*/ 901212 h 902040"/>
                  <a:gd name="connsiteX3" fmla="*/ 493155 w 843540"/>
                  <a:gd name="connsiteY3" fmla="*/ 898340 h 902040"/>
                  <a:gd name="connsiteX4" fmla="*/ 505291 w 843540"/>
                  <a:gd name="connsiteY4" fmla="*/ 570294 h 902040"/>
                  <a:gd name="connsiteX5" fmla="*/ 243353 w 843540"/>
                  <a:gd name="connsiteY5" fmla="*/ 197577 h 902040"/>
                  <a:gd name="connsiteX6" fmla="*/ 12689 w 843540"/>
                  <a:gd name="connsiteY6" fmla="*/ 277651 h 902040"/>
                  <a:gd name="connsiteX7" fmla="*/ 0 w 843540"/>
                  <a:gd name="connsiteY7" fmla="*/ 301757 h 902040"/>
                  <a:gd name="connsiteX8" fmla="*/ 4008 w 843540"/>
                  <a:gd name="connsiteY8" fmla="*/ 287830 h 902040"/>
                  <a:gd name="connsiteX9" fmla="*/ 406548 w 843540"/>
                  <a:gd name="connsiteY9" fmla="*/ 0 h 902040"/>
                  <a:gd name="connsiteX0" fmla="*/ 406548 w 843540"/>
                  <a:gd name="connsiteY0" fmla="*/ 0 h 902040"/>
                  <a:gd name="connsiteX1" fmla="*/ 843420 w 843540"/>
                  <a:gd name="connsiteY1" fmla="*/ 449043 h 902040"/>
                  <a:gd name="connsiteX2" fmla="*/ 608893 w 843540"/>
                  <a:gd name="connsiteY2" fmla="*/ 901212 h 902040"/>
                  <a:gd name="connsiteX3" fmla="*/ 493155 w 843540"/>
                  <a:gd name="connsiteY3" fmla="*/ 898340 h 902040"/>
                  <a:gd name="connsiteX4" fmla="*/ 505291 w 843540"/>
                  <a:gd name="connsiteY4" fmla="*/ 570294 h 902040"/>
                  <a:gd name="connsiteX5" fmla="*/ 243353 w 843540"/>
                  <a:gd name="connsiteY5" fmla="*/ 197577 h 902040"/>
                  <a:gd name="connsiteX6" fmla="*/ 12689 w 843540"/>
                  <a:gd name="connsiteY6" fmla="*/ 277651 h 902040"/>
                  <a:gd name="connsiteX7" fmla="*/ 0 w 843540"/>
                  <a:gd name="connsiteY7" fmla="*/ 301757 h 902040"/>
                  <a:gd name="connsiteX8" fmla="*/ 4008 w 843540"/>
                  <a:gd name="connsiteY8" fmla="*/ 287830 h 902040"/>
                  <a:gd name="connsiteX9" fmla="*/ 406548 w 843540"/>
                  <a:gd name="connsiteY9" fmla="*/ 0 h 902040"/>
                  <a:gd name="connsiteX0" fmla="*/ 406548 w 843540"/>
                  <a:gd name="connsiteY0" fmla="*/ 0 h 902040"/>
                  <a:gd name="connsiteX1" fmla="*/ 843420 w 843540"/>
                  <a:gd name="connsiteY1" fmla="*/ 449043 h 902040"/>
                  <a:gd name="connsiteX2" fmla="*/ 608893 w 843540"/>
                  <a:gd name="connsiteY2" fmla="*/ 901212 h 902040"/>
                  <a:gd name="connsiteX3" fmla="*/ 493155 w 843540"/>
                  <a:gd name="connsiteY3" fmla="*/ 898340 h 902040"/>
                  <a:gd name="connsiteX4" fmla="*/ 505291 w 843540"/>
                  <a:gd name="connsiteY4" fmla="*/ 570294 h 902040"/>
                  <a:gd name="connsiteX5" fmla="*/ 243353 w 843540"/>
                  <a:gd name="connsiteY5" fmla="*/ 197577 h 902040"/>
                  <a:gd name="connsiteX6" fmla="*/ 12689 w 843540"/>
                  <a:gd name="connsiteY6" fmla="*/ 277651 h 902040"/>
                  <a:gd name="connsiteX7" fmla="*/ 0 w 843540"/>
                  <a:gd name="connsiteY7" fmla="*/ 301757 h 902040"/>
                  <a:gd name="connsiteX8" fmla="*/ 4008 w 843540"/>
                  <a:gd name="connsiteY8" fmla="*/ 287830 h 902040"/>
                  <a:gd name="connsiteX9" fmla="*/ 406548 w 843540"/>
                  <a:gd name="connsiteY9" fmla="*/ 0 h 902040"/>
                  <a:gd name="connsiteX0" fmla="*/ 406548 w 843540"/>
                  <a:gd name="connsiteY0" fmla="*/ 0 h 902040"/>
                  <a:gd name="connsiteX1" fmla="*/ 843420 w 843540"/>
                  <a:gd name="connsiteY1" fmla="*/ 449043 h 902040"/>
                  <a:gd name="connsiteX2" fmla="*/ 608893 w 843540"/>
                  <a:gd name="connsiteY2" fmla="*/ 901212 h 902040"/>
                  <a:gd name="connsiteX3" fmla="*/ 493155 w 843540"/>
                  <a:gd name="connsiteY3" fmla="*/ 898340 h 902040"/>
                  <a:gd name="connsiteX4" fmla="*/ 505291 w 843540"/>
                  <a:gd name="connsiteY4" fmla="*/ 570294 h 902040"/>
                  <a:gd name="connsiteX5" fmla="*/ 243353 w 843540"/>
                  <a:gd name="connsiteY5" fmla="*/ 197577 h 902040"/>
                  <a:gd name="connsiteX6" fmla="*/ 12689 w 843540"/>
                  <a:gd name="connsiteY6" fmla="*/ 277651 h 902040"/>
                  <a:gd name="connsiteX7" fmla="*/ 0 w 843540"/>
                  <a:gd name="connsiteY7" fmla="*/ 301757 h 902040"/>
                  <a:gd name="connsiteX8" fmla="*/ 4008 w 843540"/>
                  <a:gd name="connsiteY8" fmla="*/ 287830 h 902040"/>
                  <a:gd name="connsiteX9" fmla="*/ 406548 w 843540"/>
                  <a:gd name="connsiteY9" fmla="*/ 0 h 902040"/>
                  <a:gd name="connsiteX0" fmla="*/ 406548 w 843540"/>
                  <a:gd name="connsiteY0" fmla="*/ 0 h 902040"/>
                  <a:gd name="connsiteX1" fmla="*/ 843420 w 843540"/>
                  <a:gd name="connsiteY1" fmla="*/ 449043 h 902040"/>
                  <a:gd name="connsiteX2" fmla="*/ 608893 w 843540"/>
                  <a:gd name="connsiteY2" fmla="*/ 901212 h 902040"/>
                  <a:gd name="connsiteX3" fmla="*/ 493155 w 843540"/>
                  <a:gd name="connsiteY3" fmla="*/ 898340 h 902040"/>
                  <a:gd name="connsiteX4" fmla="*/ 505291 w 843540"/>
                  <a:gd name="connsiteY4" fmla="*/ 570294 h 902040"/>
                  <a:gd name="connsiteX5" fmla="*/ 243353 w 843540"/>
                  <a:gd name="connsiteY5" fmla="*/ 197577 h 902040"/>
                  <a:gd name="connsiteX6" fmla="*/ 12689 w 843540"/>
                  <a:gd name="connsiteY6" fmla="*/ 277651 h 902040"/>
                  <a:gd name="connsiteX7" fmla="*/ 0 w 843540"/>
                  <a:gd name="connsiteY7" fmla="*/ 301757 h 902040"/>
                  <a:gd name="connsiteX8" fmla="*/ 4008 w 843540"/>
                  <a:gd name="connsiteY8" fmla="*/ 287830 h 902040"/>
                  <a:gd name="connsiteX9" fmla="*/ 406548 w 843540"/>
                  <a:gd name="connsiteY9" fmla="*/ 0 h 902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43540" h="902040">
                    <a:moveTo>
                      <a:pt x="406548" y="0"/>
                    </a:moveTo>
                    <a:cubicBezTo>
                      <a:pt x="647826" y="0"/>
                      <a:pt x="838271" y="219466"/>
                      <a:pt x="843420" y="449043"/>
                    </a:cubicBezTo>
                    <a:cubicBezTo>
                      <a:pt x="848569" y="678620"/>
                      <a:pt x="687318" y="866793"/>
                      <a:pt x="608893" y="901212"/>
                    </a:cubicBezTo>
                    <a:cubicBezTo>
                      <a:pt x="608414" y="889671"/>
                      <a:pt x="493634" y="909881"/>
                      <a:pt x="493155" y="898340"/>
                    </a:cubicBezTo>
                    <a:cubicBezTo>
                      <a:pt x="526876" y="820105"/>
                      <a:pt x="546925" y="687088"/>
                      <a:pt x="505291" y="570294"/>
                    </a:cubicBezTo>
                    <a:cubicBezTo>
                      <a:pt x="463657" y="453500"/>
                      <a:pt x="338948" y="220951"/>
                      <a:pt x="243353" y="197577"/>
                    </a:cubicBezTo>
                    <a:cubicBezTo>
                      <a:pt x="147758" y="174203"/>
                      <a:pt x="69284" y="188944"/>
                      <a:pt x="12689" y="277651"/>
                    </a:cubicBezTo>
                    <a:lnTo>
                      <a:pt x="0" y="301757"/>
                    </a:lnTo>
                    <a:lnTo>
                      <a:pt x="4008" y="287830"/>
                    </a:lnTo>
                    <a:cubicBezTo>
                      <a:pt x="70328" y="118684"/>
                      <a:pt x="225590" y="0"/>
                      <a:pt x="40654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63" name="円/楕円 27">
                <a:extLst>
                  <a:ext uri="{FF2B5EF4-FFF2-40B4-BE49-F238E27FC236}">
                    <a16:creationId xmlns:a16="http://schemas.microsoft.com/office/drawing/2014/main" id="{3101C88B-8A04-4456-9F2A-48EF8E9F1ED8}"/>
                  </a:ext>
                </a:extLst>
              </p:cNvPr>
              <p:cNvSpPr/>
              <p:nvPr/>
            </p:nvSpPr>
            <p:spPr>
              <a:xfrm rot="10800000">
                <a:off x="734092" y="4615114"/>
                <a:ext cx="205056" cy="36341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95" name="グループ化 94">
                <a:extLst>
                  <a:ext uri="{FF2B5EF4-FFF2-40B4-BE49-F238E27FC236}">
                    <a16:creationId xmlns:a16="http://schemas.microsoft.com/office/drawing/2014/main" id="{3BBCEA50-BF3A-438D-9C33-3998B48F4B91}"/>
                  </a:ext>
                </a:extLst>
              </p:cNvPr>
              <p:cNvGrpSpPr/>
              <p:nvPr/>
            </p:nvGrpSpPr>
            <p:grpSpPr>
              <a:xfrm>
                <a:off x="775442" y="4722542"/>
                <a:ext cx="85596" cy="179045"/>
                <a:chOff x="798896" y="4722542"/>
                <a:chExt cx="104778" cy="179045"/>
              </a:xfrm>
            </p:grpSpPr>
            <p:sp>
              <p:nvSpPr>
                <p:cNvPr id="766" name="円/楕円 127">
                  <a:extLst>
                    <a:ext uri="{FF2B5EF4-FFF2-40B4-BE49-F238E27FC236}">
                      <a16:creationId xmlns:a16="http://schemas.microsoft.com/office/drawing/2014/main" id="{A3478F71-0E33-4437-9B4A-16C74D6B3063}"/>
                    </a:ext>
                  </a:extLst>
                </p:cNvPr>
                <p:cNvSpPr/>
                <p:nvPr/>
              </p:nvSpPr>
              <p:spPr>
                <a:xfrm>
                  <a:off x="798896" y="4722542"/>
                  <a:ext cx="104778" cy="1790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67" name="円/楕円 388">
                  <a:extLst>
                    <a:ext uri="{FF2B5EF4-FFF2-40B4-BE49-F238E27FC236}">
                      <a16:creationId xmlns:a16="http://schemas.microsoft.com/office/drawing/2014/main" id="{ED280AE1-D12A-4082-A1CA-BE4071AF4A37}"/>
                    </a:ext>
                  </a:extLst>
                </p:cNvPr>
                <p:cNvSpPr/>
                <p:nvPr/>
              </p:nvSpPr>
              <p:spPr>
                <a:xfrm>
                  <a:off x="826923" y="4760324"/>
                  <a:ext cx="45720" cy="60638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769" name="円/楕円 225">
                <a:extLst>
                  <a:ext uri="{FF2B5EF4-FFF2-40B4-BE49-F238E27FC236}">
                    <a16:creationId xmlns:a16="http://schemas.microsoft.com/office/drawing/2014/main" id="{783347BA-8544-466C-89A6-855F186AE175}"/>
                  </a:ext>
                </a:extLst>
              </p:cNvPr>
              <p:cNvSpPr/>
              <p:nvPr/>
            </p:nvSpPr>
            <p:spPr>
              <a:xfrm>
                <a:off x="958873" y="4978033"/>
                <a:ext cx="113112" cy="61378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CE25AB99-6886-4D76-91EC-72CDC432C2D3}"/>
                </a:ext>
              </a:extLst>
            </p:cNvPr>
            <p:cNvGrpSpPr/>
            <p:nvPr/>
          </p:nvGrpSpPr>
          <p:grpSpPr>
            <a:xfrm>
              <a:off x="1524413" y="4717435"/>
              <a:ext cx="612142" cy="608039"/>
              <a:chOff x="1524413" y="4717435"/>
              <a:chExt cx="612142" cy="608039"/>
            </a:xfrm>
          </p:grpSpPr>
          <p:sp>
            <p:nvSpPr>
              <p:cNvPr id="182" name="円: 塗りつぶしなし 181">
                <a:extLst>
                  <a:ext uri="{FF2B5EF4-FFF2-40B4-BE49-F238E27FC236}">
                    <a16:creationId xmlns:a16="http://schemas.microsoft.com/office/drawing/2014/main" id="{7526CB9D-94D1-45CB-92CD-585BEB3EEA70}"/>
                  </a:ext>
                </a:extLst>
              </p:cNvPr>
              <p:cNvSpPr/>
              <p:nvPr/>
            </p:nvSpPr>
            <p:spPr>
              <a:xfrm rot="18487691">
                <a:off x="1712418" y="4867669"/>
                <a:ext cx="574371" cy="273903"/>
              </a:xfrm>
              <a:prstGeom prst="donut">
                <a:avLst>
                  <a:gd name="adj" fmla="val 5400"/>
                </a:avLst>
              </a:prstGeom>
              <a:solidFill>
                <a:schemeClr val="bg1"/>
              </a:solidFill>
              <a:ln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83" name="グループ化 182">
                <a:extLst>
                  <a:ext uri="{FF2B5EF4-FFF2-40B4-BE49-F238E27FC236}">
                    <a16:creationId xmlns:a16="http://schemas.microsoft.com/office/drawing/2014/main" id="{7CC8351F-4268-4365-BC16-C368F4FB1671}"/>
                  </a:ext>
                </a:extLst>
              </p:cNvPr>
              <p:cNvGrpSpPr/>
              <p:nvPr/>
            </p:nvGrpSpPr>
            <p:grpSpPr>
              <a:xfrm>
                <a:off x="1524413" y="4915422"/>
                <a:ext cx="445028" cy="410052"/>
                <a:chOff x="1413071" y="1923580"/>
                <a:chExt cx="482990" cy="445030"/>
              </a:xfrm>
            </p:grpSpPr>
            <p:sp>
              <p:nvSpPr>
                <p:cNvPr id="184" name="フリーフォーム: 図形 183">
                  <a:extLst>
                    <a:ext uri="{FF2B5EF4-FFF2-40B4-BE49-F238E27FC236}">
                      <a16:creationId xmlns:a16="http://schemas.microsoft.com/office/drawing/2014/main" id="{1A1EF14A-25DE-4E2C-8E9F-70A9FEF04546}"/>
                    </a:ext>
                  </a:extLst>
                </p:cNvPr>
                <p:cNvSpPr/>
                <p:nvPr/>
              </p:nvSpPr>
              <p:spPr>
                <a:xfrm>
                  <a:off x="1413071" y="1923580"/>
                  <a:ext cx="482990" cy="445030"/>
                </a:xfrm>
                <a:custGeom>
                  <a:avLst/>
                  <a:gdLst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73241 w 471545"/>
                    <a:gd name="connsiteY2" fmla="*/ 63569 h 432350"/>
                    <a:gd name="connsiteX3" fmla="*/ 368531 w 471545"/>
                    <a:gd name="connsiteY3" fmla="*/ 69022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73241 w 471545"/>
                    <a:gd name="connsiteY2" fmla="*/ 63569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73241 w 471545"/>
                    <a:gd name="connsiteY2" fmla="*/ 63569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9910 w 471545"/>
                    <a:gd name="connsiteY2" fmla="*/ 20707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9910 w 471545"/>
                    <a:gd name="connsiteY2" fmla="*/ 20707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9910 w 471545"/>
                    <a:gd name="connsiteY2" fmla="*/ 20707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382824 w 471545"/>
                    <a:gd name="connsiteY3" fmla="*/ 264946 h 432350"/>
                    <a:gd name="connsiteX4" fmla="*/ 431247 w 471545"/>
                    <a:gd name="connsiteY4" fmla="*/ 306782 h 432350"/>
                    <a:gd name="connsiteX5" fmla="*/ 471545 w 471545"/>
                    <a:gd name="connsiteY5" fmla="*/ 329502 h 432350"/>
                    <a:gd name="connsiteX6" fmla="*/ 449587 w 471545"/>
                    <a:gd name="connsiteY6" fmla="*/ 347056 h 432350"/>
                    <a:gd name="connsiteX7" fmla="*/ 337931 w 471545"/>
                    <a:gd name="connsiteY7" fmla="*/ 408009 h 432350"/>
                    <a:gd name="connsiteX8" fmla="*/ 68219 w 471545"/>
                    <a:gd name="connsiteY8" fmla="*/ 328783 h 432350"/>
                    <a:gd name="connsiteX9" fmla="*/ 24341 w 471545"/>
                    <a:gd name="connsiteY9" fmla="*/ 248407 h 432350"/>
                    <a:gd name="connsiteX10" fmla="*/ 43141 w 471545"/>
                    <a:gd name="connsiteY10" fmla="*/ 29478 h 432350"/>
                    <a:gd name="connsiteX11" fmla="*/ 78216 w 471545"/>
                    <a:gd name="connsiteY11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382824 w 471545"/>
                    <a:gd name="connsiteY3" fmla="*/ 264946 h 432350"/>
                    <a:gd name="connsiteX4" fmla="*/ 431247 w 471545"/>
                    <a:gd name="connsiteY4" fmla="*/ 306782 h 432350"/>
                    <a:gd name="connsiteX5" fmla="*/ 471545 w 471545"/>
                    <a:gd name="connsiteY5" fmla="*/ 329502 h 432350"/>
                    <a:gd name="connsiteX6" fmla="*/ 449587 w 471545"/>
                    <a:gd name="connsiteY6" fmla="*/ 347056 h 432350"/>
                    <a:gd name="connsiteX7" fmla="*/ 337931 w 471545"/>
                    <a:gd name="connsiteY7" fmla="*/ 408009 h 432350"/>
                    <a:gd name="connsiteX8" fmla="*/ 68219 w 471545"/>
                    <a:gd name="connsiteY8" fmla="*/ 328783 h 432350"/>
                    <a:gd name="connsiteX9" fmla="*/ 24341 w 471545"/>
                    <a:gd name="connsiteY9" fmla="*/ 248407 h 432350"/>
                    <a:gd name="connsiteX10" fmla="*/ 43141 w 471545"/>
                    <a:gd name="connsiteY10" fmla="*/ 29478 h 432350"/>
                    <a:gd name="connsiteX11" fmla="*/ 78216 w 471545"/>
                    <a:gd name="connsiteY11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31247 w 471545"/>
                    <a:gd name="connsiteY3" fmla="*/ 306782 h 432350"/>
                    <a:gd name="connsiteX4" fmla="*/ 471545 w 471545"/>
                    <a:gd name="connsiteY4" fmla="*/ 329502 h 432350"/>
                    <a:gd name="connsiteX5" fmla="*/ 449587 w 471545"/>
                    <a:gd name="connsiteY5" fmla="*/ 347056 h 432350"/>
                    <a:gd name="connsiteX6" fmla="*/ 337931 w 471545"/>
                    <a:gd name="connsiteY6" fmla="*/ 408009 h 432350"/>
                    <a:gd name="connsiteX7" fmla="*/ 68219 w 471545"/>
                    <a:gd name="connsiteY7" fmla="*/ 328783 h 432350"/>
                    <a:gd name="connsiteX8" fmla="*/ 24341 w 471545"/>
                    <a:gd name="connsiteY8" fmla="*/ 248407 h 432350"/>
                    <a:gd name="connsiteX9" fmla="*/ 43141 w 471545"/>
                    <a:gd name="connsiteY9" fmla="*/ 29478 h 432350"/>
                    <a:gd name="connsiteX10" fmla="*/ 78216 w 471545"/>
                    <a:gd name="connsiteY10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31247 w 471545"/>
                    <a:gd name="connsiteY3" fmla="*/ 306782 h 432350"/>
                    <a:gd name="connsiteX4" fmla="*/ 471545 w 471545"/>
                    <a:gd name="connsiteY4" fmla="*/ 329502 h 432350"/>
                    <a:gd name="connsiteX5" fmla="*/ 449587 w 471545"/>
                    <a:gd name="connsiteY5" fmla="*/ 347056 h 432350"/>
                    <a:gd name="connsiteX6" fmla="*/ 337931 w 471545"/>
                    <a:gd name="connsiteY6" fmla="*/ 408009 h 432350"/>
                    <a:gd name="connsiteX7" fmla="*/ 68219 w 471545"/>
                    <a:gd name="connsiteY7" fmla="*/ 328783 h 432350"/>
                    <a:gd name="connsiteX8" fmla="*/ 24341 w 471545"/>
                    <a:gd name="connsiteY8" fmla="*/ 248407 h 432350"/>
                    <a:gd name="connsiteX9" fmla="*/ 43141 w 471545"/>
                    <a:gd name="connsiteY9" fmla="*/ 29478 h 432350"/>
                    <a:gd name="connsiteX10" fmla="*/ 78216 w 471545"/>
                    <a:gd name="connsiteY10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71545 w 471545"/>
                    <a:gd name="connsiteY3" fmla="*/ 329502 h 432350"/>
                    <a:gd name="connsiteX4" fmla="*/ 449587 w 471545"/>
                    <a:gd name="connsiteY4" fmla="*/ 347056 h 432350"/>
                    <a:gd name="connsiteX5" fmla="*/ 337931 w 471545"/>
                    <a:gd name="connsiteY5" fmla="*/ 408009 h 432350"/>
                    <a:gd name="connsiteX6" fmla="*/ 68219 w 471545"/>
                    <a:gd name="connsiteY6" fmla="*/ 328783 h 432350"/>
                    <a:gd name="connsiteX7" fmla="*/ 24341 w 471545"/>
                    <a:gd name="connsiteY7" fmla="*/ 248407 h 432350"/>
                    <a:gd name="connsiteX8" fmla="*/ 43141 w 471545"/>
                    <a:gd name="connsiteY8" fmla="*/ 29478 h 432350"/>
                    <a:gd name="connsiteX9" fmla="*/ 78216 w 471545"/>
                    <a:gd name="connsiteY9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71545 w 471545"/>
                    <a:gd name="connsiteY3" fmla="*/ 329502 h 432350"/>
                    <a:gd name="connsiteX4" fmla="*/ 449587 w 471545"/>
                    <a:gd name="connsiteY4" fmla="*/ 347056 h 432350"/>
                    <a:gd name="connsiteX5" fmla="*/ 337931 w 471545"/>
                    <a:gd name="connsiteY5" fmla="*/ 408009 h 432350"/>
                    <a:gd name="connsiteX6" fmla="*/ 68219 w 471545"/>
                    <a:gd name="connsiteY6" fmla="*/ 328783 h 432350"/>
                    <a:gd name="connsiteX7" fmla="*/ 24341 w 471545"/>
                    <a:gd name="connsiteY7" fmla="*/ 248407 h 432350"/>
                    <a:gd name="connsiteX8" fmla="*/ 43141 w 471545"/>
                    <a:gd name="connsiteY8" fmla="*/ 29478 h 432350"/>
                    <a:gd name="connsiteX9" fmla="*/ 78216 w 471545"/>
                    <a:gd name="connsiteY9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71545 w 471545"/>
                    <a:gd name="connsiteY3" fmla="*/ 329502 h 432350"/>
                    <a:gd name="connsiteX4" fmla="*/ 449587 w 471545"/>
                    <a:gd name="connsiteY4" fmla="*/ 347056 h 432350"/>
                    <a:gd name="connsiteX5" fmla="*/ 337931 w 471545"/>
                    <a:gd name="connsiteY5" fmla="*/ 408009 h 432350"/>
                    <a:gd name="connsiteX6" fmla="*/ 68219 w 471545"/>
                    <a:gd name="connsiteY6" fmla="*/ 328783 h 432350"/>
                    <a:gd name="connsiteX7" fmla="*/ 24341 w 471545"/>
                    <a:gd name="connsiteY7" fmla="*/ 248407 h 432350"/>
                    <a:gd name="connsiteX8" fmla="*/ 43141 w 471545"/>
                    <a:gd name="connsiteY8" fmla="*/ 29478 h 432350"/>
                    <a:gd name="connsiteX9" fmla="*/ 78216 w 471545"/>
                    <a:gd name="connsiteY9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71545 w 471545"/>
                    <a:gd name="connsiteY3" fmla="*/ 329502 h 432350"/>
                    <a:gd name="connsiteX4" fmla="*/ 337931 w 471545"/>
                    <a:gd name="connsiteY4" fmla="*/ 408009 h 432350"/>
                    <a:gd name="connsiteX5" fmla="*/ 68219 w 471545"/>
                    <a:gd name="connsiteY5" fmla="*/ 328783 h 432350"/>
                    <a:gd name="connsiteX6" fmla="*/ 24341 w 471545"/>
                    <a:gd name="connsiteY6" fmla="*/ 248407 h 432350"/>
                    <a:gd name="connsiteX7" fmla="*/ 43141 w 471545"/>
                    <a:gd name="connsiteY7" fmla="*/ 29478 h 432350"/>
                    <a:gd name="connsiteX8" fmla="*/ 78216 w 471545"/>
                    <a:gd name="connsiteY8" fmla="*/ 0 h 432350"/>
                    <a:gd name="connsiteX0" fmla="*/ 78216 w 471545"/>
                    <a:gd name="connsiteY0" fmla="*/ 0 h 426968"/>
                    <a:gd name="connsiteX1" fmla="*/ 92291 w 471545"/>
                    <a:gd name="connsiteY1" fmla="*/ 5974 h 426968"/>
                    <a:gd name="connsiteX2" fmla="*/ 387529 w 471545"/>
                    <a:gd name="connsiteY2" fmla="*/ 1657 h 426968"/>
                    <a:gd name="connsiteX3" fmla="*/ 471545 w 471545"/>
                    <a:gd name="connsiteY3" fmla="*/ 329502 h 426968"/>
                    <a:gd name="connsiteX4" fmla="*/ 371269 w 471545"/>
                    <a:gd name="connsiteY4" fmla="*/ 400866 h 426968"/>
                    <a:gd name="connsiteX5" fmla="*/ 68219 w 471545"/>
                    <a:gd name="connsiteY5" fmla="*/ 328783 h 426968"/>
                    <a:gd name="connsiteX6" fmla="*/ 24341 w 471545"/>
                    <a:gd name="connsiteY6" fmla="*/ 248407 h 426968"/>
                    <a:gd name="connsiteX7" fmla="*/ 43141 w 471545"/>
                    <a:gd name="connsiteY7" fmla="*/ 29478 h 426968"/>
                    <a:gd name="connsiteX8" fmla="*/ 78216 w 471545"/>
                    <a:gd name="connsiteY8" fmla="*/ 0 h 426968"/>
                    <a:gd name="connsiteX0" fmla="*/ 78216 w 471545"/>
                    <a:gd name="connsiteY0" fmla="*/ 0 h 423793"/>
                    <a:gd name="connsiteX1" fmla="*/ 92291 w 471545"/>
                    <a:gd name="connsiteY1" fmla="*/ 5974 h 423793"/>
                    <a:gd name="connsiteX2" fmla="*/ 387529 w 471545"/>
                    <a:gd name="connsiteY2" fmla="*/ 1657 h 423793"/>
                    <a:gd name="connsiteX3" fmla="*/ 471545 w 471545"/>
                    <a:gd name="connsiteY3" fmla="*/ 329502 h 423793"/>
                    <a:gd name="connsiteX4" fmla="*/ 371269 w 471545"/>
                    <a:gd name="connsiteY4" fmla="*/ 400866 h 423793"/>
                    <a:gd name="connsiteX5" fmla="*/ 68219 w 471545"/>
                    <a:gd name="connsiteY5" fmla="*/ 328783 h 423793"/>
                    <a:gd name="connsiteX6" fmla="*/ 24341 w 471545"/>
                    <a:gd name="connsiteY6" fmla="*/ 248407 h 423793"/>
                    <a:gd name="connsiteX7" fmla="*/ 43141 w 471545"/>
                    <a:gd name="connsiteY7" fmla="*/ 29478 h 423793"/>
                    <a:gd name="connsiteX8" fmla="*/ 78216 w 471545"/>
                    <a:gd name="connsiteY8" fmla="*/ 0 h 423793"/>
                    <a:gd name="connsiteX0" fmla="*/ 78216 w 471545"/>
                    <a:gd name="connsiteY0" fmla="*/ 0 h 427365"/>
                    <a:gd name="connsiteX1" fmla="*/ 92291 w 471545"/>
                    <a:gd name="connsiteY1" fmla="*/ 5974 h 427365"/>
                    <a:gd name="connsiteX2" fmla="*/ 387529 w 471545"/>
                    <a:gd name="connsiteY2" fmla="*/ 1657 h 427365"/>
                    <a:gd name="connsiteX3" fmla="*/ 471545 w 471545"/>
                    <a:gd name="connsiteY3" fmla="*/ 329502 h 427365"/>
                    <a:gd name="connsiteX4" fmla="*/ 373651 w 471545"/>
                    <a:gd name="connsiteY4" fmla="*/ 405629 h 427365"/>
                    <a:gd name="connsiteX5" fmla="*/ 68219 w 471545"/>
                    <a:gd name="connsiteY5" fmla="*/ 328783 h 427365"/>
                    <a:gd name="connsiteX6" fmla="*/ 24341 w 471545"/>
                    <a:gd name="connsiteY6" fmla="*/ 248407 h 427365"/>
                    <a:gd name="connsiteX7" fmla="*/ 43141 w 471545"/>
                    <a:gd name="connsiteY7" fmla="*/ 29478 h 427365"/>
                    <a:gd name="connsiteX8" fmla="*/ 78216 w 471545"/>
                    <a:gd name="connsiteY8" fmla="*/ 0 h 427365"/>
                    <a:gd name="connsiteX0" fmla="*/ 78216 w 471545"/>
                    <a:gd name="connsiteY0" fmla="*/ 0 h 427365"/>
                    <a:gd name="connsiteX1" fmla="*/ 92291 w 471545"/>
                    <a:gd name="connsiteY1" fmla="*/ 5974 h 427365"/>
                    <a:gd name="connsiteX2" fmla="*/ 387529 w 471545"/>
                    <a:gd name="connsiteY2" fmla="*/ 1657 h 427365"/>
                    <a:gd name="connsiteX3" fmla="*/ 471545 w 471545"/>
                    <a:gd name="connsiteY3" fmla="*/ 329502 h 427365"/>
                    <a:gd name="connsiteX4" fmla="*/ 373651 w 471545"/>
                    <a:gd name="connsiteY4" fmla="*/ 405629 h 427365"/>
                    <a:gd name="connsiteX5" fmla="*/ 68219 w 471545"/>
                    <a:gd name="connsiteY5" fmla="*/ 328783 h 427365"/>
                    <a:gd name="connsiteX6" fmla="*/ 24341 w 471545"/>
                    <a:gd name="connsiteY6" fmla="*/ 248407 h 427365"/>
                    <a:gd name="connsiteX7" fmla="*/ 43141 w 471545"/>
                    <a:gd name="connsiteY7" fmla="*/ 29478 h 427365"/>
                    <a:gd name="connsiteX8" fmla="*/ 78216 w 471545"/>
                    <a:gd name="connsiteY8" fmla="*/ 0 h 427365"/>
                    <a:gd name="connsiteX0" fmla="*/ 78216 w 471545"/>
                    <a:gd name="connsiteY0" fmla="*/ 0 h 425939"/>
                    <a:gd name="connsiteX1" fmla="*/ 92291 w 471545"/>
                    <a:gd name="connsiteY1" fmla="*/ 5974 h 425939"/>
                    <a:gd name="connsiteX2" fmla="*/ 387529 w 471545"/>
                    <a:gd name="connsiteY2" fmla="*/ 1657 h 425939"/>
                    <a:gd name="connsiteX3" fmla="*/ 471545 w 471545"/>
                    <a:gd name="connsiteY3" fmla="*/ 329502 h 425939"/>
                    <a:gd name="connsiteX4" fmla="*/ 373651 w 471545"/>
                    <a:gd name="connsiteY4" fmla="*/ 405629 h 425939"/>
                    <a:gd name="connsiteX5" fmla="*/ 68219 w 471545"/>
                    <a:gd name="connsiteY5" fmla="*/ 328783 h 425939"/>
                    <a:gd name="connsiteX6" fmla="*/ 24341 w 471545"/>
                    <a:gd name="connsiteY6" fmla="*/ 248407 h 425939"/>
                    <a:gd name="connsiteX7" fmla="*/ 43141 w 471545"/>
                    <a:gd name="connsiteY7" fmla="*/ 29478 h 425939"/>
                    <a:gd name="connsiteX8" fmla="*/ 78216 w 471545"/>
                    <a:gd name="connsiteY8" fmla="*/ 0 h 425939"/>
                    <a:gd name="connsiteX0" fmla="*/ 78216 w 471545"/>
                    <a:gd name="connsiteY0" fmla="*/ 0 h 425939"/>
                    <a:gd name="connsiteX1" fmla="*/ 92291 w 471545"/>
                    <a:gd name="connsiteY1" fmla="*/ 5974 h 425939"/>
                    <a:gd name="connsiteX2" fmla="*/ 387529 w 471545"/>
                    <a:gd name="connsiteY2" fmla="*/ 1657 h 425939"/>
                    <a:gd name="connsiteX3" fmla="*/ 471545 w 471545"/>
                    <a:gd name="connsiteY3" fmla="*/ 329502 h 425939"/>
                    <a:gd name="connsiteX4" fmla="*/ 373651 w 471545"/>
                    <a:gd name="connsiteY4" fmla="*/ 405629 h 425939"/>
                    <a:gd name="connsiteX5" fmla="*/ 68219 w 471545"/>
                    <a:gd name="connsiteY5" fmla="*/ 328783 h 425939"/>
                    <a:gd name="connsiteX6" fmla="*/ 24341 w 471545"/>
                    <a:gd name="connsiteY6" fmla="*/ 248407 h 425939"/>
                    <a:gd name="connsiteX7" fmla="*/ 43141 w 471545"/>
                    <a:gd name="connsiteY7" fmla="*/ 62815 h 425939"/>
                    <a:gd name="connsiteX8" fmla="*/ 78216 w 471545"/>
                    <a:gd name="connsiteY8" fmla="*/ 0 h 425939"/>
                    <a:gd name="connsiteX0" fmla="*/ 83715 w 477044"/>
                    <a:gd name="connsiteY0" fmla="*/ 0 h 425939"/>
                    <a:gd name="connsiteX1" fmla="*/ 97790 w 477044"/>
                    <a:gd name="connsiteY1" fmla="*/ 5974 h 425939"/>
                    <a:gd name="connsiteX2" fmla="*/ 393028 w 477044"/>
                    <a:gd name="connsiteY2" fmla="*/ 1657 h 425939"/>
                    <a:gd name="connsiteX3" fmla="*/ 477044 w 477044"/>
                    <a:gd name="connsiteY3" fmla="*/ 329502 h 425939"/>
                    <a:gd name="connsiteX4" fmla="*/ 379150 w 477044"/>
                    <a:gd name="connsiteY4" fmla="*/ 405629 h 425939"/>
                    <a:gd name="connsiteX5" fmla="*/ 73718 w 477044"/>
                    <a:gd name="connsiteY5" fmla="*/ 328783 h 425939"/>
                    <a:gd name="connsiteX6" fmla="*/ 29840 w 477044"/>
                    <a:gd name="connsiteY6" fmla="*/ 248407 h 425939"/>
                    <a:gd name="connsiteX7" fmla="*/ 48640 w 477044"/>
                    <a:gd name="connsiteY7" fmla="*/ 62815 h 425939"/>
                    <a:gd name="connsiteX8" fmla="*/ 83715 w 477044"/>
                    <a:gd name="connsiteY8" fmla="*/ 0 h 425939"/>
                    <a:gd name="connsiteX0" fmla="*/ 43835 w 437164"/>
                    <a:gd name="connsiteY0" fmla="*/ 0 h 420888"/>
                    <a:gd name="connsiteX1" fmla="*/ 57910 w 437164"/>
                    <a:gd name="connsiteY1" fmla="*/ 5974 h 420888"/>
                    <a:gd name="connsiteX2" fmla="*/ 353148 w 437164"/>
                    <a:gd name="connsiteY2" fmla="*/ 1657 h 420888"/>
                    <a:gd name="connsiteX3" fmla="*/ 437164 w 437164"/>
                    <a:gd name="connsiteY3" fmla="*/ 329502 h 420888"/>
                    <a:gd name="connsiteX4" fmla="*/ 339270 w 437164"/>
                    <a:gd name="connsiteY4" fmla="*/ 405629 h 420888"/>
                    <a:gd name="connsiteX5" fmla="*/ 33838 w 437164"/>
                    <a:gd name="connsiteY5" fmla="*/ 328783 h 420888"/>
                    <a:gd name="connsiteX6" fmla="*/ 8760 w 437164"/>
                    <a:gd name="connsiteY6" fmla="*/ 62815 h 420888"/>
                    <a:gd name="connsiteX7" fmla="*/ 43835 w 437164"/>
                    <a:gd name="connsiteY7" fmla="*/ 0 h 420888"/>
                    <a:gd name="connsiteX0" fmla="*/ 56373 w 449702"/>
                    <a:gd name="connsiteY0" fmla="*/ 0 h 419978"/>
                    <a:gd name="connsiteX1" fmla="*/ 70448 w 449702"/>
                    <a:gd name="connsiteY1" fmla="*/ 5974 h 419978"/>
                    <a:gd name="connsiteX2" fmla="*/ 365686 w 449702"/>
                    <a:gd name="connsiteY2" fmla="*/ 1657 h 419978"/>
                    <a:gd name="connsiteX3" fmla="*/ 449702 w 449702"/>
                    <a:gd name="connsiteY3" fmla="*/ 329502 h 419978"/>
                    <a:gd name="connsiteX4" fmla="*/ 351808 w 449702"/>
                    <a:gd name="connsiteY4" fmla="*/ 405629 h 419978"/>
                    <a:gd name="connsiteX5" fmla="*/ 46376 w 449702"/>
                    <a:gd name="connsiteY5" fmla="*/ 328783 h 419978"/>
                    <a:gd name="connsiteX6" fmla="*/ 2248 w 449702"/>
                    <a:gd name="connsiteY6" fmla="*/ 108059 h 419978"/>
                    <a:gd name="connsiteX7" fmla="*/ 56373 w 449702"/>
                    <a:gd name="connsiteY7" fmla="*/ 0 h 419978"/>
                    <a:gd name="connsiteX0" fmla="*/ 73305 w 466634"/>
                    <a:gd name="connsiteY0" fmla="*/ 0 h 419978"/>
                    <a:gd name="connsiteX1" fmla="*/ 87380 w 466634"/>
                    <a:gd name="connsiteY1" fmla="*/ 5974 h 419978"/>
                    <a:gd name="connsiteX2" fmla="*/ 382618 w 466634"/>
                    <a:gd name="connsiteY2" fmla="*/ 1657 h 419978"/>
                    <a:gd name="connsiteX3" fmla="*/ 466634 w 466634"/>
                    <a:gd name="connsiteY3" fmla="*/ 329502 h 419978"/>
                    <a:gd name="connsiteX4" fmla="*/ 368740 w 466634"/>
                    <a:gd name="connsiteY4" fmla="*/ 405629 h 419978"/>
                    <a:gd name="connsiteX5" fmla="*/ 63308 w 466634"/>
                    <a:gd name="connsiteY5" fmla="*/ 328783 h 419978"/>
                    <a:gd name="connsiteX6" fmla="*/ 19180 w 466634"/>
                    <a:gd name="connsiteY6" fmla="*/ 108059 h 419978"/>
                    <a:gd name="connsiteX7" fmla="*/ 73305 w 466634"/>
                    <a:gd name="connsiteY7" fmla="*/ 0 h 419978"/>
                    <a:gd name="connsiteX0" fmla="*/ 83888 w 477217"/>
                    <a:gd name="connsiteY0" fmla="*/ 0 h 419978"/>
                    <a:gd name="connsiteX1" fmla="*/ 97963 w 477217"/>
                    <a:gd name="connsiteY1" fmla="*/ 5974 h 419978"/>
                    <a:gd name="connsiteX2" fmla="*/ 393201 w 477217"/>
                    <a:gd name="connsiteY2" fmla="*/ 1657 h 419978"/>
                    <a:gd name="connsiteX3" fmla="*/ 477217 w 477217"/>
                    <a:gd name="connsiteY3" fmla="*/ 329502 h 419978"/>
                    <a:gd name="connsiteX4" fmla="*/ 379323 w 477217"/>
                    <a:gd name="connsiteY4" fmla="*/ 405629 h 419978"/>
                    <a:gd name="connsiteX5" fmla="*/ 73891 w 477217"/>
                    <a:gd name="connsiteY5" fmla="*/ 328783 h 419978"/>
                    <a:gd name="connsiteX6" fmla="*/ 29763 w 477217"/>
                    <a:gd name="connsiteY6" fmla="*/ 108059 h 419978"/>
                    <a:gd name="connsiteX7" fmla="*/ 83888 w 477217"/>
                    <a:gd name="connsiteY7" fmla="*/ 0 h 419978"/>
                    <a:gd name="connsiteX0" fmla="*/ 85751 w 479080"/>
                    <a:gd name="connsiteY0" fmla="*/ 0 h 419709"/>
                    <a:gd name="connsiteX1" fmla="*/ 99826 w 479080"/>
                    <a:gd name="connsiteY1" fmla="*/ 5974 h 419709"/>
                    <a:gd name="connsiteX2" fmla="*/ 395064 w 479080"/>
                    <a:gd name="connsiteY2" fmla="*/ 1657 h 419709"/>
                    <a:gd name="connsiteX3" fmla="*/ 479080 w 479080"/>
                    <a:gd name="connsiteY3" fmla="*/ 329502 h 419709"/>
                    <a:gd name="connsiteX4" fmla="*/ 381186 w 479080"/>
                    <a:gd name="connsiteY4" fmla="*/ 405629 h 419709"/>
                    <a:gd name="connsiteX5" fmla="*/ 75754 w 479080"/>
                    <a:gd name="connsiteY5" fmla="*/ 328783 h 419709"/>
                    <a:gd name="connsiteX6" fmla="*/ 29245 w 479080"/>
                    <a:gd name="connsiteY6" fmla="*/ 122346 h 419709"/>
                    <a:gd name="connsiteX7" fmla="*/ 85751 w 479080"/>
                    <a:gd name="connsiteY7" fmla="*/ 0 h 419709"/>
                    <a:gd name="connsiteX0" fmla="*/ 77289 w 470618"/>
                    <a:gd name="connsiteY0" fmla="*/ 0 h 419709"/>
                    <a:gd name="connsiteX1" fmla="*/ 91364 w 470618"/>
                    <a:gd name="connsiteY1" fmla="*/ 5974 h 419709"/>
                    <a:gd name="connsiteX2" fmla="*/ 386602 w 470618"/>
                    <a:gd name="connsiteY2" fmla="*/ 1657 h 419709"/>
                    <a:gd name="connsiteX3" fmla="*/ 470618 w 470618"/>
                    <a:gd name="connsiteY3" fmla="*/ 329502 h 419709"/>
                    <a:gd name="connsiteX4" fmla="*/ 372724 w 470618"/>
                    <a:gd name="connsiteY4" fmla="*/ 405629 h 419709"/>
                    <a:gd name="connsiteX5" fmla="*/ 67292 w 470618"/>
                    <a:gd name="connsiteY5" fmla="*/ 328783 h 419709"/>
                    <a:gd name="connsiteX6" fmla="*/ 20783 w 470618"/>
                    <a:gd name="connsiteY6" fmla="*/ 122346 h 419709"/>
                    <a:gd name="connsiteX7" fmla="*/ 77289 w 470618"/>
                    <a:gd name="connsiteY7" fmla="*/ 0 h 419709"/>
                    <a:gd name="connsiteX0" fmla="*/ 77289 w 470618"/>
                    <a:gd name="connsiteY0" fmla="*/ 0 h 426230"/>
                    <a:gd name="connsiteX1" fmla="*/ 91364 w 470618"/>
                    <a:gd name="connsiteY1" fmla="*/ 5974 h 426230"/>
                    <a:gd name="connsiteX2" fmla="*/ 386602 w 470618"/>
                    <a:gd name="connsiteY2" fmla="*/ 1657 h 426230"/>
                    <a:gd name="connsiteX3" fmla="*/ 470618 w 470618"/>
                    <a:gd name="connsiteY3" fmla="*/ 329502 h 426230"/>
                    <a:gd name="connsiteX4" fmla="*/ 372724 w 470618"/>
                    <a:gd name="connsiteY4" fmla="*/ 405629 h 426230"/>
                    <a:gd name="connsiteX5" fmla="*/ 67292 w 470618"/>
                    <a:gd name="connsiteY5" fmla="*/ 328783 h 426230"/>
                    <a:gd name="connsiteX6" fmla="*/ 20783 w 470618"/>
                    <a:gd name="connsiteY6" fmla="*/ 122346 h 426230"/>
                    <a:gd name="connsiteX7" fmla="*/ 77289 w 470618"/>
                    <a:gd name="connsiteY7" fmla="*/ 0 h 426230"/>
                    <a:gd name="connsiteX0" fmla="*/ 62894 w 456223"/>
                    <a:gd name="connsiteY0" fmla="*/ 0 h 426903"/>
                    <a:gd name="connsiteX1" fmla="*/ 76969 w 456223"/>
                    <a:gd name="connsiteY1" fmla="*/ 5974 h 426903"/>
                    <a:gd name="connsiteX2" fmla="*/ 372207 w 456223"/>
                    <a:gd name="connsiteY2" fmla="*/ 1657 h 426903"/>
                    <a:gd name="connsiteX3" fmla="*/ 456223 w 456223"/>
                    <a:gd name="connsiteY3" fmla="*/ 329502 h 426903"/>
                    <a:gd name="connsiteX4" fmla="*/ 358329 w 456223"/>
                    <a:gd name="connsiteY4" fmla="*/ 405629 h 426903"/>
                    <a:gd name="connsiteX5" fmla="*/ 40991 w 456223"/>
                    <a:gd name="connsiteY5" fmla="*/ 333351 h 426903"/>
                    <a:gd name="connsiteX6" fmla="*/ 6388 w 456223"/>
                    <a:gd name="connsiteY6" fmla="*/ 122346 h 426903"/>
                    <a:gd name="connsiteX7" fmla="*/ 62894 w 456223"/>
                    <a:gd name="connsiteY7" fmla="*/ 0 h 426903"/>
                    <a:gd name="connsiteX0" fmla="*/ 82517 w 475846"/>
                    <a:gd name="connsiteY0" fmla="*/ 0 h 426903"/>
                    <a:gd name="connsiteX1" fmla="*/ 96592 w 475846"/>
                    <a:gd name="connsiteY1" fmla="*/ 5974 h 426903"/>
                    <a:gd name="connsiteX2" fmla="*/ 391830 w 475846"/>
                    <a:gd name="connsiteY2" fmla="*/ 1657 h 426903"/>
                    <a:gd name="connsiteX3" fmla="*/ 475846 w 475846"/>
                    <a:gd name="connsiteY3" fmla="*/ 329502 h 426903"/>
                    <a:gd name="connsiteX4" fmla="*/ 377952 w 475846"/>
                    <a:gd name="connsiteY4" fmla="*/ 405629 h 426903"/>
                    <a:gd name="connsiteX5" fmla="*/ 60614 w 475846"/>
                    <a:gd name="connsiteY5" fmla="*/ 333351 h 426903"/>
                    <a:gd name="connsiteX6" fmla="*/ 26011 w 475846"/>
                    <a:gd name="connsiteY6" fmla="*/ 122346 h 426903"/>
                    <a:gd name="connsiteX7" fmla="*/ 82517 w 475846"/>
                    <a:gd name="connsiteY7" fmla="*/ 0 h 426903"/>
                    <a:gd name="connsiteX0" fmla="*/ 82517 w 482990"/>
                    <a:gd name="connsiteY0" fmla="*/ 0 h 426903"/>
                    <a:gd name="connsiteX1" fmla="*/ 96592 w 482990"/>
                    <a:gd name="connsiteY1" fmla="*/ 5974 h 426903"/>
                    <a:gd name="connsiteX2" fmla="*/ 391830 w 482990"/>
                    <a:gd name="connsiteY2" fmla="*/ 1657 h 426903"/>
                    <a:gd name="connsiteX3" fmla="*/ 482990 w 482990"/>
                    <a:gd name="connsiteY3" fmla="*/ 336355 h 426903"/>
                    <a:gd name="connsiteX4" fmla="*/ 377952 w 482990"/>
                    <a:gd name="connsiteY4" fmla="*/ 405629 h 426903"/>
                    <a:gd name="connsiteX5" fmla="*/ 60614 w 482990"/>
                    <a:gd name="connsiteY5" fmla="*/ 333351 h 426903"/>
                    <a:gd name="connsiteX6" fmla="*/ 26011 w 482990"/>
                    <a:gd name="connsiteY6" fmla="*/ 122346 h 426903"/>
                    <a:gd name="connsiteX7" fmla="*/ 82517 w 482990"/>
                    <a:gd name="connsiteY7" fmla="*/ 0 h 4269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82990" h="426903">
                      <a:moveTo>
                        <a:pt x="82517" y="0"/>
                      </a:moveTo>
                      <a:lnTo>
                        <a:pt x="96592" y="5974"/>
                      </a:lnTo>
                      <a:cubicBezTo>
                        <a:pt x="193416" y="41841"/>
                        <a:pt x="256905" y="25321"/>
                        <a:pt x="391830" y="1657"/>
                      </a:cubicBezTo>
                      <a:cubicBezTo>
                        <a:pt x="378839" y="98441"/>
                        <a:pt x="384541" y="233545"/>
                        <a:pt x="482990" y="336355"/>
                      </a:cubicBezTo>
                      <a:cubicBezTo>
                        <a:pt x="450359" y="361731"/>
                        <a:pt x="474308" y="360172"/>
                        <a:pt x="377952" y="405629"/>
                      </a:cubicBezTo>
                      <a:cubicBezTo>
                        <a:pt x="203015" y="467076"/>
                        <a:pt x="119271" y="380565"/>
                        <a:pt x="60614" y="333351"/>
                      </a:cubicBezTo>
                      <a:cubicBezTo>
                        <a:pt x="1957" y="286137"/>
                        <a:pt x="-22882" y="187041"/>
                        <a:pt x="26011" y="122346"/>
                      </a:cubicBezTo>
                      <a:cubicBezTo>
                        <a:pt x="74904" y="57651"/>
                        <a:pt x="64475" y="36020"/>
                        <a:pt x="8251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5" name="フリーフォーム: 図形 184">
                  <a:extLst>
                    <a:ext uri="{FF2B5EF4-FFF2-40B4-BE49-F238E27FC236}">
                      <a16:creationId xmlns:a16="http://schemas.microsoft.com/office/drawing/2014/main" id="{A9F50241-4239-4E61-956A-7513EA188AE3}"/>
                    </a:ext>
                  </a:extLst>
                </p:cNvPr>
                <p:cNvSpPr/>
                <p:nvPr/>
              </p:nvSpPr>
              <p:spPr>
                <a:xfrm>
                  <a:off x="1484987" y="1970287"/>
                  <a:ext cx="360488" cy="368102"/>
                </a:xfrm>
                <a:custGeom>
                  <a:avLst/>
                  <a:gdLst>
                    <a:gd name="connsiteX0" fmla="*/ 346588 w 437748"/>
                    <a:gd name="connsiteY0" fmla="*/ 0 h 375245"/>
                    <a:gd name="connsiteX1" fmla="*/ 437748 w 437748"/>
                    <a:gd name="connsiteY1" fmla="*/ 295344 h 375245"/>
                    <a:gd name="connsiteX2" fmla="*/ 332710 w 437748"/>
                    <a:gd name="connsiteY2" fmla="*/ 356473 h 375245"/>
                    <a:gd name="connsiteX3" fmla="*/ 170892 w 437748"/>
                    <a:gd name="connsiteY3" fmla="*/ 371106 h 375245"/>
                    <a:gd name="connsiteX4" fmla="*/ 149611 w 437748"/>
                    <a:gd name="connsiteY4" fmla="*/ 365548 h 375245"/>
                    <a:gd name="connsiteX5" fmla="*/ 110345 w 437748"/>
                    <a:gd name="connsiteY5" fmla="*/ 342345 h 375245"/>
                    <a:gd name="connsiteX6" fmla="*/ 60615 w 437748"/>
                    <a:gd name="connsiteY6" fmla="*/ 300800 h 375245"/>
                    <a:gd name="connsiteX7" fmla="*/ 26012 w 437748"/>
                    <a:gd name="connsiteY7" fmla="*/ 80835 h 375245"/>
                    <a:gd name="connsiteX8" fmla="*/ 52931 w 437748"/>
                    <a:gd name="connsiteY8" fmla="*/ 37735 h 375245"/>
                    <a:gd name="connsiteX9" fmla="*/ 65354 w 437748"/>
                    <a:gd name="connsiteY9" fmla="*/ 7041 h 375245"/>
                    <a:gd name="connsiteX10" fmla="*/ 119355 w 437748"/>
                    <a:gd name="connsiteY10" fmla="*/ 19503 h 375245"/>
                    <a:gd name="connsiteX11" fmla="*/ 346588 w 437748"/>
                    <a:gd name="connsiteY11" fmla="*/ 0 h 375245"/>
                    <a:gd name="connsiteX0" fmla="*/ 294155 w 385315"/>
                    <a:gd name="connsiteY0" fmla="*/ 0 h 375245"/>
                    <a:gd name="connsiteX1" fmla="*/ 385315 w 385315"/>
                    <a:gd name="connsiteY1" fmla="*/ 295344 h 375245"/>
                    <a:gd name="connsiteX2" fmla="*/ 280277 w 385315"/>
                    <a:gd name="connsiteY2" fmla="*/ 356473 h 375245"/>
                    <a:gd name="connsiteX3" fmla="*/ 118459 w 385315"/>
                    <a:gd name="connsiteY3" fmla="*/ 371106 h 375245"/>
                    <a:gd name="connsiteX4" fmla="*/ 97178 w 385315"/>
                    <a:gd name="connsiteY4" fmla="*/ 365548 h 375245"/>
                    <a:gd name="connsiteX5" fmla="*/ 57912 w 385315"/>
                    <a:gd name="connsiteY5" fmla="*/ 342345 h 375245"/>
                    <a:gd name="connsiteX6" fmla="*/ 8182 w 385315"/>
                    <a:gd name="connsiteY6" fmla="*/ 300800 h 375245"/>
                    <a:gd name="connsiteX7" fmla="*/ 498 w 385315"/>
                    <a:gd name="connsiteY7" fmla="*/ 37735 h 375245"/>
                    <a:gd name="connsiteX8" fmla="*/ 12921 w 385315"/>
                    <a:gd name="connsiteY8" fmla="*/ 7041 h 375245"/>
                    <a:gd name="connsiteX9" fmla="*/ 66922 w 385315"/>
                    <a:gd name="connsiteY9" fmla="*/ 19503 h 375245"/>
                    <a:gd name="connsiteX10" fmla="*/ 294155 w 385315"/>
                    <a:gd name="connsiteY10" fmla="*/ 0 h 375245"/>
                    <a:gd name="connsiteX0" fmla="*/ 0 w 384817"/>
                    <a:gd name="connsiteY0" fmla="*/ 37735 h 375245"/>
                    <a:gd name="connsiteX1" fmla="*/ 12423 w 384817"/>
                    <a:gd name="connsiteY1" fmla="*/ 7041 h 375245"/>
                    <a:gd name="connsiteX2" fmla="*/ 66424 w 384817"/>
                    <a:gd name="connsiteY2" fmla="*/ 19503 h 375245"/>
                    <a:gd name="connsiteX3" fmla="*/ 293657 w 384817"/>
                    <a:gd name="connsiteY3" fmla="*/ 0 h 375245"/>
                    <a:gd name="connsiteX4" fmla="*/ 384817 w 384817"/>
                    <a:gd name="connsiteY4" fmla="*/ 295344 h 375245"/>
                    <a:gd name="connsiteX5" fmla="*/ 279779 w 384817"/>
                    <a:gd name="connsiteY5" fmla="*/ 356473 h 375245"/>
                    <a:gd name="connsiteX6" fmla="*/ 117961 w 384817"/>
                    <a:gd name="connsiteY6" fmla="*/ 371106 h 375245"/>
                    <a:gd name="connsiteX7" fmla="*/ 96680 w 384817"/>
                    <a:gd name="connsiteY7" fmla="*/ 365548 h 375245"/>
                    <a:gd name="connsiteX8" fmla="*/ 57414 w 384817"/>
                    <a:gd name="connsiteY8" fmla="*/ 342345 h 375245"/>
                    <a:gd name="connsiteX9" fmla="*/ 7684 w 384817"/>
                    <a:gd name="connsiteY9" fmla="*/ 300800 h 375245"/>
                    <a:gd name="connsiteX10" fmla="*/ 91440 w 384817"/>
                    <a:gd name="connsiteY10" fmla="*/ 129175 h 375245"/>
                    <a:gd name="connsiteX0" fmla="*/ 0 w 384817"/>
                    <a:gd name="connsiteY0" fmla="*/ 37735 h 375245"/>
                    <a:gd name="connsiteX1" fmla="*/ 12423 w 384817"/>
                    <a:gd name="connsiteY1" fmla="*/ 7041 h 375245"/>
                    <a:gd name="connsiteX2" fmla="*/ 66424 w 384817"/>
                    <a:gd name="connsiteY2" fmla="*/ 19503 h 375245"/>
                    <a:gd name="connsiteX3" fmla="*/ 293657 w 384817"/>
                    <a:gd name="connsiteY3" fmla="*/ 0 h 375245"/>
                    <a:gd name="connsiteX4" fmla="*/ 384817 w 384817"/>
                    <a:gd name="connsiteY4" fmla="*/ 295344 h 375245"/>
                    <a:gd name="connsiteX5" fmla="*/ 279779 w 384817"/>
                    <a:gd name="connsiteY5" fmla="*/ 356473 h 375245"/>
                    <a:gd name="connsiteX6" fmla="*/ 117961 w 384817"/>
                    <a:gd name="connsiteY6" fmla="*/ 371106 h 375245"/>
                    <a:gd name="connsiteX7" fmla="*/ 96680 w 384817"/>
                    <a:gd name="connsiteY7" fmla="*/ 365548 h 375245"/>
                    <a:gd name="connsiteX8" fmla="*/ 57414 w 384817"/>
                    <a:gd name="connsiteY8" fmla="*/ 342345 h 375245"/>
                    <a:gd name="connsiteX9" fmla="*/ 7684 w 384817"/>
                    <a:gd name="connsiteY9" fmla="*/ 300800 h 375245"/>
                    <a:gd name="connsiteX0" fmla="*/ 4739 w 377133"/>
                    <a:gd name="connsiteY0" fmla="*/ 7041 h 375245"/>
                    <a:gd name="connsiteX1" fmla="*/ 58740 w 377133"/>
                    <a:gd name="connsiteY1" fmla="*/ 19503 h 375245"/>
                    <a:gd name="connsiteX2" fmla="*/ 285973 w 377133"/>
                    <a:gd name="connsiteY2" fmla="*/ 0 h 375245"/>
                    <a:gd name="connsiteX3" fmla="*/ 377133 w 377133"/>
                    <a:gd name="connsiteY3" fmla="*/ 295344 h 375245"/>
                    <a:gd name="connsiteX4" fmla="*/ 272095 w 377133"/>
                    <a:gd name="connsiteY4" fmla="*/ 356473 h 375245"/>
                    <a:gd name="connsiteX5" fmla="*/ 110277 w 377133"/>
                    <a:gd name="connsiteY5" fmla="*/ 371106 h 375245"/>
                    <a:gd name="connsiteX6" fmla="*/ 88996 w 377133"/>
                    <a:gd name="connsiteY6" fmla="*/ 365548 h 375245"/>
                    <a:gd name="connsiteX7" fmla="*/ 49730 w 377133"/>
                    <a:gd name="connsiteY7" fmla="*/ 342345 h 375245"/>
                    <a:gd name="connsiteX8" fmla="*/ 0 w 377133"/>
                    <a:gd name="connsiteY8" fmla="*/ 300800 h 375245"/>
                    <a:gd name="connsiteX0" fmla="*/ 0 w 372394"/>
                    <a:gd name="connsiteY0" fmla="*/ 7041 h 375245"/>
                    <a:gd name="connsiteX1" fmla="*/ 54001 w 372394"/>
                    <a:gd name="connsiteY1" fmla="*/ 19503 h 375245"/>
                    <a:gd name="connsiteX2" fmla="*/ 281234 w 372394"/>
                    <a:gd name="connsiteY2" fmla="*/ 0 h 375245"/>
                    <a:gd name="connsiteX3" fmla="*/ 372394 w 372394"/>
                    <a:gd name="connsiteY3" fmla="*/ 295344 h 375245"/>
                    <a:gd name="connsiteX4" fmla="*/ 267356 w 372394"/>
                    <a:gd name="connsiteY4" fmla="*/ 356473 h 375245"/>
                    <a:gd name="connsiteX5" fmla="*/ 105538 w 372394"/>
                    <a:gd name="connsiteY5" fmla="*/ 371106 h 375245"/>
                    <a:gd name="connsiteX6" fmla="*/ 84257 w 372394"/>
                    <a:gd name="connsiteY6" fmla="*/ 365548 h 375245"/>
                    <a:gd name="connsiteX7" fmla="*/ 44991 w 372394"/>
                    <a:gd name="connsiteY7" fmla="*/ 342345 h 375245"/>
                    <a:gd name="connsiteX0" fmla="*/ 0 w 372394"/>
                    <a:gd name="connsiteY0" fmla="*/ 7041 h 375245"/>
                    <a:gd name="connsiteX1" fmla="*/ 54001 w 372394"/>
                    <a:gd name="connsiteY1" fmla="*/ 19503 h 375245"/>
                    <a:gd name="connsiteX2" fmla="*/ 281234 w 372394"/>
                    <a:gd name="connsiteY2" fmla="*/ 0 h 375245"/>
                    <a:gd name="connsiteX3" fmla="*/ 372394 w 372394"/>
                    <a:gd name="connsiteY3" fmla="*/ 295344 h 375245"/>
                    <a:gd name="connsiteX4" fmla="*/ 267356 w 372394"/>
                    <a:gd name="connsiteY4" fmla="*/ 356473 h 375245"/>
                    <a:gd name="connsiteX5" fmla="*/ 105538 w 372394"/>
                    <a:gd name="connsiteY5" fmla="*/ 371106 h 375245"/>
                    <a:gd name="connsiteX6" fmla="*/ 84257 w 372394"/>
                    <a:gd name="connsiteY6" fmla="*/ 365548 h 375245"/>
                    <a:gd name="connsiteX0" fmla="*/ 0 w 360488"/>
                    <a:gd name="connsiteY0" fmla="*/ 7041 h 375245"/>
                    <a:gd name="connsiteX1" fmla="*/ 54001 w 360488"/>
                    <a:gd name="connsiteY1" fmla="*/ 19503 h 375245"/>
                    <a:gd name="connsiteX2" fmla="*/ 281234 w 360488"/>
                    <a:gd name="connsiteY2" fmla="*/ 0 h 375245"/>
                    <a:gd name="connsiteX3" fmla="*/ 360488 w 360488"/>
                    <a:gd name="connsiteY3" fmla="*/ 300198 h 375245"/>
                    <a:gd name="connsiteX4" fmla="*/ 267356 w 360488"/>
                    <a:gd name="connsiteY4" fmla="*/ 356473 h 375245"/>
                    <a:gd name="connsiteX5" fmla="*/ 105538 w 360488"/>
                    <a:gd name="connsiteY5" fmla="*/ 371106 h 375245"/>
                    <a:gd name="connsiteX6" fmla="*/ 84257 w 360488"/>
                    <a:gd name="connsiteY6" fmla="*/ 365548 h 375245"/>
                    <a:gd name="connsiteX0" fmla="*/ 0 w 360488"/>
                    <a:gd name="connsiteY0" fmla="*/ 7041 h 375245"/>
                    <a:gd name="connsiteX1" fmla="*/ 54001 w 360488"/>
                    <a:gd name="connsiteY1" fmla="*/ 19503 h 375245"/>
                    <a:gd name="connsiteX2" fmla="*/ 281234 w 360488"/>
                    <a:gd name="connsiteY2" fmla="*/ 0 h 375245"/>
                    <a:gd name="connsiteX3" fmla="*/ 360488 w 360488"/>
                    <a:gd name="connsiteY3" fmla="*/ 300198 h 375245"/>
                    <a:gd name="connsiteX4" fmla="*/ 267356 w 360488"/>
                    <a:gd name="connsiteY4" fmla="*/ 356473 h 375245"/>
                    <a:gd name="connsiteX5" fmla="*/ 105538 w 360488"/>
                    <a:gd name="connsiteY5" fmla="*/ 371106 h 375245"/>
                    <a:gd name="connsiteX6" fmla="*/ 84257 w 360488"/>
                    <a:gd name="connsiteY6" fmla="*/ 365548 h 3752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60488" h="375245">
                      <a:moveTo>
                        <a:pt x="0" y="7041"/>
                      </a:moveTo>
                      <a:lnTo>
                        <a:pt x="54001" y="19503"/>
                      </a:lnTo>
                      <a:cubicBezTo>
                        <a:pt x="119029" y="27777"/>
                        <a:pt x="180040" y="15661"/>
                        <a:pt x="281234" y="0"/>
                      </a:cubicBezTo>
                      <a:cubicBezTo>
                        <a:pt x="268243" y="85404"/>
                        <a:pt x="269182" y="192485"/>
                        <a:pt x="360488" y="300198"/>
                      </a:cubicBezTo>
                      <a:cubicBezTo>
                        <a:pt x="327857" y="322590"/>
                        <a:pt x="363712" y="316360"/>
                        <a:pt x="267356" y="356473"/>
                      </a:cubicBezTo>
                      <a:cubicBezTo>
                        <a:pt x="201755" y="376806"/>
                        <a:pt x="148977" y="378779"/>
                        <a:pt x="105538" y="371106"/>
                      </a:cubicBezTo>
                      <a:lnTo>
                        <a:pt x="84257" y="365548"/>
                      </a:lnTo>
                    </a:path>
                  </a:pathLst>
                </a:custGeom>
                <a:noFill/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6" name="フリーフォーム: 図形 185">
                  <a:extLst>
                    <a:ext uri="{FF2B5EF4-FFF2-40B4-BE49-F238E27FC236}">
                      <a16:creationId xmlns:a16="http://schemas.microsoft.com/office/drawing/2014/main" id="{47E18261-EBC4-4048-AC4D-999A387EC66B}"/>
                    </a:ext>
                  </a:extLst>
                </p:cNvPr>
                <p:cNvSpPr/>
                <p:nvPr/>
              </p:nvSpPr>
              <p:spPr>
                <a:xfrm rot="4790864">
                  <a:off x="1614261" y="2127223"/>
                  <a:ext cx="54676" cy="259829"/>
                </a:xfrm>
                <a:custGeom>
                  <a:avLst/>
                  <a:gdLst>
                    <a:gd name="connsiteX0" fmla="*/ 40431 w 85860"/>
                    <a:gd name="connsiteY0" fmla="*/ 0 h 288131"/>
                    <a:gd name="connsiteX1" fmla="*/ 45429 w 85860"/>
                    <a:gd name="connsiteY1" fmla="*/ 0 h 288131"/>
                    <a:gd name="connsiteX2" fmla="*/ 85860 w 85860"/>
                    <a:gd name="connsiteY2" fmla="*/ 288131 h 288131"/>
                    <a:gd name="connsiteX3" fmla="*/ 0 w 85860"/>
                    <a:gd name="connsiteY3" fmla="*/ 288131 h 288131"/>
                    <a:gd name="connsiteX0" fmla="*/ 85860 w 177300"/>
                    <a:gd name="connsiteY0" fmla="*/ 288131 h 379571"/>
                    <a:gd name="connsiteX1" fmla="*/ 0 w 177300"/>
                    <a:gd name="connsiteY1" fmla="*/ 288131 h 379571"/>
                    <a:gd name="connsiteX2" fmla="*/ 40431 w 177300"/>
                    <a:gd name="connsiteY2" fmla="*/ 0 h 379571"/>
                    <a:gd name="connsiteX3" fmla="*/ 45429 w 177300"/>
                    <a:gd name="connsiteY3" fmla="*/ 0 h 379571"/>
                    <a:gd name="connsiteX4" fmla="*/ 177300 w 177300"/>
                    <a:gd name="connsiteY4" fmla="*/ 379571 h 379571"/>
                    <a:gd name="connsiteX0" fmla="*/ 0 w 177300"/>
                    <a:gd name="connsiteY0" fmla="*/ 288131 h 379571"/>
                    <a:gd name="connsiteX1" fmla="*/ 40431 w 177300"/>
                    <a:gd name="connsiteY1" fmla="*/ 0 h 379571"/>
                    <a:gd name="connsiteX2" fmla="*/ 45429 w 177300"/>
                    <a:gd name="connsiteY2" fmla="*/ 0 h 379571"/>
                    <a:gd name="connsiteX3" fmla="*/ 177300 w 177300"/>
                    <a:gd name="connsiteY3" fmla="*/ 379571 h 379571"/>
                    <a:gd name="connsiteX0" fmla="*/ 0 w 63000"/>
                    <a:gd name="connsiteY0" fmla="*/ 288131 h 289084"/>
                    <a:gd name="connsiteX1" fmla="*/ 40431 w 63000"/>
                    <a:gd name="connsiteY1" fmla="*/ 0 h 289084"/>
                    <a:gd name="connsiteX2" fmla="*/ 45429 w 63000"/>
                    <a:gd name="connsiteY2" fmla="*/ 0 h 289084"/>
                    <a:gd name="connsiteX3" fmla="*/ 63000 w 63000"/>
                    <a:gd name="connsiteY3" fmla="*/ 289084 h 289084"/>
                    <a:gd name="connsiteX0" fmla="*/ 0 w 53369"/>
                    <a:gd name="connsiteY0" fmla="*/ 320113 h 320114"/>
                    <a:gd name="connsiteX1" fmla="*/ 30800 w 53369"/>
                    <a:gd name="connsiteY1" fmla="*/ 0 h 320114"/>
                    <a:gd name="connsiteX2" fmla="*/ 35798 w 53369"/>
                    <a:gd name="connsiteY2" fmla="*/ 0 h 320114"/>
                    <a:gd name="connsiteX3" fmla="*/ 53369 w 53369"/>
                    <a:gd name="connsiteY3" fmla="*/ 289084 h 3201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3369" h="320114">
                      <a:moveTo>
                        <a:pt x="0" y="320113"/>
                      </a:moveTo>
                      <a:lnTo>
                        <a:pt x="30800" y="0"/>
                      </a:lnTo>
                      <a:lnTo>
                        <a:pt x="35798" y="0"/>
                      </a:lnTo>
                      <a:cubicBezTo>
                        <a:pt x="49275" y="96044"/>
                        <a:pt x="53369" y="289084"/>
                        <a:pt x="53369" y="289084"/>
                      </a:cubicBezTo>
                    </a:path>
                  </a:pathLst>
                </a:custGeom>
                <a:noFill/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7" name="フリーフォーム: 図形 186">
                  <a:extLst>
                    <a:ext uri="{FF2B5EF4-FFF2-40B4-BE49-F238E27FC236}">
                      <a16:creationId xmlns:a16="http://schemas.microsoft.com/office/drawing/2014/main" id="{92B73C9A-E977-4BB7-9512-77E6CDE9559F}"/>
                    </a:ext>
                  </a:extLst>
                </p:cNvPr>
                <p:cNvSpPr/>
                <p:nvPr/>
              </p:nvSpPr>
              <p:spPr>
                <a:xfrm rot="16019154" flipV="1">
                  <a:off x="1557111" y="1924817"/>
                  <a:ext cx="54676" cy="259829"/>
                </a:xfrm>
                <a:custGeom>
                  <a:avLst/>
                  <a:gdLst>
                    <a:gd name="connsiteX0" fmla="*/ 40431 w 85860"/>
                    <a:gd name="connsiteY0" fmla="*/ 0 h 288131"/>
                    <a:gd name="connsiteX1" fmla="*/ 45429 w 85860"/>
                    <a:gd name="connsiteY1" fmla="*/ 0 h 288131"/>
                    <a:gd name="connsiteX2" fmla="*/ 85860 w 85860"/>
                    <a:gd name="connsiteY2" fmla="*/ 288131 h 288131"/>
                    <a:gd name="connsiteX3" fmla="*/ 0 w 85860"/>
                    <a:gd name="connsiteY3" fmla="*/ 288131 h 288131"/>
                    <a:gd name="connsiteX0" fmla="*/ 85860 w 177300"/>
                    <a:gd name="connsiteY0" fmla="*/ 288131 h 379571"/>
                    <a:gd name="connsiteX1" fmla="*/ 0 w 177300"/>
                    <a:gd name="connsiteY1" fmla="*/ 288131 h 379571"/>
                    <a:gd name="connsiteX2" fmla="*/ 40431 w 177300"/>
                    <a:gd name="connsiteY2" fmla="*/ 0 h 379571"/>
                    <a:gd name="connsiteX3" fmla="*/ 45429 w 177300"/>
                    <a:gd name="connsiteY3" fmla="*/ 0 h 379571"/>
                    <a:gd name="connsiteX4" fmla="*/ 177300 w 177300"/>
                    <a:gd name="connsiteY4" fmla="*/ 379571 h 379571"/>
                    <a:gd name="connsiteX0" fmla="*/ 0 w 177300"/>
                    <a:gd name="connsiteY0" fmla="*/ 288131 h 379571"/>
                    <a:gd name="connsiteX1" fmla="*/ 40431 w 177300"/>
                    <a:gd name="connsiteY1" fmla="*/ 0 h 379571"/>
                    <a:gd name="connsiteX2" fmla="*/ 45429 w 177300"/>
                    <a:gd name="connsiteY2" fmla="*/ 0 h 379571"/>
                    <a:gd name="connsiteX3" fmla="*/ 177300 w 177300"/>
                    <a:gd name="connsiteY3" fmla="*/ 379571 h 379571"/>
                    <a:gd name="connsiteX0" fmla="*/ 0 w 63000"/>
                    <a:gd name="connsiteY0" fmla="*/ 288131 h 289084"/>
                    <a:gd name="connsiteX1" fmla="*/ 40431 w 63000"/>
                    <a:gd name="connsiteY1" fmla="*/ 0 h 289084"/>
                    <a:gd name="connsiteX2" fmla="*/ 45429 w 63000"/>
                    <a:gd name="connsiteY2" fmla="*/ 0 h 289084"/>
                    <a:gd name="connsiteX3" fmla="*/ 63000 w 63000"/>
                    <a:gd name="connsiteY3" fmla="*/ 289084 h 289084"/>
                    <a:gd name="connsiteX0" fmla="*/ 0 w 53369"/>
                    <a:gd name="connsiteY0" fmla="*/ 320113 h 320114"/>
                    <a:gd name="connsiteX1" fmla="*/ 30800 w 53369"/>
                    <a:gd name="connsiteY1" fmla="*/ 0 h 320114"/>
                    <a:gd name="connsiteX2" fmla="*/ 35798 w 53369"/>
                    <a:gd name="connsiteY2" fmla="*/ 0 h 320114"/>
                    <a:gd name="connsiteX3" fmla="*/ 53369 w 53369"/>
                    <a:gd name="connsiteY3" fmla="*/ 289084 h 3201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3369" h="320114">
                      <a:moveTo>
                        <a:pt x="0" y="320113"/>
                      </a:moveTo>
                      <a:lnTo>
                        <a:pt x="30800" y="0"/>
                      </a:lnTo>
                      <a:lnTo>
                        <a:pt x="35798" y="0"/>
                      </a:lnTo>
                      <a:cubicBezTo>
                        <a:pt x="49275" y="96044"/>
                        <a:pt x="53369" y="289084"/>
                        <a:pt x="53369" y="289084"/>
                      </a:cubicBezTo>
                    </a:path>
                  </a:pathLst>
                </a:custGeom>
                <a:noFill/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88" name="フリーフォーム: 図形 187">
              <a:extLst>
                <a:ext uri="{FF2B5EF4-FFF2-40B4-BE49-F238E27FC236}">
                  <a16:creationId xmlns:a16="http://schemas.microsoft.com/office/drawing/2014/main" id="{64C2F15E-18B6-438A-8BC6-1B73D830C797}"/>
                </a:ext>
              </a:extLst>
            </p:cNvPr>
            <p:cNvSpPr/>
            <p:nvPr/>
          </p:nvSpPr>
          <p:spPr>
            <a:xfrm rot="900000" flipH="1">
              <a:off x="2049984" y="4754212"/>
              <a:ext cx="184790" cy="334681"/>
            </a:xfrm>
            <a:custGeom>
              <a:avLst/>
              <a:gdLst>
                <a:gd name="connsiteX0" fmla="*/ 109805 w 188990"/>
                <a:gd name="connsiteY0" fmla="*/ 0 h 342286"/>
                <a:gd name="connsiteX1" fmla="*/ 0 w 188990"/>
                <a:gd name="connsiteY1" fmla="*/ 171143 h 342286"/>
                <a:gd name="connsiteX2" fmla="*/ 109805 w 188990"/>
                <a:gd name="connsiteY2" fmla="*/ 342286 h 342286"/>
                <a:gd name="connsiteX3" fmla="*/ 111831 w 188990"/>
                <a:gd name="connsiteY3" fmla="*/ 341648 h 342286"/>
                <a:gd name="connsiteX4" fmla="*/ 188990 w 188990"/>
                <a:gd name="connsiteY4" fmla="*/ 53688 h 342286"/>
                <a:gd name="connsiteX5" fmla="*/ 187449 w 188990"/>
                <a:gd name="connsiteY5" fmla="*/ 50126 h 342286"/>
                <a:gd name="connsiteX6" fmla="*/ 109805 w 188990"/>
                <a:gd name="connsiteY6" fmla="*/ 0 h 342286"/>
                <a:gd name="connsiteX0" fmla="*/ 109805 w 188990"/>
                <a:gd name="connsiteY0" fmla="*/ 0 h 342286"/>
                <a:gd name="connsiteX1" fmla="*/ 0 w 188990"/>
                <a:gd name="connsiteY1" fmla="*/ 171143 h 342286"/>
                <a:gd name="connsiteX2" fmla="*/ 109805 w 188990"/>
                <a:gd name="connsiteY2" fmla="*/ 342286 h 342286"/>
                <a:gd name="connsiteX3" fmla="*/ 111831 w 188990"/>
                <a:gd name="connsiteY3" fmla="*/ 341648 h 342286"/>
                <a:gd name="connsiteX4" fmla="*/ 178321 w 188990"/>
                <a:gd name="connsiteY4" fmla="*/ 93383 h 342286"/>
                <a:gd name="connsiteX5" fmla="*/ 188990 w 188990"/>
                <a:gd name="connsiteY5" fmla="*/ 53688 h 342286"/>
                <a:gd name="connsiteX6" fmla="*/ 187449 w 188990"/>
                <a:gd name="connsiteY6" fmla="*/ 50126 h 342286"/>
                <a:gd name="connsiteX7" fmla="*/ 109805 w 188990"/>
                <a:gd name="connsiteY7" fmla="*/ 0 h 342286"/>
                <a:gd name="connsiteX0" fmla="*/ 178321 w 269761"/>
                <a:gd name="connsiteY0" fmla="*/ 93383 h 342286"/>
                <a:gd name="connsiteX1" fmla="*/ 188990 w 269761"/>
                <a:gd name="connsiteY1" fmla="*/ 53688 h 342286"/>
                <a:gd name="connsiteX2" fmla="*/ 187449 w 269761"/>
                <a:gd name="connsiteY2" fmla="*/ 50126 h 342286"/>
                <a:gd name="connsiteX3" fmla="*/ 109805 w 269761"/>
                <a:gd name="connsiteY3" fmla="*/ 0 h 342286"/>
                <a:gd name="connsiteX4" fmla="*/ 0 w 269761"/>
                <a:gd name="connsiteY4" fmla="*/ 171143 h 342286"/>
                <a:gd name="connsiteX5" fmla="*/ 109805 w 269761"/>
                <a:gd name="connsiteY5" fmla="*/ 342286 h 342286"/>
                <a:gd name="connsiteX6" fmla="*/ 111831 w 269761"/>
                <a:gd name="connsiteY6" fmla="*/ 341648 h 342286"/>
                <a:gd name="connsiteX7" fmla="*/ 269761 w 269761"/>
                <a:gd name="connsiteY7" fmla="*/ 184823 h 342286"/>
                <a:gd name="connsiteX0" fmla="*/ 188990 w 269761"/>
                <a:gd name="connsiteY0" fmla="*/ 53688 h 342286"/>
                <a:gd name="connsiteX1" fmla="*/ 187449 w 269761"/>
                <a:gd name="connsiteY1" fmla="*/ 50126 h 342286"/>
                <a:gd name="connsiteX2" fmla="*/ 109805 w 269761"/>
                <a:gd name="connsiteY2" fmla="*/ 0 h 342286"/>
                <a:gd name="connsiteX3" fmla="*/ 0 w 269761"/>
                <a:gd name="connsiteY3" fmla="*/ 171143 h 342286"/>
                <a:gd name="connsiteX4" fmla="*/ 109805 w 269761"/>
                <a:gd name="connsiteY4" fmla="*/ 342286 h 342286"/>
                <a:gd name="connsiteX5" fmla="*/ 111831 w 269761"/>
                <a:gd name="connsiteY5" fmla="*/ 341648 h 342286"/>
                <a:gd name="connsiteX6" fmla="*/ 269761 w 269761"/>
                <a:gd name="connsiteY6" fmla="*/ 184823 h 342286"/>
                <a:gd name="connsiteX0" fmla="*/ 188990 w 188990"/>
                <a:gd name="connsiteY0" fmla="*/ 53688 h 342286"/>
                <a:gd name="connsiteX1" fmla="*/ 187449 w 188990"/>
                <a:gd name="connsiteY1" fmla="*/ 50126 h 342286"/>
                <a:gd name="connsiteX2" fmla="*/ 109805 w 188990"/>
                <a:gd name="connsiteY2" fmla="*/ 0 h 342286"/>
                <a:gd name="connsiteX3" fmla="*/ 0 w 188990"/>
                <a:gd name="connsiteY3" fmla="*/ 171143 h 342286"/>
                <a:gd name="connsiteX4" fmla="*/ 109805 w 188990"/>
                <a:gd name="connsiteY4" fmla="*/ 342286 h 342286"/>
                <a:gd name="connsiteX5" fmla="*/ 111831 w 188990"/>
                <a:gd name="connsiteY5" fmla="*/ 341648 h 342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8990" h="342286">
                  <a:moveTo>
                    <a:pt x="188990" y="53688"/>
                  </a:moveTo>
                  <a:lnTo>
                    <a:pt x="187449" y="50126"/>
                  </a:lnTo>
                  <a:cubicBezTo>
                    <a:pt x="167578" y="19156"/>
                    <a:pt x="140127" y="0"/>
                    <a:pt x="109805" y="0"/>
                  </a:cubicBezTo>
                  <a:cubicBezTo>
                    <a:pt x="49161" y="0"/>
                    <a:pt x="0" y="76623"/>
                    <a:pt x="0" y="171143"/>
                  </a:cubicBezTo>
                  <a:cubicBezTo>
                    <a:pt x="0" y="265663"/>
                    <a:pt x="49161" y="342286"/>
                    <a:pt x="109805" y="342286"/>
                  </a:cubicBezTo>
                  <a:lnTo>
                    <a:pt x="111831" y="341648"/>
                  </a:lnTo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89" name="フリーフォーム: 図形 188">
              <a:extLst>
                <a:ext uri="{FF2B5EF4-FFF2-40B4-BE49-F238E27FC236}">
                  <a16:creationId xmlns:a16="http://schemas.microsoft.com/office/drawing/2014/main" id="{111C64EC-DF54-419A-AB58-01CDAB603654}"/>
                </a:ext>
              </a:extLst>
            </p:cNvPr>
            <p:cNvSpPr/>
            <p:nvPr/>
          </p:nvSpPr>
          <p:spPr>
            <a:xfrm rot="900000" flipH="1">
              <a:off x="2067781" y="4809780"/>
              <a:ext cx="128484" cy="217993"/>
            </a:xfrm>
            <a:custGeom>
              <a:avLst/>
              <a:gdLst>
                <a:gd name="connsiteX0" fmla="*/ 70049 w 131404"/>
                <a:gd name="connsiteY0" fmla="*/ 0 h 222946"/>
                <a:gd name="connsiteX1" fmla="*/ 0 w 131404"/>
                <a:gd name="connsiteY1" fmla="*/ 111473 h 222946"/>
                <a:gd name="connsiteX2" fmla="*/ 70049 w 131404"/>
                <a:gd name="connsiteY2" fmla="*/ 222946 h 222946"/>
                <a:gd name="connsiteX3" fmla="*/ 89572 w 131404"/>
                <a:gd name="connsiteY3" fmla="*/ 216674 h 222946"/>
                <a:gd name="connsiteX4" fmla="*/ 131404 w 131404"/>
                <a:gd name="connsiteY4" fmla="*/ 60555 h 222946"/>
                <a:gd name="connsiteX5" fmla="*/ 119581 w 131404"/>
                <a:gd name="connsiteY5" fmla="*/ 32650 h 222946"/>
                <a:gd name="connsiteX6" fmla="*/ 70049 w 131404"/>
                <a:gd name="connsiteY6" fmla="*/ 0 h 222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1404" h="222946">
                  <a:moveTo>
                    <a:pt x="70049" y="0"/>
                  </a:moveTo>
                  <a:cubicBezTo>
                    <a:pt x="31362" y="0"/>
                    <a:pt x="0" y="49908"/>
                    <a:pt x="0" y="111473"/>
                  </a:cubicBezTo>
                  <a:cubicBezTo>
                    <a:pt x="0" y="173038"/>
                    <a:pt x="31362" y="222946"/>
                    <a:pt x="70049" y="222946"/>
                  </a:cubicBezTo>
                  <a:lnTo>
                    <a:pt x="89572" y="216674"/>
                  </a:lnTo>
                  <a:lnTo>
                    <a:pt x="131404" y="60555"/>
                  </a:lnTo>
                  <a:lnTo>
                    <a:pt x="119581" y="32650"/>
                  </a:lnTo>
                  <a:cubicBezTo>
                    <a:pt x="106905" y="12477"/>
                    <a:pt x="89392" y="0"/>
                    <a:pt x="70049" y="0"/>
                  </a:cubicBezTo>
                  <a:close/>
                </a:path>
              </a:pathLst>
            </a:custGeom>
            <a:solidFill>
              <a:srgbClr val="FF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59E50E9F-B3FC-4932-8DC2-A7B19C816A78}"/>
              </a:ext>
            </a:extLst>
          </p:cNvPr>
          <p:cNvGrpSpPr/>
          <p:nvPr/>
        </p:nvGrpSpPr>
        <p:grpSpPr>
          <a:xfrm>
            <a:off x="4563194" y="4259564"/>
            <a:ext cx="1000370" cy="2206131"/>
            <a:chOff x="4563194" y="4259564"/>
            <a:chExt cx="1000370" cy="2206131"/>
          </a:xfrm>
        </p:grpSpPr>
        <p:grpSp>
          <p:nvGrpSpPr>
            <p:cNvPr id="130" name="グループ化 129">
              <a:extLst>
                <a:ext uri="{FF2B5EF4-FFF2-40B4-BE49-F238E27FC236}">
                  <a16:creationId xmlns:a16="http://schemas.microsoft.com/office/drawing/2014/main" id="{9086442D-09E5-4C07-AD0D-8A4FAB674952}"/>
                </a:ext>
              </a:extLst>
            </p:cNvPr>
            <p:cNvGrpSpPr/>
            <p:nvPr/>
          </p:nvGrpSpPr>
          <p:grpSpPr>
            <a:xfrm>
              <a:off x="4563194" y="4259564"/>
              <a:ext cx="1000370" cy="2206131"/>
              <a:chOff x="3784904" y="4252693"/>
              <a:chExt cx="1000370" cy="2206131"/>
            </a:xfrm>
          </p:grpSpPr>
          <p:sp>
            <p:nvSpPr>
              <p:cNvPr id="97" name="四角形: 上の 2 つの角を丸める 96">
                <a:extLst>
                  <a:ext uri="{FF2B5EF4-FFF2-40B4-BE49-F238E27FC236}">
                    <a16:creationId xmlns:a16="http://schemas.microsoft.com/office/drawing/2014/main" id="{8B88EE68-997E-49EE-86EA-31C8554EFEF7}"/>
                  </a:ext>
                </a:extLst>
              </p:cNvPr>
              <p:cNvSpPr/>
              <p:nvPr/>
            </p:nvSpPr>
            <p:spPr>
              <a:xfrm>
                <a:off x="3784904" y="4332509"/>
                <a:ext cx="610046" cy="801253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78" name="フリーフォーム: 図形 677">
                <a:extLst>
                  <a:ext uri="{FF2B5EF4-FFF2-40B4-BE49-F238E27FC236}">
                    <a16:creationId xmlns:a16="http://schemas.microsoft.com/office/drawing/2014/main" id="{B73632DE-C0EA-4A10-9D46-524790C342EE}"/>
                  </a:ext>
                </a:extLst>
              </p:cNvPr>
              <p:cNvSpPr/>
              <p:nvPr/>
            </p:nvSpPr>
            <p:spPr>
              <a:xfrm>
                <a:off x="4248880" y="5098406"/>
                <a:ext cx="177070" cy="395121"/>
              </a:xfrm>
              <a:custGeom>
                <a:avLst/>
                <a:gdLst>
                  <a:gd name="connsiteX0" fmla="*/ 22650 w 248020"/>
                  <a:gd name="connsiteY0" fmla="*/ 0 h 258102"/>
                  <a:gd name="connsiteX1" fmla="*/ 225369 w 248020"/>
                  <a:gd name="connsiteY1" fmla="*/ 0 h 258102"/>
                  <a:gd name="connsiteX2" fmla="*/ 248020 w 248020"/>
                  <a:gd name="connsiteY2" fmla="*/ 258102 h 258102"/>
                  <a:gd name="connsiteX3" fmla="*/ 0 w 248020"/>
                  <a:gd name="connsiteY3" fmla="*/ 258102 h 258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020" h="258102">
                    <a:moveTo>
                      <a:pt x="22650" y="0"/>
                    </a:moveTo>
                    <a:lnTo>
                      <a:pt x="225369" y="0"/>
                    </a:lnTo>
                    <a:lnTo>
                      <a:pt x="248020" y="258102"/>
                    </a:lnTo>
                    <a:lnTo>
                      <a:pt x="0" y="258102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79" name="フリーフォーム: 図形 678">
                <a:extLst>
                  <a:ext uri="{FF2B5EF4-FFF2-40B4-BE49-F238E27FC236}">
                    <a16:creationId xmlns:a16="http://schemas.microsoft.com/office/drawing/2014/main" id="{2EC4DA65-3005-41B9-AAC3-550B5E01D88E}"/>
                  </a:ext>
                </a:extLst>
              </p:cNvPr>
              <p:cNvSpPr/>
              <p:nvPr/>
            </p:nvSpPr>
            <p:spPr>
              <a:xfrm>
                <a:off x="4261644" y="5129117"/>
                <a:ext cx="81882" cy="195549"/>
              </a:xfrm>
              <a:custGeom>
                <a:avLst/>
                <a:gdLst>
                  <a:gd name="connsiteX0" fmla="*/ 152408 w 161003"/>
                  <a:gd name="connsiteY0" fmla="*/ 0 h 223973"/>
                  <a:gd name="connsiteX1" fmla="*/ 9452 w 161003"/>
                  <a:gd name="connsiteY1" fmla="*/ 219737 h 223973"/>
                  <a:gd name="connsiteX2" fmla="*/ 0 w 161003"/>
                  <a:gd name="connsiteY2" fmla="*/ 223973 h 223973"/>
                  <a:gd name="connsiteX3" fmla="*/ 4657 w 161003"/>
                  <a:gd name="connsiteY3" fmla="*/ 149621 h 223973"/>
                  <a:gd name="connsiteX4" fmla="*/ 85033 w 161003"/>
                  <a:gd name="connsiteY4" fmla="*/ 89394 h 223973"/>
                  <a:gd name="connsiteX5" fmla="*/ 152408 w 161003"/>
                  <a:gd name="connsiteY5" fmla="*/ 0 h 223973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5033 w 161003"/>
                  <a:gd name="connsiteY4" fmla="*/ 75107 h 209686"/>
                  <a:gd name="connsiteX5" fmla="*/ 152408 w 161003"/>
                  <a:gd name="connsiteY5" fmla="*/ 0 h 209686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7857 w 161003"/>
                  <a:gd name="connsiteY4" fmla="*/ 82251 h 209686"/>
                  <a:gd name="connsiteX5" fmla="*/ 152408 w 161003"/>
                  <a:gd name="connsiteY5" fmla="*/ 0 h 209686"/>
                  <a:gd name="connsiteX0" fmla="*/ 147751 w 156346"/>
                  <a:gd name="connsiteY0" fmla="*/ 0 h 205450"/>
                  <a:gd name="connsiteX1" fmla="*/ 4795 w 156346"/>
                  <a:gd name="connsiteY1" fmla="*/ 205450 h 205450"/>
                  <a:gd name="connsiteX2" fmla="*/ 0 w 156346"/>
                  <a:gd name="connsiteY2" fmla="*/ 135334 h 205450"/>
                  <a:gd name="connsiteX3" fmla="*/ 83200 w 156346"/>
                  <a:gd name="connsiteY3" fmla="*/ 82251 h 205450"/>
                  <a:gd name="connsiteX4" fmla="*/ 147751 w 156346"/>
                  <a:gd name="connsiteY4" fmla="*/ 0 h 205450"/>
                  <a:gd name="connsiteX0" fmla="*/ 148605 w 156752"/>
                  <a:gd name="connsiteY0" fmla="*/ 0 h 188781"/>
                  <a:gd name="connsiteX1" fmla="*/ 0 w 156752"/>
                  <a:gd name="connsiteY1" fmla="*/ 188781 h 188781"/>
                  <a:gd name="connsiteX2" fmla="*/ 854 w 156752"/>
                  <a:gd name="connsiteY2" fmla="*/ 135334 h 188781"/>
                  <a:gd name="connsiteX3" fmla="*/ 84054 w 156752"/>
                  <a:gd name="connsiteY3" fmla="*/ 82251 h 188781"/>
                  <a:gd name="connsiteX4" fmla="*/ 148605 w 156752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51429 w 151429"/>
                  <a:gd name="connsiteY0" fmla="*/ 0 h 186400"/>
                  <a:gd name="connsiteX1" fmla="*/ 0 w 151429"/>
                  <a:gd name="connsiteY1" fmla="*/ 186400 h 186400"/>
                  <a:gd name="connsiteX2" fmla="*/ 854 w 151429"/>
                  <a:gd name="connsiteY2" fmla="*/ 132953 h 186400"/>
                  <a:gd name="connsiteX3" fmla="*/ 84054 w 151429"/>
                  <a:gd name="connsiteY3" fmla="*/ 79870 h 186400"/>
                  <a:gd name="connsiteX4" fmla="*/ 151429 w 151429"/>
                  <a:gd name="connsiteY4" fmla="*/ 0 h 18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429" h="186400">
                    <a:moveTo>
                      <a:pt x="151429" y="0"/>
                    </a:moveTo>
                    <a:cubicBezTo>
                      <a:pt x="150345" y="78261"/>
                      <a:pt x="89168" y="133779"/>
                      <a:pt x="0" y="186400"/>
                    </a:cubicBezTo>
                    <a:cubicBezTo>
                      <a:pt x="285" y="168584"/>
                      <a:pt x="569" y="150769"/>
                      <a:pt x="854" y="132953"/>
                    </a:cubicBezTo>
                    <a:lnTo>
                      <a:pt x="84054" y="79870"/>
                    </a:lnTo>
                    <a:cubicBezTo>
                      <a:pt x="113633" y="51040"/>
                      <a:pt x="136893" y="29985"/>
                      <a:pt x="151429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680" name="四角形: 上の 2 つの角を丸める 679">
                <a:extLst>
                  <a:ext uri="{FF2B5EF4-FFF2-40B4-BE49-F238E27FC236}">
                    <a16:creationId xmlns:a16="http://schemas.microsoft.com/office/drawing/2014/main" id="{DC5FD015-1CEB-4285-9794-28BB4EA83CD5}"/>
                  </a:ext>
                </a:extLst>
              </p:cNvPr>
              <p:cNvSpPr/>
              <p:nvPr/>
            </p:nvSpPr>
            <p:spPr>
              <a:xfrm>
                <a:off x="4095179" y="5403094"/>
                <a:ext cx="495078" cy="1038890"/>
              </a:xfrm>
              <a:prstGeom prst="round2SameRect">
                <a:avLst>
                  <a:gd name="adj1" fmla="val 39323"/>
                  <a:gd name="adj2" fmla="val 0"/>
                </a:avLst>
              </a:prstGeom>
              <a:pattFill prst="plaid">
                <a:fgClr>
                  <a:srgbClr val="FF6699"/>
                </a:fgClr>
                <a:bgClr>
                  <a:srgbClr val="FF9900"/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1" name="フリーフォーム: 図形 680">
                <a:extLst>
                  <a:ext uri="{FF2B5EF4-FFF2-40B4-BE49-F238E27FC236}">
                    <a16:creationId xmlns:a16="http://schemas.microsoft.com/office/drawing/2014/main" id="{B32A7907-4817-497F-93BA-87C8F0FE862F}"/>
                  </a:ext>
                </a:extLst>
              </p:cNvPr>
              <p:cNvSpPr/>
              <p:nvPr/>
            </p:nvSpPr>
            <p:spPr>
              <a:xfrm>
                <a:off x="3864829" y="4398023"/>
                <a:ext cx="821661" cy="921045"/>
              </a:xfrm>
              <a:custGeom>
                <a:avLst/>
                <a:gdLst>
                  <a:gd name="connsiteX0" fmla="*/ 444504 w 821661"/>
                  <a:gd name="connsiteY0" fmla="*/ 27 h 921045"/>
                  <a:gd name="connsiteX1" fmla="*/ 821479 w 821661"/>
                  <a:gd name="connsiteY1" fmla="*/ 445103 h 921045"/>
                  <a:gd name="connsiteX2" fmla="*/ 552319 w 821661"/>
                  <a:gd name="connsiteY2" fmla="*/ 898660 h 921045"/>
                  <a:gd name="connsiteX3" fmla="*/ 480846 w 821661"/>
                  <a:gd name="connsiteY3" fmla="*/ 747863 h 921045"/>
                  <a:gd name="connsiteX4" fmla="*/ 232191 w 821661"/>
                  <a:gd name="connsiteY4" fmla="*/ 919950 h 921045"/>
                  <a:gd name="connsiteX5" fmla="*/ 75343 w 821661"/>
                  <a:gd name="connsiteY5" fmla="*/ 842202 h 921045"/>
                  <a:gd name="connsiteX6" fmla="*/ 67533 w 821661"/>
                  <a:gd name="connsiteY6" fmla="*/ 822288 h 921045"/>
                  <a:gd name="connsiteX7" fmla="*/ 70485 w 821661"/>
                  <a:gd name="connsiteY7" fmla="*/ 821185 h 921045"/>
                  <a:gd name="connsiteX8" fmla="*/ 100514 w 821661"/>
                  <a:gd name="connsiteY8" fmla="*/ 795321 h 921045"/>
                  <a:gd name="connsiteX9" fmla="*/ 70485 w 821661"/>
                  <a:gd name="connsiteY9" fmla="*/ 800742 h 921045"/>
                  <a:gd name="connsiteX10" fmla="*/ 60233 w 821661"/>
                  <a:gd name="connsiteY10" fmla="*/ 803677 h 921045"/>
                  <a:gd name="connsiteX11" fmla="*/ 59765 w 821661"/>
                  <a:gd name="connsiteY11" fmla="*/ 802483 h 921045"/>
                  <a:gd name="connsiteX12" fmla="*/ 48103 w 821661"/>
                  <a:gd name="connsiteY12" fmla="*/ 752360 h 921045"/>
                  <a:gd name="connsiteX13" fmla="*/ 0 w 821661"/>
                  <a:gd name="connsiteY13" fmla="*/ 713901 h 921045"/>
                  <a:gd name="connsiteX14" fmla="*/ 41934 w 821661"/>
                  <a:gd name="connsiteY14" fmla="*/ 572226 h 921045"/>
                  <a:gd name="connsiteX15" fmla="*/ 12918 w 821661"/>
                  <a:gd name="connsiteY15" fmla="*/ 401454 h 921045"/>
                  <a:gd name="connsiteX16" fmla="*/ 11316 w 821661"/>
                  <a:gd name="connsiteY16" fmla="*/ 339903 h 921045"/>
                  <a:gd name="connsiteX17" fmla="*/ 444504 w 821661"/>
                  <a:gd name="connsiteY17" fmla="*/ 27 h 921045"/>
                  <a:gd name="connsiteX0" fmla="*/ 480846 w 821661"/>
                  <a:gd name="connsiteY0" fmla="*/ 747863 h 921045"/>
                  <a:gd name="connsiteX1" fmla="*/ 232191 w 821661"/>
                  <a:gd name="connsiteY1" fmla="*/ 919950 h 921045"/>
                  <a:gd name="connsiteX2" fmla="*/ 75343 w 821661"/>
                  <a:gd name="connsiteY2" fmla="*/ 842202 h 921045"/>
                  <a:gd name="connsiteX3" fmla="*/ 67533 w 821661"/>
                  <a:gd name="connsiteY3" fmla="*/ 822288 h 921045"/>
                  <a:gd name="connsiteX4" fmla="*/ 70485 w 821661"/>
                  <a:gd name="connsiteY4" fmla="*/ 821185 h 921045"/>
                  <a:gd name="connsiteX5" fmla="*/ 100514 w 821661"/>
                  <a:gd name="connsiteY5" fmla="*/ 795321 h 921045"/>
                  <a:gd name="connsiteX6" fmla="*/ 70485 w 821661"/>
                  <a:gd name="connsiteY6" fmla="*/ 800742 h 921045"/>
                  <a:gd name="connsiteX7" fmla="*/ 60233 w 821661"/>
                  <a:gd name="connsiteY7" fmla="*/ 803677 h 921045"/>
                  <a:gd name="connsiteX8" fmla="*/ 59765 w 821661"/>
                  <a:gd name="connsiteY8" fmla="*/ 802483 h 921045"/>
                  <a:gd name="connsiteX9" fmla="*/ 48103 w 821661"/>
                  <a:gd name="connsiteY9" fmla="*/ 752360 h 921045"/>
                  <a:gd name="connsiteX10" fmla="*/ 0 w 821661"/>
                  <a:gd name="connsiteY10" fmla="*/ 713901 h 921045"/>
                  <a:gd name="connsiteX11" fmla="*/ 41934 w 821661"/>
                  <a:gd name="connsiteY11" fmla="*/ 572226 h 921045"/>
                  <a:gd name="connsiteX12" fmla="*/ 12918 w 821661"/>
                  <a:gd name="connsiteY12" fmla="*/ 401454 h 921045"/>
                  <a:gd name="connsiteX13" fmla="*/ 11316 w 821661"/>
                  <a:gd name="connsiteY13" fmla="*/ 339903 h 921045"/>
                  <a:gd name="connsiteX14" fmla="*/ 444504 w 821661"/>
                  <a:gd name="connsiteY14" fmla="*/ 27 h 921045"/>
                  <a:gd name="connsiteX15" fmla="*/ 821479 w 821661"/>
                  <a:gd name="connsiteY15" fmla="*/ 445103 h 921045"/>
                  <a:gd name="connsiteX16" fmla="*/ 552319 w 821661"/>
                  <a:gd name="connsiteY16" fmla="*/ 898660 h 921045"/>
                  <a:gd name="connsiteX17" fmla="*/ 572286 w 821661"/>
                  <a:gd name="connsiteY17" fmla="*/ 839303 h 921045"/>
                  <a:gd name="connsiteX0" fmla="*/ 480846 w 821661"/>
                  <a:gd name="connsiteY0" fmla="*/ 747863 h 921045"/>
                  <a:gd name="connsiteX1" fmla="*/ 232191 w 821661"/>
                  <a:gd name="connsiteY1" fmla="*/ 919950 h 921045"/>
                  <a:gd name="connsiteX2" fmla="*/ 75343 w 821661"/>
                  <a:gd name="connsiteY2" fmla="*/ 842202 h 921045"/>
                  <a:gd name="connsiteX3" fmla="*/ 67533 w 821661"/>
                  <a:gd name="connsiteY3" fmla="*/ 822288 h 921045"/>
                  <a:gd name="connsiteX4" fmla="*/ 70485 w 821661"/>
                  <a:gd name="connsiteY4" fmla="*/ 821185 h 921045"/>
                  <a:gd name="connsiteX5" fmla="*/ 100514 w 821661"/>
                  <a:gd name="connsiteY5" fmla="*/ 795321 h 921045"/>
                  <a:gd name="connsiteX6" fmla="*/ 70485 w 821661"/>
                  <a:gd name="connsiteY6" fmla="*/ 800742 h 921045"/>
                  <a:gd name="connsiteX7" fmla="*/ 60233 w 821661"/>
                  <a:gd name="connsiteY7" fmla="*/ 803677 h 921045"/>
                  <a:gd name="connsiteX8" fmla="*/ 59765 w 821661"/>
                  <a:gd name="connsiteY8" fmla="*/ 802483 h 921045"/>
                  <a:gd name="connsiteX9" fmla="*/ 48103 w 821661"/>
                  <a:gd name="connsiteY9" fmla="*/ 752360 h 921045"/>
                  <a:gd name="connsiteX10" fmla="*/ 0 w 821661"/>
                  <a:gd name="connsiteY10" fmla="*/ 713901 h 921045"/>
                  <a:gd name="connsiteX11" fmla="*/ 41934 w 821661"/>
                  <a:gd name="connsiteY11" fmla="*/ 572226 h 921045"/>
                  <a:gd name="connsiteX12" fmla="*/ 12918 w 821661"/>
                  <a:gd name="connsiteY12" fmla="*/ 401454 h 921045"/>
                  <a:gd name="connsiteX13" fmla="*/ 11316 w 821661"/>
                  <a:gd name="connsiteY13" fmla="*/ 339903 h 921045"/>
                  <a:gd name="connsiteX14" fmla="*/ 444504 w 821661"/>
                  <a:gd name="connsiteY14" fmla="*/ 27 h 921045"/>
                  <a:gd name="connsiteX15" fmla="*/ 821479 w 821661"/>
                  <a:gd name="connsiteY15" fmla="*/ 445103 h 921045"/>
                  <a:gd name="connsiteX16" fmla="*/ 552319 w 821661"/>
                  <a:gd name="connsiteY16" fmla="*/ 898660 h 92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21661" h="921045">
                    <a:moveTo>
                      <a:pt x="480846" y="747863"/>
                    </a:moveTo>
                    <a:cubicBezTo>
                      <a:pt x="407966" y="885439"/>
                      <a:pt x="319752" y="912632"/>
                      <a:pt x="232191" y="919950"/>
                    </a:cubicBezTo>
                    <a:cubicBezTo>
                      <a:pt x="166521" y="925439"/>
                      <a:pt x="110192" y="911928"/>
                      <a:pt x="75343" y="842202"/>
                    </a:cubicBezTo>
                    <a:lnTo>
                      <a:pt x="67533" y="822288"/>
                    </a:lnTo>
                    <a:lnTo>
                      <a:pt x="70485" y="821185"/>
                    </a:lnTo>
                    <a:cubicBezTo>
                      <a:pt x="89038" y="811809"/>
                      <a:pt x="100514" y="801011"/>
                      <a:pt x="100514" y="795321"/>
                    </a:cubicBezTo>
                    <a:cubicBezTo>
                      <a:pt x="100514" y="789630"/>
                      <a:pt x="89038" y="794475"/>
                      <a:pt x="70485" y="800742"/>
                    </a:cubicBezTo>
                    <a:lnTo>
                      <a:pt x="60233" y="803677"/>
                    </a:lnTo>
                    <a:lnTo>
                      <a:pt x="59765" y="802483"/>
                    </a:lnTo>
                    <a:cubicBezTo>
                      <a:pt x="55206" y="787566"/>
                      <a:pt x="51300" y="770916"/>
                      <a:pt x="48103" y="752360"/>
                    </a:cubicBezTo>
                    <a:cubicBezTo>
                      <a:pt x="24863" y="746959"/>
                      <a:pt x="10963" y="740651"/>
                      <a:pt x="0" y="713901"/>
                    </a:cubicBezTo>
                    <a:cubicBezTo>
                      <a:pt x="2401" y="672024"/>
                      <a:pt x="39781" y="624301"/>
                      <a:pt x="41934" y="572226"/>
                    </a:cubicBezTo>
                    <a:cubicBezTo>
                      <a:pt x="44087" y="520152"/>
                      <a:pt x="16321" y="429053"/>
                      <a:pt x="12918" y="401454"/>
                    </a:cubicBezTo>
                    <a:cubicBezTo>
                      <a:pt x="7929" y="376649"/>
                      <a:pt x="11851" y="360420"/>
                      <a:pt x="11316" y="339903"/>
                    </a:cubicBezTo>
                    <a:cubicBezTo>
                      <a:pt x="16912" y="137360"/>
                      <a:pt x="164719" y="-2260"/>
                      <a:pt x="444504" y="27"/>
                    </a:cubicBezTo>
                    <a:cubicBezTo>
                      <a:pt x="724289" y="2314"/>
                      <a:pt x="826612" y="192373"/>
                      <a:pt x="821479" y="445103"/>
                    </a:cubicBezTo>
                    <a:cubicBezTo>
                      <a:pt x="816346" y="697833"/>
                      <a:pt x="553566" y="761080"/>
                      <a:pt x="552319" y="898660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9" name="四角形: 角を丸くする 688">
                <a:extLst>
                  <a:ext uri="{FF2B5EF4-FFF2-40B4-BE49-F238E27FC236}">
                    <a16:creationId xmlns:a16="http://schemas.microsoft.com/office/drawing/2014/main" id="{44D6E5D1-4BF9-4903-A44F-B19CEDACE3A8}"/>
                  </a:ext>
                </a:extLst>
              </p:cNvPr>
              <p:cNvSpPr/>
              <p:nvPr/>
            </p:nvSpPr>
            <p:spPr>
              <a:xfrm rot="1756113">
                <a:off x="4330389" y="5373402"/>
                <a:ext cx="45719" cy="833493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3" name="グループ化 72">
                <a:extLst>
                  <a:ext uri="{FF2B5EF4-FFF2-40B4-BE49-F238E27FC236}">
                    <a16:creationId xmlns:a16="http://schemas.microsoft.com/office/drawing/2014/main" id="{C4DADD09-62D7-4159-A37C-A77FDF8F0227}"/>
                  </a:ext>
                </a:extLst>
              </p:cNvPr>
              <p:cNvGrpSpPr/>
              <p:nvPr/>
            </p:nvGrpSpPr>
            <p:grpSpPr>
              <a:xfrm>
                <a:off x="3940458" y="6134214"/>
                <a:ext cx="251862" cy="324610"/>
                <a:chOff x="3900192" y="6134214"/>
                <a:chExt cx="251862" cy="324610"/>
              </a:xfrm>
            </p:grpSpPr>
            <p:grpSp>
              <p:nvGrpSpPr>
                <p:cNvPr id="701" name="グループ化 700">
                  <a:extLst>
                    <a:ext uri="{FF2B5EF4-FFF2-40B4-BE49-F238E27FC236}">
                      <a16:creationId xmlns:a16="http://schemas.microsoft.com/office/drawing/2014/main" id="{CDC6D3C7-A0B5-4160-A83A-29FAB201F7C7}"/>
                    </a:ext>
                  </a:extLst>
                </p:cNvPr>
                <p:cNvGrpSpPr/>
                <p:nvPr/>
              </p:nvGrpSpPr>
              <p:grpSpPr>
                <a:xfrm>
                  <a:off x="3900192" y="6134214"/>
                  <a:ext cx="247154" cy="324610"/>
                  <a:chOff x="3830955" y="6134214"/>
                  <a:chExt cx="314755" cy="324610"/>
                </a:xfrm>
              </p:grpSpPr>
              <p:sp>
                <p:nvSpPr>
                  <p:cNvPr id="702" name="フローチャート: 論理積ゲート 701">
                    <a:extLst>
                      <a:ext uri="{FF2B5EF4-FFF2-40B4-BE49-F238E27FC236}">
                        <a16:creationId xmlns:a16="http://schemas.microsoft.com/office/drawing/2014/main" id="{C79D4572-7369-4559-A2A0-AAD9688D7D2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830956" y="6144070"/>
                    <a:ext cx="314754" cy="314754"/>
                  </a:xfrm>
                  <a:prstGeom prst="flowChartDelay">
                    <a:avLst/>
                  </a:pr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03" name="フローチャート: 論理積ゲート 702">
                    <a:extLst>
                      <a:ext uri="{FF2B5EF4-FFF2-40B4-BE49-F238E27FC236}">
                        <a16:creationId xmlns:a16="http://schemas.microsoft.com/office/drawing/2014/main" id="{4B8D4F41-69CB-424B-B1DC-DAC4384F18C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818599" y="6146570"/>
                    <a:ext cx="264660" cy="239947"/>
                  </a:xfrm>
                  <a:prstGeom prst="flowChartDelay">
                    <a:avLst/>
                  </a:pr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04" name="楕円 703">
                    <a:extLst>
                      <a:ext uri="{FF2B5EF4-FFF2-40B4-BE49-F238E27FC236}">
                        <a16:creationId xmlns:a16="http://schemas.microsoft.com/office/drawing/2014/main" id="{1C404B4C-21AD-4073-8665-F5C7DC428D73}"/>
                      </a:ext>
                    </a:extLst>
                  </p:cNvPr>
                  <p:cNvSpPr/>
                  <p:nvPr/>
                </p:nvSpPr>
                <p:spPr>
                  <a:xfrm>
                    <a:off x="3904567" y="6298587"/>
                    <a:ext cx="62854" cy="62855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705" name="フリーフォーム: 図形 704">
                  <a:extLst>
                    <a:ext uri="{FF2B5EF4-FFF2-40B4-BE49-F238E27FC236}">
                      <a16:creationId xmlns:a16="http://schemas.microsoft.com/office/drawing/2014/main" id="{3D47F169-795C-4C62-B43D-6B8A99734ADA}"/>
                    </a:ext>
                  </a:extLst>
                </p:cNvPr>
                <p:cNvSpPr/>
                <p:nvPr/>
              </p:nvSpPr>
              <p:spPr>
                <a:xfrm rot="5400000">
                  <a:off x="3955508" y="6252754"/>
                  <a:ext cx="315085" cy="78006"/>
                </a:xfrm>
                <a:custGeom>
                  <a:avLst/>
                  <a:gdLst>
                    <a:gd name="connsiteX0" fmla="*/ 0 w 324610"/>
                    <a:gd name="connsiteY0" fmla="*/ 247153 h 247154"/>
                    <a:gd name="connsiteX1" fmla="*/ 0 w 324610"/>
                    <a:gd name="connsiteY1" fmla="*/ 0 h 247154"/>
                    <a:gd name="connsiteX2" fmla="*/ 9856 w 324610"/>
                    <a:gd name="connsiteY2" fmla="*/ 0 h 247154"/>
                    <a:gd name="connsiteX3" fmla="*/ 132330 w 324610"/>
                    <a:gd name="connsiteY3" fmla="*/ 0 h 247154"/>
                    <a:gd name="connsiteX4" fmla="*/ 167233 w 324610"/>
                    <a:gd name="connsiteY4" fmla="*/ 0 h 247154"/>
                    <a:gd name="connsiteX5" fmla="*/ 324610 w 324610"/>
                    <a:gd name="connsiteY5" fmla="*/ 123577 h 247154"/>
                    <a:gd name="connsiteX6" fmla="*/ 167233 w 324610"/>
                    <a:gd name="connsiteY6" fmla="*/ 247154 h 247154"/>
                    <a:gd name="connsiteX7" fmla="*/ 132331 w 324610"/>
                    <a:gd name="connsiteY7" fmla="*/ 247154 h 247154"/>
                    <a:gd name="connsiteX8" fmla="*/ 132330 w 324610"/>
                    <a:gd name="connsiteY8" fmla="*/ 247154 h 247154"/>
                    <a:gd name="connsiteX0" fmla="*/ 0 w 315085"/>
                    <a:gd name="connsiteY0" fmla="*/ 247153 h 305403"/>
                    <a:gd name="connsiteX1" fmla="*/ 0 w 315085"/>
                    <a:gd name="connsiteY1" fmla="*/ 0 h 305403"/>
                    <a:gd name="connsiteX2" fmla="*/ 9856 w 315085"/>
                    <a:gd name="connsiteY2" fmla="*/ 0 h 305403"/>
                    <a:gd name="connsiteX3" fmla="*/ 132330 w 315085"/>
                    <a:gd name="connsiteY3" fmla="*/ 0 h 305403"/>
                    <a:gd name="connsiteX4" fmla="*/ 167233 w 315085"/>
                    <a:gd name="connsiteY4" fmla="*/ 0 h 305403"/>
                    <a:gd name="connsiteX5" fmla="*/ 315085 w 315085"/>
                    <a:gd name="connsiteY5" fmla="*/ 282065 h 305403"/>
                    <a:gd name="connsiteX6" fmla="*/ 167233 w 315085"/>
                    <a:gd name="connsiteY6" fmla="*/ 247154 h 305403"/>
                    <a:gd name="connsiteX7" fmla="*/ 132331 w 315085"/>
                    <a:gd name="connsiteY7" fmla="*/ 247154 h 305403"/>
                    <a:gd name="connsiteX8" fmla="*/ 132330 w 315085"/>
                    <a:gd name="connsiteY8" fmla="*/ 247154 h 305403"/>
                    <a:gd name="connsiteX9" fmla="*/ 0 w 315085"/>
                    <a:gd name="connsiteY9" fmla="*/ 247153 h 3054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15085" h="305403">
                      <a:moveTo>
                        <a:pt x="0" y="247153"/>
                      </a:moveTo>
                      <a:lnTo>
                        <a:pt x="0" y="0"/>
                      </a:lnTo>
                      <a:lnTo>
                        <a:pt x="9856" y="0"/>
                      </a:lnTo>
                      <a:lnTo>
                        <a:pt x="132330" y="0"/>
                      </a:lnTo>
                      <a:lnTo>
                        <a:pt x="167233" y="0"/>
                      </a:lnTo>
                      <a:cubicBezTo>
                        <a:pt x="254150" y="0"/>
                        <a:pt x="315085" y="213815"/>
                        <a:pt x="315085" y="282065"/>
                      </a:cubicBezTo>
                      <a:cubicBezTo>
                        <a:pt x="315085" y="350315"/>
                        <a:pt x="254150" y="247154"/>
                        <a:pt x="167233" y="247154"/>
                      </a:cubicBezTo>
                      <a:lnTo>
                        <a:pt x="132331" y="247154"/>
                      </a:lnTo>
                      <a:lnTo>
                        <a:pt x="132330" y="247154"/>
                      </a:lnTo>
                      <a:lnTo>
                        <a:pt x="0" y="247153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706" name="四角形: 上の 2 つの角を丸める 705">
                <a:extLst>
                  <a:ext uri="{FF2B5EF4-FFF2-40B4-BE49-F238E27FC236}">
                    <a16:creationId xmlns:a16="http://schemas.microsoft.com/office/drawing/2014/main" id="{94FFF6C7-1DF5-422A-AEE4-07B199004161}"/>
                  </a:ext>
                </a:extLst>
              </p:cNvPr>
              <p:cNvSpPr/>
              <p:nvPr/>
            </p:nvSpPr>
            <p:spPr>
              <a:xfrm>
                <a:off x="4182623" y="5540474"/>
                <a:ext cx="150180" cy="900900"/>
              </a:xfrm>
              <a:prstGeom prst="round2SameRect">
                <a:avLst>
                  <a:gd name="adj1" fmla="val 40288"/>
                  <a:gd name="adj2" fmla="val 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7" name="フリーフォーム: 図形 706">
                <a:extLst>
                  <a:ext uri="{FF2B5EF4-FFF2-40B4-BE49-F238E27FC236}">
                    <a16:creationId xmlns:a16="http://schemas.microsoft.com/office/drawing/2014/main" id="{8B9AE183-8C60-4DDC-AC0D-D46EA1EBCFFB}"/>
                  </a:ext>
                </a:extLst>
              </p:cNvPr>
              <p:cNvSpPr/>
              <p:nvPr/>
            </p:nvSpPr>
            <p:spPr>
              <a:xfrm flipH="1">
                <a:off x="4210968" y="5492730"/>
                <a:ext cx="272132" cy="947738"/>
              </a:xfrm>
              <a:custGeom>
                <a:avLst/>
                <a:gdLst>
                  <a:gd name="connsiteX0" fmla="*/ 42070 w 328822"/>
                  <a:gd name="connsiteY0" fmla="*/ 0 h 947738"/>
                  <a:gd name="connsiteX1" fmla="*/ 286752 w 328822"/>
                  <a:gd name="connsiteY1" fmla="*/ 0 h 947738"/>
                  <a:gd name="connsiteX2" fmla="*/ 315902 w 328822"/>
                  <a:gd name="connsiteY2" fmla="*/ 43235 h 947738"/>
                  <a:gd name="connsiteX3" fmla="*/ 328822 w 328822"/>
                  <a:gd name="connsiteY3" fmla="*/ 107231 h 947738"/>
                  <a:gd name="connsiteX4" fmla="*/ 328822 w 328822"/>
                  <a:gd name="connsiteY4" fmla="*/ 947738 h 947738"/>
                  <a:gd name="connsiteX5" fmla="*/ 0 w 328822"/>
                  <a:gd name="connsiteY5" fmla="*/ 947738 h 947738"/>
                  <a:gd name="connsiteX6" fmla="*/ 0 w 328822"/>
                  <a:gd name="connsiteY6" fmla="*/ 107231 h 947738"/>
                  <a:gd name="connsiteX7" fmla="*/ 12920 w 328822"/>
                  <a:gd name="connsiteY7" fmla="*/ 43235 h 947738"/>
                  <a:gd name="connsiteX0" fmla="*/ 315902 w 407342"/>
                  <a:gd name="connsiteY0" fmla="*/ 43235 h 947738"/>
                  <a:gd name="connsiteX1" fmla="*/ 328822 w 407342"/>
                  <a:gd name="connsiteY1" fmla="*/ 107231 h 947738"/>
                  <a:gd name="connsiteX2" fmla="*/ 328822 w 407342"/>
                  <a:gd name="connsiteY2" fmla="*/ 947738 h 947738"/>
                  <a:gd name="connsiteX3" fmla="*/ 0 w 407342"/>
                  <a:gd name="connsiteY3" fmla="*/ 947738 h 947738"/>
                  <a:gd name="connsiteX4" fmla="*/ 0 w 407342"/>
                  <a:gd name="connsiteY4" fmla="*/ 107231 h 947738"/>
                  <a:gd name="connsiteX5" fmla="*/ 12920 w 407342"/>
                  <a:gd name="connsiteY5" fmla="*/ 43235 h 947738"/>
                  <a:gd name="connsiteX6" fmla="*/ 42070 w 407342"/>
                  <a:gd name="connsiteY6" fmla="*/ 0 h 947738"/>
                  <a:gd name="connsiteX7" fmla="*/ 286752 w 407342"/>
                  <a:gd name="connsiteY7" fmla="*/ 0 h 947738"/>
                  <a:gd name="connsiteX8" fmla="*/ 407342 w 407342"/>
                  <a:gd name="connsiteY8" fmla="*/ 134675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  <a:gd name="connsiteX7" fmla="*/ 286752 w 328822"/>
                  <a:gd name="connsiteY7" fmla="*/ 0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8822" h="947738">
                    <a:moveTo>
                      <a:pt x="315902" y="43235"/>
                    </a:moveTo>
                    <a:cubicBezTo>
                      <a:pt x="324222" y="62905"/>
                      <a:pt x="328822" y="84531"/>
                      <a:pt x="328822" y="107231"/>
                    </a:cubicBezTo>
                    <a:lnTo>
                      <a:pt x="328822" y="947738"/>
                    </a:lnTo>
                    <a:lnTo>
                      <a:pt x="0" y="947738"/>
                    </a:lnTo>
                    <a:lnTo>
                      <a:pt x="0" y="107231"/>
                    </a:lnTo>
                    <a:cubicBezTo>
                      <a:pt x="0" y="84531"/>
                      <a:pt x="4601" y="62905"/>
                      <a:pt x="12920" y="43235"/>
                    </a:cubicBezTo>
                    <a:lnTo>
                      <a:pt x="42070" y="0"/>
                    </a:lnTo>
                  </a:path>
                </a:pathLst>
              </a:custGeom>
              <a:pattFill prst="plaid">
                <a:fgClr>
                  <a:srgbClr val="FF6699"/>
                </a:fgClr>
                <a:bgClr>
                  <a:srgbClr val="FF9900"/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76" name="グループ化 775">
                <a:extLst>
                  <a:ext uri="{FF2B5EF4-FFF2-40B4-BE49-F238E27FC236}">
                    <a16:creationId xmlns:a16="http://schemas.microsoft.com/office/drawing/2014/main" id="{B1723736-574E-4585-8E85-1B45160E330C}"/>
                  </a:ext>
                </a:extLst>
              </p:cNvPr>
              <p:cNvGrpSpPr/>
              <p:nvPr/>
            </p:nvGrpSpPr>
            <p:grpSpPr>
              <a:xfrm>
                <a:off x="3913268" y="4796097"/>
                <a:ext cx="80871" cy="137918"/>
                <a:chOff x="2595588" y="3926381"/>
                <a:chExt cx="164281" cy="206841"/>
              </a:xfrm>
            </p:grpSpPr>
            <p:sp>
              <p:nvSpPr>
                <p:cNvPr id="777" name="二等辺三角形 776">
                  <a:extLst>
                    <a:ext uri="{FF2B5EF4-FFF2-40B4-BE49-F238E27FC236}">
                      <a16:creationId xmlns:a16="http://schemas.microsoft.com/office/drawing/2014/main" id="{BCD19350-61E7-4602-AFCB-A62FB8E2654B}"/>
                    </a:ext>
                  </a:extLst>
                </p:cNvPr>
                <p:cNvSpPr/>
                <p:nvPr/>
              </p:nvSpPr>
              <p:spPr>
                <a:xfrm rot="18911150">
                  <a:off x="2595588" y="3926381"/>
                  <a:ext cx="45719" cy="85355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78" name="グループ化 777">
                  <a:extLst>
                    <a:ext uri="{FF2B5EF4-FFF2-40B4-BE49-F238E27FC236}">
                      <a16:creationId xmlns:a16="http://schemas.microsoft.com/office/drawing/2014/main" id="{581011F6-4689-4752-B792-D129E3A903B2}"/>
                    </a:ext>
                  </a:extLst>
                </p:cNvPr>
                <p:cNvGrpSpPr/>
                <p:nvPr/>
              </p:nvGrpSpPr>
              <p:grpSpPr>
                <a:xfrm>
                  <a:off x="2601643" y="3926682"/>
                  <a:ext cx="158226" cy="206540"/>
                  <a:chOff x="2896919" y="3691681"/>
                  <a:chExt cx="138009" cy="203092"/>
                </a:xfrm>
              </p:grpSpPr>
              <p:sp>
                <p:nvSpPr>
                  <p:cNvPr id="779" name="円/楕円 195">
                    <a:extLst>
                      <a:ext uri="{FF2B5EF4-FFF2-40B4-BE49-F238E27FC236}">
                        <a16:creationId xmlns:a16="http://schemas.microsoft.com/office/drawing/2014/main" id="{9EE7C0AB-1B98-4284-9E3F-75DF11A7E514}"/>
                      </a:ext>
                    </a:extLst>
                  </p:cNvPr>
                  <p:cNvSpPr/>
                  <p:nvPr/>
                </p:nvSpPr>
                <p:spPr>
                  <a:xfrm>
                    <a:off x="2896928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80" name="円/楕円 196">
                    <a:extLst>
                      <a:ext uri="{FF2B5EF4-FFF2-40B4-BE49-F238E27FC236}">
                        <a16:creationId xmlns:a16="http://schemas.microsoft.com/office/drawing/2014/main" id="{44FB0CF7-4D09-4D7A-A65B-D15C0FE14B30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81" name="円/楕円 197">
                    <a:extLst>
                      <a:ext uri="{FF2B5EF4-FFF2-40B4-BE49-F238E27FC236}">
                        <a16:creationId xmlns:a16="http://schemas.microsoft.com/office/drawing/2014/main" id="{00C02975-4FA3-4E34-B1AA-9C02CBE6B6B0}"/>
                      </a:ext>
                    </a:extLst>
                  </p:cNvPr>
                  <p:cNvSpPr/>
                  <p:nvPr/>
                </p:nvSpPr>
                <p:spPr>
                  <a:xfrm>
                    <a:off x="2902805" y="3747251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82" name="円/楕円 198">
                    <a:extLst>
                      <a:ext uri="{FF2B5EF4-FFF2-40B4-BE49-F238E27FC236}">
                        <a16:creationId xmlns:a16="http://schemas.microsoft.com/office/drawing/2014/main" id="{B3E37D59-B5C2-47E6-8AC7-8A0F3EE8ADBA}"/>
                      </a:ext>
                    </a:extLst>
                  </p:cNvPr>
                  <p:cNvSpPr/>
                  <p:nvPr/>
                </p:nvSpPr>
                <p:spPr>
                  <a:xfrm>
                    <a:off x="2909449" y="3759733"/>
                    <a:ext cx="45720" cy="59414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783" name="四角形: 上の 2 つの角を丸める 782">
                <a:extLst>
                  <a:ext uri="{FF2B5EF4-FFF2-40B4-BE49-F238E27FC236}">
                    <a16:creationId xmlns:a16="http://schemas.microsoft.com/office/drawing/2014/main" id="{F077B65F-BA45-48E4-984B-17CB0ACFE167}"/>
                  </a:ext>
                </a:extLst>
              </p:cNvPr>
              <p:cNvSpPr/>
              <p:nvPr/>
            </p:nvSpPr>
            <p:spPr>
              <a:xfrm rot="5400000">
                <a:off x="4223397" y="4425203"/>
                <a:ext cx="29324" cy="78248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84" name="円/楕円 27">
                <a:extLst>
                  <a:ext uri="{FF2B5EF4-FFF2-40B4-BE49-F238E27FC236}">
                    <a16:creationId xmlns:a16="http://schemas.microsoft.com/office/drawing/2014/main" id="{7230952B-955F-4766-B1BB-1D0ADAED1950}"/>
                  </a:ext>
                </a:extLst>
              </p:cNvPr>
              <p:cNvSpPr/>
              <p:nvPr/>
            </p:nvSpPr>
            <p:spPr>
              <a:xfrm rot="10800000">
                <a:off x="3896704" y="4677460"/>
                <a:ext cx="215486" cy="381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85" name="四角形: 角を丸くする 784">
                <a:extLst>
                  <a:ext uri="{FF2B5EF4-FFF2-40B4-BE49-F238E27FC236}">
                    <a16:creationId xmlns:a16="http://schemas.microsoft.com/office/drawing/2014/main" id="{2B1C4257-9ACC-49A7-8597-030422C74F6A}"/>
                  </a:ext>
                </a:extLst>
              </p:cNvPr>
              <p:cNvSpPr/>
              <p:nvPr/>
            </p:nvSpPr>
            <p:spPr>
              <a:xfrm>
                <a:off x="3828700" y="4663409"/>
                <a:ext cx="29499" cy="339055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7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2" name="フリーフォーム: 図形 791">
                <a:extLst>
                  <a:ext uri="{FF2B5EF4-FFF2-40B4-BE49-F238E27FC236}">
                    <a16:creationId xmlns:a16="http://schemas.microsoft.com/office/drawing/2014/main" id="{F9FD852F-CE53-487C-ACDD-CFD2B614EAEE}"/>
                  </a:ext>
                </a:extLst>
              </p:cNvPr>
              <p:cNvSpPr/>
              <p:nvPr/>
            </p:nvSpPr>
            <p:spPr>
              <a:xfrm>
                <a:off x="3834457" y="4252693"/>
                <a:ext cx="950817" cy="987758"/>
              </a:xfrm>
              <a:custGeom>
                <a:avLst/>
                <a:gdLst>
                  <a:gd name="connsiteX0" fmla="*/ 413218 w 950817"/>
                  <a:gd name="connsiteY0" fmla="*/ 0 h 987758"/>
                  <a:gd name="connsiteX1" fmla="*/ 456938 w 950817"/>
                  <a:gd name="connsiteY1" fmla="*/ 0 h 987758"/>
                  <a:gd name="connsiteX2" fmla="*/ 950817 w 950817"/>
                  <a:gd name="connsiteY2" fmla="*/ 493879 h 987758"/>
                  <a:gd name="connsiteX3" fmla="*/ 950817 w 950817"/>
                  <a:gd name="connsiteY3" fmla="*/ 987758 h 987758"/>
                  <a:gd name="connsiteX4" fmla="*/ 560292 w 950817"/>
                  <a:gd name="connsiteY4" fmla="*/ 987758 h 987758"/>
                  <a:gd name="connsiteX5" fmla="*/ 560292 w 950817"/>
                  <a:gd name="connsiteY5" fmla="*/ 716129 h 987758"/>
                  <a:gd name="connsiteX6" fmla="*/ 66413 w 950817"/>
                  <a:gd name="connsiteY6" fmla="*/ 222250 h 987758"/>
                  <a:gd name="connsiteX7" fmla="*/ 22693 w 950817"/>
                  <a:gd name="connsiteY7" fmla="*/ 222250 h 987758"/>
                  <a:gd name="connsiteX8" fmla="*/ 0 w 950817"/>
                  <a:gd name="connsiteY8" fmla="*/ 224538 h 987758"/>
                  <a:gd name="connsiteX9" fmla="*/ 3686 w 950817"/>
                  <a:gd name="connsiteY9" fmla="*/ 217747 h 987758"/>
                  <a:gd name="connsiteX10" fmla="*/ 413218 w 950817"/>
                  <a:gd name="connsiteY10" fmla="*/ 0 h 987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50817" h="987758">
                    <a:moveTo>
                      <a:pt x="413218" y="0"/>
                    </a:moveTo>
                    <a:lnTo>
                      <a:pt x="456938" y="0"/>
                    </a:lnTo>
                    <a:cubicBezTo>
                      <a:pt x="729700" y="0"/>
                      <a:pt x="950817" y="221117"/>
                      <a:pt x="950817" y="493879"/>
                    </a:cubicBezTo>
                    <a:lnTo>
                      <a:pt x="950817" y="987758"/>
                    </a:lnTo>
                    <a:lnTo>
                      <a:pt x="560292" y="987758"/>
                    </a:lnTo>
                    <a:lnTo>
                      <a:pt x="560292" y="716129"/>
                    </a:lnTo>
                    <a:cubicBezTo>
                      <a:pt x="560292" y="443367"/>
                      <a:pt x="339175" y="222250"/>
                      <a:pt x="66413" y="222250"/>
                    </a:cubicBezTo>
                    <a:lnTo>
                      <a:pt x="22693" y="222250"/>
                    </a:lnTo>
                    <a:lnTo>
                      <a:pt x="0" y="224538"/>
                    </a:lnTo>
                    <a:lnTo>
                      <a:pt x="3686" y="217747"/>
                    </a:lnTo>
                    <a:cubicBezTo>
                      <a:pt x="92439" y="86374"/>
                      <a:pt x="242742" y="0"/>
                      <a:pt x="413218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96" name="四角形: 角を丸くする 795">
                <a:extLst>
                  <a:ext uri="{FF2B5EF4-FFF2-40B4-BE49-F238E27FC236}">
                    <a16:creationId xmlns:a16="http://schemas.microsoft.com/office/drawing/2014/main" id="{4A0DD4B8-5D6B-46CA-B2F0-441236099FD6}"/>
                  </a:ext>
                </a:extLst>
              </p:cNvPr>
              <p:cNvSpPr/>
              <p:nvPr/>
            </p:nvSpPr>
            <p:spPr>
              <a:xfrm rot="19800000">
                <a:off x="4291123" y="4667810"/>
                <a:ext cx="162255" cy="72563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7" name="円/楕円 189">
                <a:extLst>
                  <a:ext uri="{FF2B5EF4-FFF2-40B4-BE49-F238E27FC236}">
                    <a16:creationId xmlns:a16="http://schemas.microsoft.com/office/drawing/2014/main" id="{C6E49B62-3D08-45D5-8388-781FE0B0A728}"/>
                  </a:ext>
                </a:extLst>
              </p:cNvPr>
              <p:cNvSpPr/>
              <p:nvPr/>
            </p:nvSpPr>
            <p:spPr>
              <a:xfrm>
                <a:off x="4093698" y="4986208"/>
                <a:ext cx="118865" cy="64499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75" name="フリーフォーム: 図形 174">
              <a:extLst>
                <a:ext uri="{FF2B5EF4-FFF2-40B4-BE49-F238E27FC236}">
                  <a16:creationId xmlns:a16="http://schemas.microsoft.com/office/drawing/2014/main" id="{E81FFD13-9F34-4A8F-8BF0-704E7EEE86AF}"/>
                </a:ext>
              </a:extLst>
            </p:cNvPr>
            <p:cNvSpPr/>
            <p:nvPr/>
          </p:nvSpPr>
          <p:spPr>
            <a:xfrm>
              <a:off x="4607262" y="4804233"/>
              <a:ext cx="693716" cy="534032"/>
            </a:xfrm>
            <a:custGeom>
              <a:avLst/>
              <a:gdLst>
                <a:gd name="connsiteX0" fmla="*/ 641674 w 784670"/>
                <a:gd name="connsiteY0" fmla="*/ 46610 h 536532"/>
                <a:gd name="connsiteX1" fmla="*/ 525440 w 784670"/>
                <a:gd name="connsiteY1" fmla="*/ 102201 h 536532"/>
                <a:gd name="connsiteX2" fmla="*/ 456677 w 784670"/>
                <a:gd name="connsiteY2" fmla="*/ 296677 h 536532"/>
                <a:gd name="connsiteX3" fmla="*/ 660665 w 784670"/>
                <a:gd name="connsiteY3" fmla="*/ 266048 h 536532"/>
                <a:gd name="connsiteX4" fmla="*/ 729427 w 784670"/>
                <a:gd name="connsiteY4" fmla="*/ 71573 h 536532"/>
                <a:gd name="connsiteX5" fmla="*/ 641674 w 784670"/>
                <a:gd name="connsiteY5" fmla="*/ 46610 h 536532"/>
                <a:gd name="connsiteX6" fmla="*/ 653192 w 784670"/>
                <a:gd name="connsiteY6" fmla="*/ 0 h 536532"/>
                <a:gd name="connsiteX7" fmla="*/ 766368 w 784670"/>
                <a:gd name="connsiteY7" fmla="*/ 47759 h 536532"/>
                <a:gd name="connsiteX8" fmla="*/ 564326 w 784670"/>
                <a:gd name="connsiteY8" fmla="*/ 419297 h 536532"/>
                <a:gd name="connsiteX9" fmla="*/ 435258 w 784670"/>
                <a:gd name="connsiteY9" fmla="*/ 492634 h 536532"/>
                <a:gd name="connsiteX10" fmla="*/ 381545 w 784670"/>
                <a:gd name="connsiteY10" fmla="*/ 512535 h 536532"/>
                <a:gd name="connsiteX11" fmla="*/ 377952 w 784670"/>
                <a:gd name="connsiteY11" fmla="*/ 514355 h 536532"/>
                <a:gd name="connsiteX12" fmla="*/ 60614 w 784670"/>
                <a:gd name="connsiteY12" fmla="*/ 439008 h 536532"/>
                <a:gd name="connsiteX13" fmla="*/ 26011 w 784670"/>
                <a:gd name="connsiteY13" fmla="*/ 219043 h 536532"/>
                <a:gd name="connsiteX14" fmla="*/ 82517 w 784670"/>
                <a:gd name="connsiteY14" fmla="*/ 91502 h 536532"/>
                <a:gd name="connsiteX15" fmla="*/ 96592 w 784670"/>
                <a:gd name="connsiteY15" fmla="*/ 97730 h 536532"/>
                <a:gd name="connsiteX16" fmla="*/ 373719 w 784670"/>
                <a:gd name="connsiteY16" fmla="*/ 136153 h 536532"/>
                <a:gd name="connsiteX17" fmla="*/ 653192 w 784670"/>
                <a:gd name="connsiteY17" fmla="*/ 0 h 536532"/>
                <a:gd name="connsiteX0" fmla="*/ 641674 w 784670"/>
                <a:gd name="connsiteY0" fmla="*/ 46610 h 536532"/>
                <a:gd name="connsiteX1" fmla="*/ 525440 w 784670"/>
                <a:gd name="connsiteY1" fmla="*/ 102201 h 536532"/>
                <a:gd name="connsiteX2" fmla="*/ 456677 w 784670"/>
                <a:gd name="connsiteY2" fmla="*/ 296677 h 536532"/>
                <a:gd name="connsiteX3" fmla="*/ 660665 w 784670"/>
                <a:gd name="connsiteY3" fmla="*/ 266048 h 536532"/>
                <a:gd name="connsiteX4" fmla="*/ 729427 w 784670"/>
                <a:gd name="connsiteY4" fmla="*/ 71573 h 536532"/>
                <a:gd name="connsiteX5" fmla="*/ 641674 w 784670"/>
                <a:gd name="connsiteY5" fmla="*/ 46610 h 536532"/>
                <a:gd name="connsiteX6" fmla="*/ 653192 w 784670"/>
                <a:gd name="connsiteY6" fmla="*/ 0 h 536532"/>
                <a:gd name="connsiteX7" fmla="*/ 766368 w 784670"/>
                <a:gd name="connsiteY7" fmla="*/ 47759 h 536532"/>
                <a:gd name="connsiteX8" fmla="*/ 564326 w 784670"/>
                <a:gd name="connsiteY8" fmla="*/ 419297 h 536532"/>
                <a:gd name="connsiteX9" fmla="*/ 435258 w 784670"/>
                <a:gd name="connsiteY9" fmla="*/ 492634 h 536532"/>
                <a:gd name="connsiteX10" fmla="*/ 381545 w 784670"/>
                <a:gd name="connsiteY10" fmla="*/ 512535 h 536532"/>
                <a:gd name="connsiteX11" fmla="*/ 377952 w 784670"/>
                <a:gd name="connsiteY11" fmla="*/ 514355 h 536532"/>
                <a:gd name="connsiteX12" fmla="*/ 60614 w 784670"/>
                <a:gd name="connsiteY12" fmla="*/ 439008 h 536532"/>
                <a:gd name="connsiteX13" fmla="*/ 26011 w 784670"/>
                <a:gd name="connsiteY13" fmla="*/ 219043 h 536532"/>
                <a:gd name="connsiteX14" fmla="*/ 82517 w 784670"/>
                <a:gd name="connsiteY14" fmla="*/ 91502 h 536532"/>
                <a:gd name="connsiteX15" fmla="*/ 106646 w 784670"/>
                <a:gd name="connsiteY15" fmla="*/ 126131 h 536532"/>
                <a:gd name="connsiteX16" fmla="*/ 373719 w 784670"/>
                <a:gd name="connsiteY16" fmla="*/ 136153 h 536532"/>
                <a:gd name="connsiteX17" fmla="*/ 653192 w 784670"/>
                <a:gd name="connsiteY17" fmla="*/ 0 h 536532"/>
                <a:gd name="connsiteX0" fmla="*/ 639840 w 782836"/>
                <a:gd name="connsiteY0" fmla="*/ 46610 h 535951"/>
                <a:gd name="connsiteX1" fmla="*/ 523606 w 782836"/>
                <a:gd name="connsiteY1" fmla="*/ 102201 h 535951"/>
                <a:gd name="connsiteX2" fmla="*/ 454843 w 782836"/>
                <a:gd name="connsiteY2" fmla="*/ 296677 h 535951"/>
                <a:gd name="connsiteX3" fmla="*/ 658831 w 782836"/>
                <a:gd name="connsiteY3" fmla="*/ 266048 h 535951"/>
                <a:gd name="connsiteX4" fmla="*/ 727593 w 782836"/>
                <a:gd name="connsiteY4" fmla="*/ 71573 h 535951"/>
                <a:gd name="connsiteX5" fmla="*/ 639840 w 782836"/>
                <a:gd name="connsiteY5" fmla="*/ 46610 h 535951"/>
                <a:gd name="connsiteX6" fmla="*/ 651358 w 782836"/>
                <a:gd name="connsiteY6" fmla="*/ 0 h 535951"/>
                <a:gd name="connsiteX7" fmla="*/ 764534 w 782836"/>
                <a:gd name="connsiteY7" fmla="*/ 47759 h 535951"/>
                <a:gd name="connsiteX8" fmla="*/ 562492 w 782836"/>
                <a:gd name="connsiteY8" fmla="*/ 419297 h 535951"/>
                <a:gd name="connsiteX9" fmla="*/ 433424 w 782836"/>
                <a:gd name="connsiteY9" fmla="*/ 492634 h 535951"/>
                <a:gd name="connsiteX10" fmla="*/ 379711 w 782836"/>
                <a:gd name="connsiteY10" fmla="*/ 512535 h 535951"/>
                <a:gd name="connsiteX11" fmla="*/ 376118 w 782836"/>
                <a:gd name="connsiteY11" fmla="*/ 514355 h 535951"/>
                <a:gd name="connsiteX12" fmla="*/ 58780 w 782836"/>
                <a:gd name="connsiteY12" fmla="*/ 439008 h 535951"/>
                <a:gd name="connsiteX13" fmla="*/ 26691 w 782836"/>
                <a:gd name="connsiteY13" fmla="*/ 245078 h 535951"/>
                <a:gd name="connsiteX14" fmla="*/ 80683 w 782836"/>
                <a:gd name="connsiteY14" fmla="*/ 91502 h 535951"/>
                <a:gd name="connsiteX15" fmla="*/ 104812 w 782836"/>
                <a:gd name="connsiteY15" fmla="*/ 126131 h 535951"/>
                <a:gd name="connsiteX16" fmla="*/ 371885 w 782836"/>
                <a:gd name="connsiteY16" fmla="*/ 136153 h 535951"/>
                <a:gd name="connsiteX17" fmla="*/ 651358 w 782836"/>
                <a:gd name="connsiteY17" fmla="*/ 0 h 535951"/>
                <a:gd name="connsiteX0" fmla="*/ 639839 w 782835"/>
                <a:gd name="connsiteY0" fmla="*/ 46610 h 535951"/>
                <a:gd name="connsiteX1" fmla="*/ 523605 w 782835"/>
                <a:gd name="connsiteY1" fmla="*/ 102201 h 535951"/>
                <a:gd name="connsiteX2" fmla="*/ 454842 w 782835"/>
                <a:gd name="connsiteY2" fmla="*/ 296677 h 535951"/>
                <a:gd name="connsiteX3" fmla="*/ 658830 w 782835"/>
                <a:gd name="connsiteY3" fmla="*/ 266048 h 535951"/>
                <a:gd name="connsiteX4" fmla="*/ 727592 w 782835"/>
                <a:gd name="connsiteY4" fmla="*/ 71573 h 535951"/>
                <a:gd name="connsiteX5" fmla="*/ 639839 w 782835"/>
                <a:gd name="connsiteY5" fmla="*/ 46610 h 535951"/>
                <a:gd name="connsiteX6" fmla="*/ 651357 w 782835"/>
                <a:gd name="connsiteY6" fmla="*/ 0 h 535951"/>
                <a:gd name="connsiteX7" fmla="*/ 764533 w 782835"/>
                <a:gd name="connsiteY7" fmla="*/ 47759 h 535951"/>
                <a:gd name="connsiteX8" fmla="*/ 562491 w 782835"/>
                <a:gd name="connsiteY8" fmla="*/ 419297 h 535951"/>
                <a:gd name="connsiteX9" fmla="*/ 433423 w 782835"/>
                <a:gd name="connsiteY9" fmla="*/ 492634 h 535951"/>
                <a:gd name="connsiteX10" fmla="*/ 379710 w 782835"/>
                <a:gd name="connsiteY10" fmla="*/ 512535 h 535951"/>
                <a:gd name="connsiteX11" fmla="*/ 376117 w 782835"/>
                <a:gd name="connsiteY11" fmla="*/ 514355 h 535951"/>
                <a:gd name="connsiteX12" fmla="*/ 58779 w 782835"/>
                <a:gd name="connsiteY12" fmla="*/ 439008 h 535951"/>
                <a:gd name="connsiteX13" fmla="*/ 26690 w 782835"/>
                <a:gd name="connsiteY13" fmla="*/ 245078 h 535951"/>
                <a:gd name="connsiteX14" fmla="*/ 80682 w 782835"/>
                <a:gd name="connsiteY14" fmla="*/ 91502 h 535951"/>
                <a:gd name="connsiteX15" fmla="*/ 104811 w 782835"/>
                <a:gd name="connsiteY15" fmla="*/ 126131 h 535951"/>
                <a:gd name="connsiteX16" fmla="*/ 371884 w 782835"/>
                <a:gd name="connsiteY16" fmla="*/ 136153 h 535951"/>
                <a:gd name="connsiteX17" fmla="*/ 651357 w 782835"/>
                <a:gd name="connsiteY17" fmla="*/ 0 h 535951"/>
                <a:gd name="connsiteX0" fmla="*/ 620290 w 763286"/>
                <a:gd name="connsiteY0" fmla="*/ 46610 h 535951"/>
                <a:gd name="connsiteX1" fmla="*/ 504056 w 763286"/>
                <a:gd name="connsiteY1" fmla="*/ 102201 h 535951"/>
                <a:gd name="connsiteX2" fmla="*/ 435293 w 763286"/>
                <a:gd name="connsiteY2" fmla="*/ 296677 h 535951"/>
                <a:gd name="connsiteX3" fmla="*/ 639281 w 763286"/>
                <a:gd name="connsiteY3" fmla="*/ 266048 h 535951"/>
                <a:gd name="connsiteX4" fmla="*/ 708043 w 763286"/>
                <a:gd name="connsiteY4" fmla="*/ 71573 h 535951"/>
                <a:gd name="connsiteX5" fmla="*/ 620290 w 763286"/>
                <a:gd name="connsiteY5" fmla="*/ 46610 h 535951"/>
                <a:gd name="connsiteX6" fmla="*/ 631808 w 763286"/>
                <a:gd name="connsiteY6" fmla="*/ 0 h 535951"/>
                <a:gd name="connsiteX7" fmla="*/ 744984 w 763286"/>
                <a:gd name="connsiteY7" fmla="*/ 47759 h 535951"/>
                <a:gd name="connsiteX8" fmla="*/ 542942 w 763286"/>
                <a:gd name="connsiteY8" fmla="*/ 419297 h 535951"/>
                <a:gd name="connsiteX9" fmla="*/ 413874 w 763286"/>
                <a:gd name="connsiteY9" fmla="*/ 492634 h 535951"/>
                <a:gd name="connsiteX10" fmla="*/ 360161 w 763286"/>
                <a:gd name="connsiteY10" fmla="*/ 512535 h 535951"/>
                <a:gd name="connsiteX11" fmla="*/ 356568 w 763286"/>
                <a:gd name="connsiteY11" fmla="*/ 514355 h 535951"/>
                <a:gd name="connsiteX12" fmla="*/ 39230 w 763286"/>
                <a:gd name="connsiteY12" fmla="*/ 439008 h 535951"/>
                <a:gd name="connsiteX13" fmla="*/ 7141 w 763286"/>
                <a:gd name="connsiteY13" fmla="*/ 245078 h 535951"/>
                <a:gd name="connsiteX14" fmla="*/ 58620 w 763286"/>
                <a:gd name="connsiteY14" fmla="*/ 122270 h 535951"/>
                <a:gd name="connsiteX15" fmla="*/ 85262 w 763286"/>
                <a:gd name="connsiteY15" fmla="*/ 126131 h 535951"/>
                <a:gd name="connsiteX16" fmla="*/ 352335 w 763286"/>
                <a:gd name="connsiteY16" fmla="*/ 136153 h 535951"/>
                <a:gd name="connsiteX17" fmla="*/ 631808 w 763286"/>
                <a:gd name="connsiteY17" fmla="*/ 0 h 535951"/>
                <a:gd name="connsiteX0" fmla="*/ 631970 w 774966"/>
                <a:gd name="connsiteY0" fmla="*/ 46610 h 535951"/>
                <a:gd name="connsiteX1" fmla="*/ 515736 w 774966"/>
                <a:gd name="connsiteY1" fmla="*/ 102201 h 535951"/>
                <a:gd name="connsiteX2" fmla="*/ 446973 w 774966"/>
                <a:gd name="connsiteY2" fmla="*/ 296677 h 535951"/>
                <a:gd name="connsiteX3" fmla="*/ 650961 w 774966"/>
                <a:gd name="connsiteY3" fmla="*/ 266048 h 535951"/>
                <a:gd name="connsiteX4" fmla="*/ 719723 w 774966"/>
                <a:gd name="connsiteY4" fmla="*/ 71573 h 535951"/>
                <a:gd name="connsiteX5" fmla="*/ 631970 w 774966"/>
                <a:gd name="connsiteY5" fmla="*/ 46610 h 535951"/>
                <a:gd name="connsiteX6" fmla="*/ 643488 w 774966"/>
                <a:gd name="connsiteY6" fmla="*/ 0 h 535951"/>
                <a:gd name="connsiteX7" fmla="*/ 756664 w 774966"/>
                <a:gd name="connsiteY7" fmla="*/ 47759 h 535951"/>
                <a:gd name="connsiteX8" fmla="*/ 554622 w 774966"/>
                <a:gd name="connsiteY8" fmla="*/ 419297 h 535951"/>
                <a:gd name="connsiteX9" fmla="*/ 425554 w 774966"/>
                <a:gd name="connsiteY9" fmla="*/ 492634 h 535951"/>
                <a:gd name="connsiteX10" fmla="*/ 371841 w 774966"/>
                <a:gd name="connsiteY10" fmla="*/ 512535 h 535951"/>
                <a:gd name="connsiteX11" fmla="*/ 368248 w 774966"/>
                <a:gd name="connsiteY11" fmla="*/ 514355 h 535951"/>
                <a:gd name="connsiteX12" fmla="*/ 50910 w 774966"/>
                <a:gd name="connsiteY12" fmla="*/ 439008 h 535951"/>
                <a:gd name="connsiteX13" fmla="*/ 18821 w 774966"/>
                <a:gd name="connsiteY13" fmla="*/ 245078 h 535951"/>
                <a:gd name="connsiteX14" fmla="*/ 70300 w 774966"/>
                <a:gd name="connsiteY14" fmla="*/ 122270 h 535951"/>
                <a:gd name="connsiteX15" fmla="*/ 96942 w 774966"/>
                <a:gd name="connsiteY15" fmla="*/ 126131 h 535951"/>
                <a:gd name="connsiteX16" fmla="*/ 364015 w 774966"/>
                <a:gd name="connsiteY16" fmla="*/ 136153 h 535951"/>
                <a:gd name="connsiteX17" fmla="*/ 643488 w 774966"/>
                <a:gd name="connsiteY17" fmla="*/ 0 h 535951"/>
                <a:gd name="connsiteX0" fmla="*/ 625495 w 768491"/>
                <a:gd name="connsiteY0" fmla="*/ 46610 h 535951"/>
                <a:gd name="connsiteX1" fmla="*/ 509261 w 768491"/>
                <a:gd name="connsiteY1" fmla="*/ 102201 h 535951"/>
                <a:gd name="connsiteX2" fmla="*/ 440498 w 768491"/>
                <a:gd name="connsiteY2" fmla="*/ 296677 h 535951"/>
                <a:gd name="connsiteX3" fmla="*/ 644486 w 768491"/>
                <a:gd name="connsiteY3" fmla="*/ 266048 h 535951"/>
                <a:gd name="connsiteX4" fmla="*/ 713248 w 768491"/>
                <a:gd name="connsiteY4" fmla="*/ 71573 h 535951"/>
                <a:gd name="connsiteX5" fmla="*/ 625495 w 768491"/>
                <a:gd name="connsiteY5" fmla="*/ 46610 h 535951"/>
                <a:gd name="connsiteX6" fmla="*/ 637013 w 768491"/>
                <a:gd name="connsiteY6" fmla="*/ 0 h 535951"/>
                <a:gd name="connsiteX7" fmla="*/ 750189 w 768491"/>
                <a:gd name="connsiteY7" fmla="*/ 47759 h 535951"/>
                <a:gd name="connsiteX8" fmla="*/ 548147 w 768491"/>
                <a:gd name="connsiteY8" fmla="*/ 419297 h 535951"/>
                <a:gd name="connsiteX9" fmla="*/ 419079 w 768491"/>
                <a:gd name="connsiteY9" fmla="*/ 492634 h 535951"/>
                <a:gd name="connsiteX10" fmla="*/ 365366 w 768491"/>
                <a:gd name="connsiteY10" fmla="*/ 512535 h 535951"/>
                <a:gd name="connsiteX11" fmla="*/ 361773 w 768491"/>
                <a:gd name="connsiteY11" fmla="*/ 514355 h 535951"/>
                <a:gd name="connsiteX12" fmla="*/ 44435 w 768491"/>
                <a:gd name="connsiteY12" fmla="*/ 439008 h 535951"/>
                <a:gd name="connsiteX13" fmla="*/ 12346 w 768491"/>
                <a:gd name="connsiteY13" fmla="*/ 245078 h 535951"/>
                <a:gd name="connsiteX14" fmla="*/ 63825 w 768491"/>
                <a:gd name="connsiteY14" fmla="*/ 122270 h 535951"/>
                <a:gd name="connsiteX15" fmla="*/ 90467 w 768491"/>
                <a:gd name="connsiteY15" fmla="*/ 126131 h 535951"/>
                <a:gd name="connsiteX16" fmla="*/ 357540 w 768491"/>
                <a:gd name="connsiteY16" fmla="*/ 136153 h 535951"/>
                <a:gd name="connsiteX17" fmla="*/ 637013 w 768491"/>
                <a:gd name="connsiteY17" fmla="*/ 0 h 535951"/>
                <a:gd name="connsiteX0" fmla="*/ 622098 w 765094"/>
                <a:gd name="connsiteY0" fmla="*/ 46610 h 535951"/>
                <a:gd name="connsiteX1" fmla="*/ 505864 w 765094"/>
                <a:gd name="connsiteY1" fmla="*/ 102201 h 535951"/>
                <a:gd name="connsiteX2" fmla="*/ 437101 w 765094"/>
                <a:gd name="connsiteY2" fmla="*/ 296677 h 535951"/>
                <a:gd name="connsiteX3" fmla="*/ 641089 w 765094"/>
                <a:gd name="connsiteY3" fmla="*/ 266048 h 535951"/>
                <a:gd name="connsiteX4" fmla="*/ 709851 w 765094"/>
                <a:gd name="connsiteY4" fmla="*/ 71573 h 535951"/>
                <a:gd name="connsiteX5" fmla="*/ 622098 w 765094"/>
                <a:gd name="connsiteY5" fmla="*/ 46610 h 535951"/>
                <a:gd name="connsiteX6" fmla="*/ 633616 w 765094"/>
                <a:gd name="connsiteY6" fmla="*/ 0 h 535951"/>
                <a:gd name="connsiteX7" fmla="*/ 746792 w 765094"/>
                <a:gd name="connsiteY7" fmla="*/ 47759 h 535951"/>
                <a:gd name="connsiteX8" fmla="*/ 544750 w 765094"/>
                <a:gd name="connsiteY8" fmla="*/ 419297 h 535951"/>
                <a:gd name="connsiteX9" fmla="*/ 415682 w 765094"/>
                <a:gd name="connsiteY9" fmla="*/ 492634 h 535951"/>
                <a:gd name="connsiteX10" fmla="*/ 361969 w 765094"/>
                <a:gd name="connsiteY10" fmla="*/ 512535 h 535951"/>
                <a:gd name="connsiteX11" fmla="*/ 358376 w 765094"/>
                <a:gd name="connsiteY11" fmla="*/ 514355 h 535951"/>
                <a:gd name="connsiteX12" fmla="*/ 41038 w 765094"/>
                <a:gd name="connsiteY12" fmla="*/ 439008 h 535951"/>
                <a:gd name="connsiteX13" fmla="*/ 8949 w 765094"/>
                <a:gd name="connsiteY13" fmla="*/ 245078 h 535951"/>
                <a:gd name="connsiteX14" fmla="*/ 87070 w 765094"/>
                <a:gd name="connsiteY14" fmla="*/ 126131 h 535951"/>
                <a:gd name="connsiteX15" fmla="*/ 354143 w 765094"/>
                <a:gd name="connsiteY15" fmla="*/ 136153 h 535951"/>
                <a:gd name="connsiteX16" fmla="*/ 633616 w 765094"/>
                <a:gd name="connsiteY16" fmla="*/ 0 h 535951"/>
                <a:gd name="connsiteX0" fmla="*/ 633900 w 776896"/>
                <a:gd name="connsiteY0" fmla="*/ 46610 h 535951"/>
                <a:gd name="connsiteX1" fmla="*/ 517666 w 776896"/>
                <a:gd name="connsiteY1" fmla="*/ 102201 h 535951"/>
                <a:gd name="connsiteX2" fmla="*/ 448903 w 776896"/>
                <a:gd name="connsiteY2" fmla="*/ 296677 h 535951"/>
                <a:gd name="connsiteX3" fmla="*/ 652891 w 776896"/>
                <a:gd name="connsiteY3" fmla="*/ 266048 h 535951"/>
                <a:gd name="connsiteX4" fmla="*/ 721653 w 776896"/>
                <a:gd name="connsiteY4" fmla="*/ 71573 h 535951"/>
                <a:gd name="connsiteX5" fmla="*/ 633900 w 776896"/>
                <a:gd name="connsiteY5" fmla="*/ 46610 h 535951"/>
                <a:gd name="connsiteX6" fmla="*/ 645418 w 776896"/>
                <a:gd name="connsiteY6" fmla="*/ 0 h 535951"/>
                <a:gd name="connsiteX7" fmla="*/ 758594 w 776896"/>
                <a:gd name="connsiteY7" fmla="*/ 47759 h 535951"/>
                <a:gd name="connsiteX8" fmla="*/ 556552 w 776896"/>
                <a:gd name="connsiteY8" fmla="*/ 419297 h 535951"/>
                <a:gd name="connsiteX9" fmla="*/ 427484 w 776896"/>
                <a:gd name="connsiteY9" fmla="*/ 492634 h 535951"/>
                <a:gd name="connsiteX10" fmla="*/ 373771 w 776896"/>
                <a:gd name="connsiteY10" fmla="*/ 512535 h 535951"/>
                <a:gd name="connsiteX11" fmla="*/ 370178 w 776896"/>
                <a:gd name="connsiteY11" fmla="*/ 514355 h 535951"/>
                <a:gd name="connsiteX12" fmla="*/ 52840 w 776896"/>
                <a:gd name="connsiteY12" fmla="*/ 439008 h 535951"/>
                <a:gd name="connsiteX13" fmla="*/ 20751 w 776896"/>
                <a:gd name="connsiteY13" fmla="*/ 245078 h 535951"/>
                <a:gd name="connsiteX14" fmla="*/ 98872 w 776896"/>
                <a:gd name="connsiteY14" fmla="*/ 126131 h 535951"/>
                <a:gd name="connsiteX15" fmla="*/ 365945 w 776896"/>
                <a:gd name="connsiteY15" fmla="*/ 136153 h 535951"/>
                <a:gd name="connsiteX16" fmla="*/ 645418 w 776896"/>
                <a:gd name="connsiteY16" fmla="*/ 0 h 535951"/>
                <a:gd name="connsiteX0" fmla="*/ 633900 w 776896"/>
                <a:gd name="connsiteY0" fmla="*/ 46610 h 535951"/>
                <a:gd name="connsiteX1" fmla="*/ 517666 w 776896"/>
                <a:gd name="connsiteY1" fmla="*/ 102201 h 535951"/>
                <a:gd name="connsiteX2" fmla="*/ 448903 w 776896"/>
                <a:gd name="connsiteY2" fmla="*/ 296677 h 535951"/>
                <a:gd name="connsiteX3" fmla="*/ 652891 w 776896"/>
                <a:gd name="connsiteY3" fmla="*/ 266048 h 535951"/>
                <a:gd name="connsiteX4" fmla="*/ 721653 w 776896"/>
                <a:gd name="connsiteY4" fmla="*/ 71573 h 535951"/>
                <a:gd name="connsiteX5" fmla="*/ 633900 w 776896"/>
                <a:gd name="connsiteY5" fmla="*/ 46610 h 535951"/>
                <a:gd name="connsiteX6" fmla="*/ 645418 w 776896"/>
                <a:gd name="connsiteY6" fmla="*/ 0 h 535951"/>
                <a:gd name="connsiteX7" fmla="*/ 758594 w 776896"/>
                <a:gd name="connsiteY7" fmla="*/ 47759 h 535951"/>
                <a:gd name="connsiteX8" fmla="*/ 556552 w 776896"/>
                <a:gd name="connsiteY8" fmla="*/ 419297 h 535951"/>
                <a:gd name="connsiteX9" fmla="*/ 427484 w 776896"/>
                <a:gd name="connsiteY9" fmla="*/ 492634 h 535951"/>
                <a:gd name="connsiteX10" fmla="*/ 373771 w 776896"/>
                <a:gd name="connsiteY10" fmla="*/ 512535 h 535951"/>
                <a:gd name="connsiteX11" fmla="*/ 370178 w 776896"/>
                <a:gd name="connsiteY11" fmla="*/ 514355 h 535951"/>
                <a:gd name="connsiteX12" fmla="*/ 52840 w 776896"/>
                <a:gd name="connsiteY12" fmla="*/ 439008 h 535951"/>
                <a:gd name="connsiteX13" fmla="*/ 20751 w 776896"/>
                <a:gd name="connsiteY13" fmla="*/ 245078 h 535951"/>
                <a:gd name="connsiteX14" fmla="*/ 98872 w 776896"/>
                <a:gd name="connsiteY14" fmla="*/ 126131 h 535951"/>
                <a:gd name="connsiteX15" fmla="*/ 365945 w 776896"/>
                <a:gd name="connsiteY15" fmla="*/ 136153 h 535951"/>
                <a:gd name="connsiteX16" fmla="*/ 645418 w 776896"/>
                <a:gd name="connsiteY16" fmla="*/ 0 h 535951"/>
                <a:gd name="connsiteX0" fmla="*/ 621754 w 764750"/>
                <a:gd name="connsiteY0" fmla="*/ 46610 h 535951"/>
                <a:gd name="connsiteX1" fmla="*/ 505520 w 764750"/>
                <a:gd name="connsiteY1" fmla="*/ 102201 h 535951"/>
                <a:gd name="connsiteX2" fmla="*/ 436757 w 764750"/>
                <a:gd name="connsiteY2" fmla="*/ 296677 h 535951"/>
                <a:gd name="connsiteX3" fmla="*/ 640745 w 764750"/>
                <a:gd name="connsiteY3" fmla="*/ 266048 h 535951"/>
                <a:gd name="connsiteX4" fmla="*/ 709507 w 764750"/>
                <a:gd name="connsiteY4" fmla="*/ 71573 h 535951"/>
                <a:gd name="connsiteX5" fmla="*/ 621754 w 764750"/>
                <a:gd name="connsiteY5" fmla="*/ 46610 h 535951"/>
                <a:gd name="connsiteX6" fmla="*/ 633272 w 764750"/>
                <a:gd name="connsiteY6" fmla="*/ 0 h 535951"/>
                <a:gd name="connsiteX7" fmla="*/ 746448 w 764750"/>
                <a:gd name="connsiteY7" fmla="*/ 47759 h 535951"/>
                <a:gd name="connsiteX8" fmla="*/ 544406 w 764750"/>
                <a:gd name="connsiteY8" fmla="*/ 419297 h 535951"/>
                <a:gd name="connsiteX9" fmla="*/ 415338 w 764750"/>
                <a:gd name="connsiteY9" fmla="*/ 492634 h 535951"/>
                <a:gd name="connsiteX10" fmla="*/ 361625 w 764750"/>
                <a:gd name="connsiteY10" fmla="*/ 512535 h 535951"/>
                <a:gd name="connsiteX11" fmla="*/ 358032 w 764750"/>
                <a:gd name="connsiteY11" fmla="*/ 514355 h 535951"/>
                <a:gd name="connsiteX12" fmla="*/ 40694 w 764750"/>
                <a:gd name="connsiteY12" fmla="*/ 439008 h 535951"/>
                <a:gd name="connsiteX13" fmla="*/ 8605 w 764750"/>
                <a:gd name="connsiteY13" fmla="*/ 245078 h 535951"/>
                <a:gd name="connsiteX14" fmla="*/ 81698 w 764750"/>
                <a:gd name="connsiteY14" fmla="*/ 128498 h 535951"/>
                <a:gd name="connsiteX15" fmla="*/ 353799 w 764750"/>
                <a:gd name="connsiteY15" fmla="*/ 136153 h 535951"/>
                <a:gd name="connsiteX16" fmla="*/ 633272 w 764750"/>
                <a:gd name="connsiteY16" fmla="*/ 0 h 535951"/>
                <a:gd name="connsiteX0" fmla="*/ 635727 w 778723"/>
                <a:gd name="connsiteY0" fmla="*/ 46610 h 535951"/>
                <a:gd name="connsiteX1" fmla="*/ 519493 w 778723"/>
                <a:gd name="connsiteY1" fmla="*/ 102201 h 535951"/>
                <a:gd name="connsiteX2" fmla="*/ 450730 w 778723"/>
                <a:gd name="connsiteY2" fmla="*/ 296677 h 535951"/>
                <a:gd name="connsiteX3" fmla="*/ 654718 w 778723"/>
                <a:gd name="connsiteY3" fmla="*/ 266048 h 535951"/>
                <a:gd name="connsiteX4" fmla="*/ 723480 w 778723"/>
                <a:gd name="connsiteY4" fmla="*/ 71573 h 535951"/>
                <a:gd name="connsiteX5" fmla="*/ 635727 w 778723"/>
                <a:gd name="connsiteY5" fmla="*/ 46610 h 535951"/>
                <a:gd name="connsiteX6" fmla="*/ 647245 w 778723"/>
                <a:gd name="connsiteY6" fmla="*/ 0 h 535951"/>
                <a:gd name="connsiteX7" fmla="*/ 760421 w 778723"/>
                <a:gd name="connsiteY7" fmla="*/ 47759 h 535951"/>
                <a:gd name="connsiteX8" fmla="*/ 558379 w 778723"/>
                <a:gd name="connsiteY8" fmla="*/ 419297 h 535951"/>
                <a:gd name="connsiteX9" fmla="*/ 429311 w 778723"/>
                <a:gd name="connsiteY9" fmla="*/ 492634 h 535951"/>
                <a:gd name="connsiteX10" fmla="*/ 375598 w 778723"/>
                <a:gd name="connsiteY10" fmla="*/ 512535 h 535951"/>
                <a:gd name="connsiteX11" fmla="*/ 372005 w 778723"/>
                <a:gd name="connsiteY11" fmla="*/ 514355 h 535951"/>
                <a:gd name="connsiteX12" fmla="*/ 54667 w 778723"/>
                <a:gd name="connsiteY12" fmla="*/ 439008 h 535951"/>
                <a:gd name="connsiteX13" fmla="*/ 22578 w 778723"/>
                <a:gd name="connsiteY13" fmla="*/ 245078 h 535951"/>
                <a:gd name="connsiteX14" fmla="*/ 95671 w 778723"/>
                <a:gd name="connsiteY14" fmla="*/ 128498 h 535951"/>
                <a:gd name="connsiteX15" fmla="*/ 367772 w 778723"/>
                <a:gd name="connsiteY15" fmla="*/ 136153 h 535951"/>
                <a:gd name="connsiteX16" fmla="*/ 647245 w 778723"/>
                <a:gd name="connsiteY16" fmla="*/ 0 h 535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78723" h="535951">
                  <a:moveTo>
                    <a:pt x="635727" y="46610"/>
                  </a:moveTo>
                  <a:cubicBezTo>
                    <a:pt x="598813" y="52153"/>
                    <a:pt x="557152" y="71121"/>
                    <a:pt x="519493" y="102201"/>
                  </a:cubicBezTo>
                  <a:cubicBezTo>
                    <a:pt x="444175" y="164362"/>
                    <a:pt x="413389" y="251432"/>
                    <a:pt x="450730" y="296677"/>
                  </a:cubicBezTo>
                  <a:cubicBezTo>
                    <a:pt x="488072" y="341922"/>
                    <a:pt x="579400" y="328209"/>
                    <a:pt x="654718" y="266048"/>
                  </a:cubicBezTo>
                  <a:cubicBezTo>
                    <a:pt x="730035" y="203887"/>
                    <a:pt x="760821" y="116818"/>
                    <a:pt x="723480" y="71573"/>
                  </a:cubicBezTo>
                  <a:cubicBezTo>
                    <a:pt x="704809" y="48950"/>
                    <a:pt x="672642" y="41067"/>
                    <a:pt x="635727" y="46610"/>
                  </a:cubicBezTo>
                  <a:close/>
                  <a:moveTo>
                    <a:pt x="647245" y="0"/>
                  </a:moveTo>
                  <a:cubicBezTo>
                    <a:pt x="697854" y="687"/>
                    <a:pt x="738098" y="16203"/>
                    <a:pt x="760421" y="47759"/>
                  </a:cubicBezTo>
                  <a:cubicBezTo>
                    <a:pt x="819949" y="131909"/>
                    <a:pt x="729492" y="298252"/>
                    <a:pt x="558379" y="419297"/>
                  </a:cubicBezTo>
                  <a:cubicBezTo>
                    <a:pt x="515601" y="449558"/>
                    <a:pt x="471832" y="474123"/>
                    <a:pt x="429311" y="492634"/>
                  </a:cubicBezTo>
                  <a:lnTo>
                    <a:pt x="375598" y="512535"/>
                  </a:lnTo>
                  <a:lnTo>
                    <a:pt x="372005" y="514355"/>
                  </a:lnTo>
                  <a:cubicBezTo>
                    <a:pt x="197068" y="578411"/>
                    <a:pt x="112905" y="483887"/>
                    <a:pt x="54667" y="439008"/>
                  </a:cubicBezTo>
                  <a:cubicBezTo>
                    <a:pt x="-3571" y="394129"/>
                    <a:pt x="-16930" y="296830"/>
                    <a:pt x="22578" y="245078"/>
                  </a:cubicBezTo>
                  <a:cubicBezTo>
                    <a:pt x="62086" y="193326"/>
                    <a:pt x="53220" y="191621"/>
                    <a:pt x="95671" y="128498"/>
                  </a:cubicBezTo>
                  <a:cubicBezTo>
                    <a:pt x="149364" y="134352"/>
                    <a:pt x="314972" y="140193"/>
                    <a:pt x="367772" y="136153"/>
                  </a:cubicBezTo>
                  <a:cubicBezTo>
                    <a:pt x="458158" y="55571"/>
                    <a:pt x="586963" y="13145"/>
                    <a:pt x="647245" y="0"/>
                  </a:cubicBezTo>
                  <a:close/>
                </a:path>
              </a:pathLst>
            </a:custGeom>
            <a:solidFill>
              <a:srgbClr val="FFCCFF"/>
            </a:solidFill>
            <a:ln>
              <a:solidFill>
                <a:srgbClr val="FF66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0" name="フリーフォーム: 図形 189">
              <a:extLst>
                <a:ext uri="{FF2B5EF4-FFF2-40B4-BE49-F238E27FC236}">
                  <a16:creationId xmlns:a16="http://schemas.microsoft.com/office/drawing/2014/main" id="{0E4DDAD6-203F-45E7-8495-E048E16DA4EC}"/>
                </a:ext>
              </a:extLst>
            </p:cNvPr>
            <p:cNvSpPr/>
            <p:nvPr/>
          </p:nvSpPr>
          <p:spPr>
            <a:xfrm rot="900000" flipH="1">
              <a:off x="5095133" y="4810646"/>
              <a:ext cx="213882" cy="331853"/>
            </a:xfrm>
            <a:custGeom>
              <a:avLst/>
              <a:gdLst>
                <a:gd name="connsiteX0" fmla="*/ 109805 w 188990"/>
                <a:gd name="connsiteY0" fmla="*/ 0 h 342286"/>
                <a:gd name="connsiteX1" fmla="*/ 0 w 188990"/>
                <a:gd name="connsiteY1" fmla="*/ 171143 h 342286"/>
                <a:gd name="connsiteX2" fmla="*/ 109805 w 188990"/>
                <a:gd name="connsiteY2" fmla="*/ 342286 h 342286"/>
                <a:gd name="connsiteX3" fmla="*/ 111831 w 188990"/>
                <a:gd name="connsiteY3" fmla="*/ 341648 h 342286"/>
                <a:gd name="connsiteX4" fmla="*/ 188990 w 188990"/>
                <a:gd name="connsiteY4" fmla="*/ 53688 h 342286"/>
                <a:gd name="connsiteX5" fmla="*/ 187449 w 188990"/>
                <a:gd name="connsiteY5" fmla="*/ 50126 h 342286"/>
                <a:gd name="connsiteX6" fmla="*/ 109805 w 188990"/>
                <a:gd name="connsiteY6" fmla="*/ 0 h 342286"/>
                <a:gd name="connsiteX0" fmla="*/ 109805 w 188990"/>
                <a:gd name="connsiteY0" fmla="*/ 0 h 342286"/>
                <a:gd name="connsiteX1" fmla="*/ 0 w 188990"/>
                <a:gd name="connsiteY1" fmla="*/ 171143 h 342286"/>
                <a:gd name="connsiteX2" fmla="*/ 109805 w 188990"/>
                <a:gd name="connsiteY2" fmla="*/ 342286 h 342286"/>
                <a:gd name="connsiteX3" fmla="*/ 111831 w 188990"/>
                <a:gd name="connsiteY3" fmla="*/ 341648 h 342286"/>
                <a:gd name="connsiteX4" fmla="*/ 178321 w 188990"/>
                <a:gd name="connsiteY4" fmla="*/ 93383 h 342286"/>
                <a:gd name="connsiteX5" fmla="*/ 188990 w 188990"/>
                <a:gd name="connsiteY5" fmla="*/ 53688 h 342286"/>
                <a:gd name="connsiteX6" fmla="*/ 187449 w 188990"/>
                <a:gd name="connsiteY6" fmla="*/ 50126 h 342286"/>
                <a:gd name="connsiteX7" fmla="*/ 109805 w 188990"/>
                <a:gd name="connsiteY7" fmla="*/ 0 h 342286"/>
                <a:gd name="connsiteX0" fmla="*/ 178321 w 269761"/>
                <a:gd name="connsiteY0" fmla="*/ 93383 h 342286"/>
                <a:gd name="connsiteX1" fmla="*/ 188990 w 269761"/>
                <a:gd name="connsiteY1" fmla="*/ 53688 h 342286"/>
                <a:gd name="connsiteX2" fmla="*/ 187449 w 269761"/>
                <a:gd name="connsiteY2" fmla="*/ 50126 h 342286"/>
                <a:gd name="connsiteX3" fmla="*/ 109805 w 269761"/>
                <a:gd name="connsiteY3" fmla="*/ 0 h 342286"/>
                <a:gd name="connsiteX4" fmla="*/ 0 w 269761"/>
                <a:gd name="connsiteY4" fmla="*/ 171143 h 342286"/>
                <a:gd name="connsiteX5" fmla="*/ 109805 w 269761"/>
                <a:gd name="connsiteY5" fmla="*/ 342286 h 342286"/>
                <a:gd name="connsiteX6" fmla="*/ 111831 w 269761"/>
                <a:gd name="connsiteY6" fmla="*/ 341648 h 342286"/>
                <a:gd name="connsiteX7" fmla="*/ 269761 w 269761"/>
                <a:gd name="connsiteY7" fmla="*/ 184823 h 342286"/>
                <a:gd name="connsiteX0" fmla="*/ 188990 w 269761"/>
                <a:gd name="connsiteY0" fmla="*/ 53688 h 342286"/>
                <a:gd name="connsiteX1" fmla="*/ 187449 w 269761"/>
                <a:gd name="connsiteY1" fmla="*/ 50126 h 342286"/>
                <a:gd name="connsiteX2" fmla="*/ 109805 w 269761"/>
                <a:gd name="connsiteY2" fmla="*/ 0 h 342286"/>
                <a:gd name="connsiteX3" fmla="*/ 0 w 269761"/>
                <a:gd name="connsiteY3" fmla="*/ 171143 h 342286"/>
                <a:gd name="connsiteX4" fmla="*/ 109805 w 269761"/>
                <a:gd name="connsiteY4" fmla="*/ 342286 h 342286"/>
                <a:gd name="connsiteX5" fmla="*/ 111831 w 269761"/>
                <a:gd name="connsiteY5" fmla="*/ 341648 h 342286"/>
                <a:gd name="connsiteX6" fmla="*/ 269761 w 269761"/>
                <a:gd name="connsiteY6" fmla="*/ 184823 h 342286"/>
                <a:gd name="connsiteX0" fmla="*/ 188990 w 188990"/>
                <a:gd name="connsiteY0" fmla="*/ 53688 h 342286"/>
                <a:gd name="connsiteX1" fmla="*/ 187449 w 188990"/>
                <a:gd name="connsiteY1" fmla="*/ 50126 h 342286"/>
                <a:gd name="connsiteX2" fmla="*/ 109805 w 188990"/>
                <a:gd name="connsiteY2" fmla="*/ 0 h 342286"/>
                <a:gd name="connsiteX3" fmla="*/ 0 w 188990"/>
                <a:gd name="connsiteY3" fmla="*/ 171143 h 342286"/>
                <a:gd name="connsiteX4" fmla="*/ 109805 w 188990"/>
                <a:gd name="connsiteY4" fmla="*/ 342286 h 342286"/>
                <a:gd name="connsiteX5" fmla="*/ 111831 w 188990"/>
                <a:gd name="connsiteY5" fmla="*/ 341648 h 342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8990" h="342286">
                  <a:moveTo>
                    <a:pt x="188990" y="53688"/>
                  </a:moveTo>
                  <a:lnTo>
                    <a:pt x="187449" y="50126"/>
                  </a:lnTo>
                  <a:cubicBezTo>
                    <a:pt x="167578" y="19156"/>
                    <a:pt x="140127" y="0"/>
                    <a:pt x="109805" y="0"/>
                  </a:cubicBezTo>
                  <a:cubicBezTo>
                    <a:pt x="49161" y="0"/>
                    <a:pt x="0" y="76623"/>
                    <a:pt x="0" y="171143"/>
                  </a:cubicBezTo>
                  <a:cubicBezTo>
                    <a:pt x="0" y="265663"/>
                    <a:pt x="49161" y="342286"/>
                    <a:pt x="109805" y="342286"/>
                  </a:cubicBezTo>
                  <a:lnTo>
                    <a:pt x="111831" y="341648"/>
                  </a:lnTo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91" name="フリーフォーム: 図形 190">
              <a:extLst>
                <a:ext uri="{FF2B5EF4-FFF2-40B4-BE49-F238E27FC236}">
                  <a16:creationId xmlns:a16="http://schemas.microsoft.com/office/drawing/2014/main" id="{436591AD-155C-4561-8898-1A787CD97503}"/>
                </a:ext>
              </a:extLst>
            </p:cNvPr>
            <p:cNvSpPr/>
            <p:nvPr/>
          </p:nvSpPr>
          <p:spPr>
            <a:xfrm rot="900000" flipH="1">
              <a:off x="5115732" y="4865745"/>
              <a:ext cx="148711" cy="216151"/>
            </a:xfrm>
            <a:custGeom>
              <a:avLst/>
              <a:gdLst>
                <a:gd name="connsiteX0" fmla="*/ 70049 w 131404"/>
                <a:gd name="connsiteY0" fmla="*/ 0 h 222946"/>
                <a:gd name="connsiteX1" fmla="*/ 0 w 131404"/>
                <a:gd name="connsiteY1" fmla="*/ 111473 h 222946"/>
                <a:gd name="connsiteX2" fmla="*/ 70049 w 131404"/>
                <a:gd name="connsiteY2" fmla="*/ 222946 h 222946"/>
                <a:gd name="connsiteX3" fmla="*/ 89572 w 131404"/>
                <a:gd name="connsiteY3" fmla="*/ 216674 h 222946"/>
                <a:gd name="connsiteX4" fmla="*/ 131404 w 131404"/>
                <a:gd name="connsiteY4" fmla="*/ 60555 h 222946"/>
                <a:gd name="connsiteX5" fmla="*/ 119581 w 131404"/>
                <a:gd name="connsiteY5" fmla="*/ 32650 h 222946"/>
                <a:gd name="connsiteX6" fmla="*/ 70049 w 131404"/>
                <a:gd name="connsiteY6" fmla="*/ 0 h 222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1404" h="222946">
                  <a:moveTo>
                    <a:pt x="70049" y="0"/>
                  </a:moveTo>
                  <a:cubicBezTo>
                    <a:pt x="31362" y="0"/>
                    <a:pt x="0" y="49908"/>
                    <a:pt x="0" y="111473"/>
                  </a:cubicBezTo>
                  <a:cubicBezTo>
                    <a:pt x="0" y="173038"/>
                    <a:pt x="31362" y="222946"/>
                    <a:pt x="70049" y="222946"/>
                  </a:cubicBezTo>
                  <a:lnTo>
                    <a:pt x="89572" y="216674"/>
                  </a:lnTo>
                  <a:lnTo>
                    <a:pt x="131404" y="60555"/>
                  </a:lnTo>
                  <a:lnTo>
                    <a:pt x="119581" y="32650"/>
                  </a:lnTo>
                  <a:cubicBezTo>
                    <a:pt x="106905" y="12477"/>
                    <a:pt x="89392" y="0"/>
                    <a:pt x="70049" y="0"/>
                  </a:cubicBezTo>
                  <a:close/>
                </a:path>
              </a:pathLst>
            </a:custGeom>
            <a:solidFill>
              <a:srgbClr val="FF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AA8A4123-A497-4353-9972-B641B65AB448}"/>
              </a:ext>
            </a:extLst>
          </p:cNvPr>
          <p:cNvGrpSpPr/>
          <p:nvPr/>
        </p:nvGrpSpPr>
        <p:grpSpPr>
          <a:xfrm>
            <a:off x="7443273" y="4217933"/>
            <a:ext cx="1080521" cy="2224050"/>
            <a:chOff x="7443273" y="4217933"/>
            <a:chExt cx="1080521" cy="2224050"/>
          </a:xfrm>
        </p:grpSpPr>
        <p:grpSp>
          <p:nvGrpSpPr>
            <p:cNvPr id="131" name="グループ化 130">
              <a:extLst>
                <a:ext uri="{FF2B5EF4-FFF2-40B4-BE49-F238E27FC236}">
                  <a16:creationId xmlns:a16="http://schemas.microsoft.com/office/drawing/2014/main" id="{2802ED6E-3756-4B0D-8C42-65A219D77379}"/>
                </a:ext>
              </a:extLst>
            </p:cNvPr>
            <p:cNvGrpSpPr/>
            <p:nvPr/>
          </p:nvGrpSpPr>
          <p:grpSpPr>
            <a:xfrm>
              <a:off x="7443273" y="4217933"/>
              <a:ext cx="1080521" cy="2224050"/>
              <a:chOff x="6649643" y="4217933"/>
              <a:chExt cx="1080521" cy="2224050"/>
            </a:xfrm>
          </p:grpSpPr>
          <p:sp>
            <p:nvSpPr>
              <p:cNvPr id="831" name="フリーフォーム: 図形 830">
                <a:extLst>
                  <a:ext uri="{FF2B5EF4-FFF2-40B4-BE49-F238E27FC236}">
                    <a16:creationId xmlns:a16="http://schemas.microsoft.com/office/drawing/2014/main" id="{EDEDF127-FB6A-4A9C-8CC0-39C50490936F}"/>
                  </a:ext>
                </a:extLst>
              </p:cNvPr>
              <p:cNvSpPr/>
              <p:nvPr/>
            </p:nvSpPr>
            <p:spPr>
              <a:xfrm>
                <a:off x="6649643" y="4252694"/>
                <a:ext cx="1080521" cy="1715623"/>
              </a:xfrm>
              <a:custGeom>
                <a:avLst/>
                <a:gdLst>
                  <a:gd name="connsiteX0" fmla="*/ 425344 w 1080521"/>
                  <a:gd name="connsiteY0" fmla="*/ 0 h 1715623"/>
                  <a:gd name="connsiteX1" fmla="*/ 511737 w 1080521"/>
                  <a:gd name="connsiteY1" fmla="*/ 9937 h 1715623"/>
                  <a:gd name="connsiteX2" fmla="*/ 538598 w 1080521"/>
                  <a:gd name="connsiteY2" fmla="*/ 19450 h 1715623"/>
                  <a:gd name="connsiteX3" fmla="*/ 565460 w 1080521"/>
                  <a:gd name="connsiteY3" fmla="*/ 9937 h 1715623"/>
                  <a:gd name="connsiteX4" fmla="*/ 651851 w 1080521"/>
                  <a:gd name="connsiteY4" fmla="*/ 0 h 1715623"/>
                  <a:gd name="connsiteX5" fmla="*/ 738243 w 1080521"/>
                  <a:gd name="connsiteY5" fmla="*/ 9937 h 1715623"/>
                  <a:gd name="connsiteX6" fmla="*/ 779823 w 1080521"/>
                  <a:gd name="connsiteY6" fmla="*/ 24663 h 1715623"/>
                  <a:gd name="connsiteX7" fmla="*/ 827416 w 1080521"/>
                  <a:gd name="connsiteY7" fmla="*/ 45369 h 1715623"/>
                  <a:gd name="connsiteX8" fmla="*/ 906343 w 1080521"/>
                  <a:gd name="connsiteY8" fmla="*/ 97567 h 1715623"/>
                  <a:gd name="connsiteX9" fmla="*/ 927382 w 1080521"/>
                  <a:gd name="connsiteY9" fmla="*/ 118005 h 1715623"/>
                  <a:gd name="connsiteX10" fmla="*/ 928424 w 1080521"/>
                  <a:gd name="connsiteY10" fmla="*/ 118265 h 1715623"/>
                  <a:gd name="connsiteX11" fmla="*/ 954967 w 1080521"/>
                  <a:gd name="connsiteY11" fmla="*/ 143251 h 1715623"/>
                  <a:gd name="connsiteX12" fmla="*/ 1080521 w 1080521"/>
                  <a:gd name="connsiteY12" fmla="*/ 489087 h 1715623"/>
                  <a:gd name="connsiteX13" fmla="*/ 1007311 w 1080521"/>
                  <a:gd name="connsiteY13" fmla="*/ 762540 h 1715623"/>
                  <a:gd name="connsiteX14" fmla="*/ 974109 w 1080521"/>
                  <a:gd name="connsiteY14" fmla="*/ 808453 h 1715623"/>
                  <a:gd name="connsiteX15" fmla="*/ 940494 w 1080521"/>
                  <a:gd name="connsiteY15" fmla="*/ 904758 h 1715623"/>
                  <a:gd name="connsiteX16" fmla="*/ 979044 w 1080521"/>
                  <a:gd name="connsiteY16" fmla="*/ 1702751 h 1715623"/>
                  <a:gd name="connsiteX17" fmla="*/ 979044 w 1080521"/>
                  <a:gd name="connsiteY17" fmla="*/ 1702752 h 1715623"/>
                  <a:gd name="connsiteX18" fmla="*/ 737923 w 1080521"/>
                  <a:gd name="connsiteY18" fmla="*/ 1625179 h 1715623"/>
                  <a:gd name="connsiteX19" fmla="*/ 725407 w 1080521"/>
                  <a:gd name="connsiteY19" fmla="*/ 1614302 h 1715623"/>
                  <a:gd name="connsiteX20" fmla="*/ 698304 w 1080521"/>
                  <a:gd name="connsiteY20" fmla="*/ 1660570 h 1715623"/>
                  <a:gd name="connsiteX21" fmla="*/ 659547 w 1080521"/>
                  <a:gd name="connsiteY21" fmla="*/ 1706662 h 1715623"/>
                  <a:gd name="connsiteX22" fmla="*/ 648555 w 1080521"/>
                  <a:gd name="connsiteY22" fmla="*/ 1715623 h 1715623"/>
                  <a:gd name="connsiteX23" fmla="*/ 648555 w 1080521"/>
                  <a:gd name="connsiteY23" fmla="*/ 781880 h 1715623"/>
                  <a:gd name="connsiteX24" fmla="*/ 239142 w 1080521"/>
                  <a:gd name="connsiteY24" fmla="*/ 781880 h 1715623"/>
                  <a:gd name="connsiteX25" fmla="*/ 241723 w 1080521"/>
                  <a:gd name="connsiteY25" fmla="*/ 761359 h 1715623"/>
                  <a:gd name="connsiteX26" fmla="*/ 242526 w 1080521"/>
                  <a:gd name="connsiteY26" fmla="*/ 759286 h 1715623"/>
                  <a:gd name="connsiteX27" fmla="*/ 231066 w 1080521"/>
                  <a:gd name="connsiteY27" fmla="*/ 754301 h 1715623"/>
                  <a:gd name="connsiteX28" fmla="*/ 223 w 1080521"/>
                  <a:gd name="connsiteY28" fmla="*/ 454280 h 1715623"/>
                  <a:gd name="connsiteX29" fmla="*/ 0 w 1080521"/>
                  <a:gd name="connsiteY29" fmla="*/ 451447 h 1715623"/>
                  <a:gd name="connsiteX30" fmla="*/ 5383 w 1080521"/>
                  <a:gd name="connsiteY30" fmla="*/ 390519 h 1715623"/>
                  <a:gd name="connsiteX31" fmla="*/ 425344 w 1080521"/>
                  <a:gd name="connsiteY31" fmla="*/ 0 h 17156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80521" h="1715623">
                    <a:moveTo>
                      <a:pt x="425344" y="0"/>
                    </a:moveTo>
                    <a:cubicBezTo>
                      <a:pt x="454938" y="0"/>
                      <a:pt x="483831" y="3422"/>
                      <a:pt x="511737" y="9937"/>
                    </a:cubicBezTo>
                    <a:lnTo>
                      <a:pt x="538598" y="19450"/>
                    </a:lnTo>
                    <a:lnTo>
                      <a:pt x="565460" y="9937"/>
                    </a:lnTo>
                    <a:cubicBezTo>
                      <a:pt x="593364" y="3422"/>
                      <a:pt x="622257" y="0"/>
                      <a:pt x="651851" y="0"/>
                    </a:cubicBezTo>
                    <a:cubicBezTo>
                      <a:pt x="681445" y="0"/>
                      <a:pt x="710338" y="3422"/>
                      <a:pt x="738243" y="9937"/>
                    </a:cubicBezTo>
                    <a:lnTo>
                      <a:pt x="779823" y="24663"/>
                    </a:lnTo>
                    <a:lnTo>
                      <a:pt x="827416" y="45369"/>
                    </a:lnTo>
                    <a:cubicBezTo>
                      <a:pt x="855788" y="60733"/>
                      <a:pt x="882216" y="78228"/>
                      <a:pt x="906343" y="97567"/>
                    </a:cubicBezTo>
                    <a:lnTo>
                      <a:pt x="927382" y="118005"/>
                    </a:lnTo>
                    <a:lnTo>
                      <a:pt x="928424" y="118265"/>
                    </a:lnTo>
                    <a:lnTo>
                      <a:pt x="954967" y="143251"/>
                    </a:lnTo>
                    <a:cubicBezTo>
                      <a:pt x="1032541" y="231758"/>
                      <a:pt x="1080521" y="354030"/>
                      <a:pt x="1080521" y="489087"/>
                    </a:cubicBezTo>
                    <a:cubicBezTo>
                      <a:pt x="1080521" y="590380"/>
                      <a:pt x="1053532" y="684481"/>
                      <a:pt x="1007311" y="762540"/>
                    </a:cubicBezTo>
                    <a:lnTo>
                      <a:pt x="974109" y="808453"/>
                    </a:lnTo>
                    <a:lnTo>
                      <a:pt x="940494" y="904758"/>
                    </a:lnTo>
                    <a:cubicBezTo>
                      <a:pt x="863394" y="1165916"/>
                      <a:pt x="876244" y="1448852"/>
                      <a:pt x="979044" y="1702751"/>
                    </a:cubicBezTo>
                    <a:lnTo>
                      <a:pt x="979044" y="1702752"/>
                    </a:lnTo>
                    <a:cubicBezTo>
                      <a:pt x="889727" y="1702752"/>
                      <a:pt x="806752" y="1674155"/>
                      <a:pt x="737923" y="1625179"/>
                    </a:cubicBezTo>
                    <a:lnTo>
                      <a:pt x="725407" y="1614302"/>
                    </a:lnTo>
                    <a:lnTo>
                      <a:pt x="698304" y="1660570"/>
                    </a:lnTo>
                    <a:cubicBezTo>
                      <a:pt x="685989" y="1677785"/>
                      <a:pt x="673041" y="1693209"/>
                      <a:pt x="659547" y="1706662"/>
                    </a:cubicBezTo>
                    <a:lnTo>
                      <a:pt x="648555" y="1715623"/>
                    </a:lnTo>
                    <a:lnTo>
                      <a:pt x="648555" y="781880"/>
                    </a:lnTo>
                    <a:lnTo>
                      <a:pt x="239142" y="781880"/>
                    </a:lnTo>
                    <a:lnTo>
                      <a:pt x="241723" y="761359"/>
                    </a:lnTo>
                    <a:lnTo>
                      <a:pt x="242526" y="759286"/>
                    </a:lnTo>
                    <a:lnTo>
                      <a:pt x="231066" y="754301"/>
                    </a:lnTo>
                    <a:cubicBezTo>
                      <a:pt x="106940" y="687084"/>
                      <a:pt x="20015" y="579080"/>
                      <a:pt x="223" y="454280"/>
                    </a:cubicBezTo>
                    <a:lnTo>
                      <a:pt x="0" y="451447"/>
                    </a:lnTo>
                    <a:lnTo>
                      <a:pt x="5383" y="390519"/>
                    </a:lnTo>
                    <a:cubicBezTo>
                      <a:pt x="45355" y="167651"/>
                      <a:pt x="218190" y="0"/>
                      <a:pt x="42534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08" name="フリーフォーム: 図形 707">
                <a:extLst>
                  <a:ext uri="{FF2B5EF4-FFF2-40B4-BE49-F238E27FC236}">
                    <a16:creationId xmlns:a16="http://schemas.microsoft.com/office/drawing/2014/main" id="{ADE82947-6E6B-4493-8837-17102488292C}"/>
                  </a:ext>
                </a:extLst>
              </p:cNvPr>
              <p:cNvSpPr/>
              <p:nvPr/>
            </p:nvSpPr>
            <p:spPr>
              <a:xfrm>
                <a:off x="7161853" y="5098406"/>
                <a:ext cx="177070" cy="395121"/>
              </a:xfrm>
              <a:custGeom>
                <a:avLst/>
                <a:gdLst>
                  <a:gd name="connsiteX0" fmla="*/ 22650 w 248020"/>
                  <a:gd name="connsiteY0" fmla="*/ 0 h 258102"/>
                  <a:gd name="connsiteX1" fmla="*/ 225369 w 248020"/>
                  <a:gd name="connsiteY1" fmla="*/ 0 h 258102"/>
                  <a:gd name="connsiteX2" fmla="*/ 248020 w 248020"/>
                  <a:gd name="connsiteY2" fmla="*/ 258102 h 258102"/>
                  <a:gd name="connsiteX3" fmla="*/ 0 w 248020"/>
                  <a:gd name="connsiteY3" fmla="*/ 258102 h 258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020" h="258102">
                    <a:moveTo>
                      <a:pt x="22650" y="0"/>
                    </a:moveTo>
                    <a:lnTo>
                      <a:pt x="225369" y="0"/>
                    </a:lnTo>
                    <a:lnTo>
                      <a:pt x="248020" y="258102"/>
                    </a:lnTo>
                    <a:lnTo>
                      <a:pt x="0" y="258102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09" name="フリーフォーム: 図形 708">
                <a:extLst>
                  <a:ext uri="{FF2B5EF4-FFF2-40B4-BE49-F238E27FC236}">
                    <a16:creationId xmlns:a16="http://schemas.microsoft.com/office/drawing/2014/main" id="{B66F1A6A-821A-4A49-8632-A04545E534F1}"/>
                  </a:ext>
                </a:extLst>
              </p:cNvPr>
              <p:cNvSpPr/>
              <p:nvPr/>
            </p:nvSpPr>
            <p:spPr>
              <a:xfrm>
                <a:off x="7174617" y="5129117"/>
                <a:ext cx="81882" cy="195549"/>
              </a:xfrm>
              <a:custGeom>
                <a:avLst/>
                <a:gdLst>
                  <a:gd name="connsiteX0" fmla="*/ 152408 w 161003"/>
                  <a:gd name="connsiteY0" fmla="*/ 0 h 223973"/>
                  <a:gd name="connsiteX1" fmla="*/ 9452 w 161003"/>
                  <a:gd name="connsiteY1" fmla="*/ 219737 h 223973"/>
                  <a:gd name="connsiteX2" fmla="*/ 0 w 161003"/>
                  <a:gd name="connsiteY2" fmla="*/ 223973 h 223973"/>
                  <a:gd name="connsiteX3" fmla="*/ 4657 w 161003"/>
                  <a:gd name="connsiteY3" fmla="*/ 149621 h 223973"/>
                  <a:gd name="connsiteX4" fmla="*/ 85033 w 161003"/>
                  <a:gd name="connsiteY4" fmla="*/ 89394 h 223973"/>
                  <a:gd name="connsiteX5" fmla="*/ 152408 w 161003"/>
                  <a:gd name="connsiteY5" fmla="*/ 0 h 223973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5033 w 161003"/>
                  <a:gd name="connsiteY4" fmla="*/ 75107 h 209686"/>
                  <a:gd name="connsiteX5" fmla="*/ 152408 w 161003"/>
                  <a:gd name="connsiteY5" fmla="*/ 0 h 209686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7857 w 161003"/>
                  <a:gd name="connsiteY4" fmla="*/ 82251 h 209686"/>
                  <a:gd name="connsiteX5" fmla="*/ 152408 w 161003"/>
                  <a:gd name="connsiteY5" fmla="*/ 0 h 209686"/>
                  <a:gd name="connsiteX0" fmla="*/ 147751 w 156346"/>
                  <a:gd name="connsiteY0" fmla="*/ 0 h 205450"/>
                  <a:gd name="connsiteX1" fmla="*/ 4795 w 156346"/>
                  <a:gd name="connsiteY1" fmla="*/ 205450 h 205450"/>
                  <a:gd name="connsiteX2" fmla="*/ 0 w 156346"/>
                  <a:gd name="connsiteY2" fmla="*/ 135334 h 205450"/>
                  <a:gd name="connsiteX3" fmla="*/ 83200 w 156346"/>
                  <a:gd name="connsiteY3" fmla="*/ 82251 h 205450"/>
                  <a:gd name="connsiteX4" fmla="*/ 147751 w 156346"/>
                  <a:gd name="connsiteY4" fmla="*/ 0 h 205450"/>
                  <a:gd name="connsiteX0" fmla="*/ 148605 w 156752"/>
                  <a:gd name="connsiteY0" fmla="*/ 0 h 188781"/>
                  <a:gd name="connsiteX1" fmla="*/ 0 w 156752"/>
                  <a:gd name="connsiteY1" fmla="*/ 188781 h 188781"/>
                  <a:gd name="connsiteX2" fmla="*/ 854 w 156752"/>
                  <a:gd name="connsiteY2" fmla="*/ 135334 h 188781"/>
                  <a:gd name="connsiteX3" fmla="*/ 84054 w 156752"/>
                  <a:gd name="connsiteY3" fmla="*/ 82251 h 188781"/>
                  <a:gd name="connsiteX4" fmla="*/ 148605 w 156752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51429 w 151429"/>
                  <a:gd name="connsiteY0" fmla="*/ 0 h 186400"/>
                  <a:gd name="connsiteX1" fmla="*/ 0 w 151429"/>
                  <a:gd name="connsiteY1" fmla="*/ 186400 h 186400"/>
                  <a:gd name="connsiteX2" fmla="*/ 854 w 151429"/>
                  <a:gd name="connsiteY2" fmla="*/ 132953 h 186400"/>
                  <a:gd name="connsiteX3" fmla="*/ 84054 w 151429"/>
                  <a:gd name="connsiteY3" fmla="*/ 79870 h 186400"/>
                  <a:gd name="connsiteX4" fmla="*/ 151429 w 151429"/>
                  <a:gd name="connsiteY4" fmla="*/ 0 h 18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429" h="186400">
                    <a:moveTo>
                      <a:pt x="151429" y="0"/>
                    </a:moveTo>
                    <a:cubicBezTo>
                      <a:pt x="150345" y="78261"/>
                      <a:pt x="89168" y="133779"/>
                      <a:pt x="0" y="186400"/>
                    </a:cubicBezTo>
                    <a:cubicBezTo>
                      <a:pt x="285" y="168584"/>
                      <a:pt x="569" y="150769"/>
                      <a:pt x="854" y="132953"/>
                    </a:cubicBezTo>
                    <a:lnTo>
                      <a:pt x="84054" y="79870"/>
                    </a:lnTo>
                    <a:cubicBezTo>
                      <a:pt x="113633" y="51040"/>
                      <a:pt x="136893" y="29985"/>
                      <a:pt x="151429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710" name="四角形: 上の 2 つの角を丸める 709">
                <a:extLst>
                  <a:ext uri="{FF2B5EF4-FFF2-40B4-BE49-F238E27FC236}">
                    <a16:creationId xmlns:a16="http://schemas.microsoft.com/office/drawing/2014/main" id="{EFA5E43A-CA3D-4FCE-BA05-CCFF557A214A}"/>
                  </a:ext>
                </a:extLst>
              </p:cNvPr>
              <p:cNvSpPr/>
              <p:nvPr/>
            </p:nvSpPr>
            <p:spPr>
              <a:xfrm>
                <a:off x="7008152" y="5430206"/>
                <a:ext cx="495078" cy="1011777"/>
              </a:xfrm>
              <a:prstGeom prst="round2SameRect">
                <a:avLst>
                  <a:gd name="adj1" fmla="val 39323"/>
                  <a:gd name="adj2" fmla="val 0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1" name="フリーフォーム: 図形 710">
                <a:extLst>
                  <a:ext uri="{FF2B5EF4-FFF2-40B4-BE49-F238E27FC236}">
                    <a16:creationId xmlns:a16="http://schemas.microsoft.com/office/drawing/2014/main" id="{16CE41CB-11D4-430D-BEC4-71E16209EE07}"/>
                  </a:ext>
                </a:extLst>
              </p:cNvPr>
              <p:cNvSpPr/>
              <p:nvPr/>
            </p:nvSpPr>
            <p:spPr>
              <a:xfrm>
                <a:off x="6776932" y="4407077"/>
                <a:ext cx="821661" cy="921045"/>
              </a:xfrm>
              <a:custGeom>
                <a:avLst/>
                <a:gdLst>
                  <a:gd name="connsiteX0" fmla="*/ 444504 w 821661"/>
                  <a:gd name="connsiteY0" fmla="*/ 27 h 921045"/>
                  <a:gd name="connsiteX1" fmla="*/ 821479 w 821661"/>
                  <a:gd name="connsiteY1" fmla="*/ 445103 h 921045"/>
                  <a:gd name="connsiteX2" fmla="*/ 552319 w 821661"/>
                  <a:gd name="connsiteY2" fmla="*/ 898660 h 921045"/>
                  <a:gd name="connsiteX3" fmla="*/ 480846 w 821661"/>
                  <a:gd name="connsiteY3" fmla="*/ 747863 h 921045"/>
                  <a:gd name="connsiteX4" fmla="*/ 232191 w 821661"/>
                  <a:gd name="connsiteY4" fmla="*/ 919950 h 921045"/>
                  <a:gd name="connsiteX5" fmla="*/ 75343 w 821661"/>
                  <a:gd name="connsiteY5" fmla="*/ 842202 h 921045"/>
                  <a:gd name="connsiteX6" fmla="*/ 67533 w 821661"/>
                  <a:gd name="connsiteY6" fmla="*/ 822288 h 921045"/>
                  <a:gd name="connsiteX7" fmla="*/ 70485 w 821661"/>
                  <a:gd name="connsiteY7" fmla="*/ 821185 h 921045"/>
                  <a:gd name="connsiteX8" fmla="*/ 100514 w 821661"/>
                  <a:gd name="connsiteY8" fmla="*/ 795321 h 921045"/>
                  <a:gd name="connsiteX9" fmla="*/ 70485 w 821661"/>
                  <a:gd name="connsiteY9" fmla="*/ 800742 h 921045"/>
                  <a:gd name="connsiteX10" fmla="*/ 60233 w 821661"/>
                  <a:gd name="connsiteY10" fmla="*/ 803677 h 921045"/>
                  <a:gd name="connsiteX11" fmla="*/ 59765 w 821661"/>
                  <a:gd name="connsiteY11" fmla="*/ 802483 h 921045"/>
                  <a:gd name="connsiteX12" fmla="*/ 48103 w 821661"/>
                  <a:gd name="connsiteY12" fmla="*/ 752360 h 921045"/>
                  <a:gd name="connsiteX13" fmla="*/ 0 w 821661"/>
                  <a:gd name="connsiteY13" fmla="*/ 713901 h 921045"/>
                  <a:gd name="connsiteX14" fmla="*/ 41934 w 821661"/>
                  <a:gd name="connsiteY14" fmla="*/ 572226 h 921045"/>
                  <a:gd name="connsiteX15" fmla="*/ 12918 w 821661"/>
                  <a:gd name="connsiteY15" fmla="*/ 401454 h 921045"/>
                  <a:gd name="connsiteX16" fmla="*/ 11316 w 821661"/>
                  <a:gd name="connsiteY16" fmla="*/ 339903 h 921045"/>
                  <a:gd name="connsiteX17" fmla="*/ 444504 w 821661"/>
                  <a:gd name="connsiteY17" fmla="*/ 27 h 921045"/>
                  <a:gd name="connsiteX0" fmla="*/ 480846 w 821661"/>
                  <a:gd name="connsiteY0" fmla="*/ 747863 h 921045"/>
                  <a:gd name="connsiteX1" fmla="*/ 232191 w 821661"/>
                  <a:gd name="connsiteY1" fmla="*/ 919950 h 921045"/>
                  <a:gd name="connsiteX2" fmla="*/ 75343 w 821661"/>
                  <a:gd name="connsiteY2" fmla="*/ 842202 h 921045"/>
                  <a:gd name="connsiteX3" fmla="*/ 67533 w 821661"/>
                  <a:gd name="connsiteY3" fmla="*/ 822288 h 921045"/>
                  <a:gd name="connsiteX4" fmla="*/ 70485 w 821661"/>
                  <a:gd name="connsiteY4" fmla="*/ 821185 h 921045"/>
                  <a:gd name="connsiteX5" fmla="*/ 100514 w 821661"/>
                  <a:gd name="connsiteY5" fmla="*/ 795321 h 921045"/>
                  <a:gd name="connsiteX6" fmla="*/ 70485 w 821661"/>
                  <a:gd name="connsiteY6" fmla="*/ 800742 h 921045"/>
                  <a:gd name="connsiteX7" fmla="*/ 60233 w 821661"/>
                  <a:gd name="connsiteY7" fmla="*/ 803677 h 921045"/>
                  <a:gd name="connsiteX8" fmla="*/ 59765 w 821661"/>
                  <a:gd name="connsiteY8" fmla="*/ 802483 h 921045"/>
                  <a:gd name="connsiteX9" fmla="*/ 48103 w 821661"/>
                  <a:gd name="connsiteY9" fmla="*/ 752360 h 921045"/>
                  <a:gd name="connsiteX10" fmla="*/ 0 w 821661"/>
                  <a:gd name="connsiteY10" fmla="*/ 713901 h 921045"/>
                  <a:gd name="connsiteX11" fmla="*/ 41934 w 821661"/>
                  <a:gd name="connsiteY11" fmla="*/ 572226 h 921045"/>
                  <a:gd name="connsiteX12" fmla="*/ 12918 w 821661"/>
                  <a:gd name="connsiteY12" fmla="*/ 401454 h 921045"/>
                  <a:gd name="connsiteX13" fmla="*/ 11316 w 821661"/>
                  <a:gd name="connsiteY13" fmla="*/ 339903 h 921045"/>
                  <a:gd name="connsiteX14" fmla="*/ 444504 w 821661"/>
                  <a:gd name="connsiteY14" fmla="*/ 27 h 921045"/>
                  <a:gd name="connsiteX15" fmla="*/ 821479 w 821661"/>
                  <a:gd name="connsiteY15" fmla="*/ 445103 h 921045"/>
                  <a:gd name="connsiteX16" fmla="*/ 552319 w 821661"/>
                  <a:gd name="connsiteY16" fmla="*/ 898660 h 921045"/>
                  <a:gd name="connsiteX17" fmla="*/ 572286 w 821661"/>
                  <a:gd name="connsiteY17" fmla="*/ 839303 h 921045"/>
                  <a:gd name="connsiteX0" fmla="*/ 480846 w 821661"/>
                  <a:gd name="connsiteY0" fmla="*/ 747863 h 921045"/>
                  <a:gd name="connsiteX1" fmla="*/ 232191 w 821661"/>
                  <a:gd name="connsiteY1" fmla="*/ 919950 h 921045"/>
                  <a:gd name="connsiteX2" fmla="*/ 75343 w 821661"/>
                  <a:gd name="connsiteY2" fmla="*/ 842202 h 921045"/>
                  <a:gd name="connsiteX3" fmla="*/ 67533 w 821661"/>
                  <a:gd name="connsiteY3" fmla="*/ 822288 h 921045"/>
                  <a:gd name="connsiteX4" fmla="*/ 70485 w 821661"/>
                  <a:gd name="connsiteY4" fmla="*/ 821185 h 921045"/>
                  <a:gd name="connsiteX5" fmla="*/ 100514 w 821661"/>
                  <a:gd name="connsiteY5" fmla="*/ 795321 h 921045"/>
                  <a:gd name="connsiteX6" fmla="*/ 70485 w 821661"/>
                  <a:gd name="connsiteY6" fmla="*/ 800742 h 921045"/>
                  <a:gd name="connsiteX7" fmla="*/ 60233 w 821661"/>
                  <a:gd name="connsiteY7" fmla="*/ 803677 h 921045"/>
                  <a:gd name="connsiteX8" fmla="*/ 59765 w 821661"/>
                  <a:gd name="connsiteY8" fmla="*/ 802483 h 921045"/>
                  <a:gd name="connsiteX9" fmla="*/ 48103 w 821661"/>
                  <a:gd name="connsiteY9" fmla="*/ 752360 h 921045"/>
                  <a:gd name="connsiteX10" fmla="*/ 0 w 821661"/>
                  <a:gd name="connsiteY10" fmla="*/ 713901 h 921045"/>
                  <a:gd name="connsiteX11" fmla="*/ 41934 w 821661"/>
                  <a:gd name="connsiteY11" fmla="*/ 572226 h 921045"/>
                  <a:gd name="connsiteX12" fmla="*/ 12918 w 821661"/>
                  <a:gd name="connsiteY12" fmla="*/ 401454 h 921045"/>
                  <a:gd name="connsiteX13" fmla="*/ 11316 w 821661"/>
                  <a:gd name="connsiteY13" fmla="*/ 339903 h 921045"/>
                  <a:gd name="connsiteX14" fmla="*/ 444504 w 821661"/>
                  <a:gd name="connsiteY14" fmla="*/ 27 h 921045"/>
                  <a:gd name="connsiteX15" fmla="*/ 821479 w 821661"/>
                  <a:gd name="connsiteY15" fmla="*/ 445103 h 921045"/>
                  <a:gd name="connsiteX16" fmla="*/ 552319 w 821661"/>
                  <a:gd name="connsiteY16" fmla="*/ 898660 h 92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21661" h="921045">
                    <a:moveTo>
                      <a:pt x="480846" y="747863"/>
                    </a:moveTo>
                    <a:cubicBezTo>
                      <a:pt x="407966" y="885439"/>
                      <a:pt x="319752" y="912632"/>
                      <a:pt x="232191" y="919950"/>
                    </a:cubicBezTo>
                    <a:cubicBezTo>
                      <a:pt x="166521" y="925439"/>
                      <a:pt x="110192" y="911928"/>
                      <a:pt x="75343" y="842202"/>
                    </a:cubicBezTo>
                    <a:lnTo>
                      <a:pt x="67533" y="822288"/>
                    </a:lnTo>
                    <a:lnTo>
                      <a:pt x="70485" y="821185"/>
                    </a:lnTo>
                    <a:cubicBezTo>
                      <a:pt x="89038" y="811809"/>
                      <a:pt x="100514" y="801011"/>
                      <a:pt x="100514" y="795321"/>
                    </a:cubicBezTo>
                    <a:cubicBezTo>
                      <a:pt x="100514" y="789630"/>
                      <a:pt x="89038" y="794475"/>
                      <a:pt x="70485" y="800742"/>
                    </a:cubicBezTo>
                    <a:lnTo>
                      <a:pt x="60233" y="803677"/>
                    </a:lnTo>
                    <a:lnTo>
                      <a:pt x="59765" y="802483"/>
                    </a:lnTo>
                    <a:cubicBezTo>
                      <a:pt x="55206" y="787566"/>
                      <a:pt x="51300" y="770916"/>
                      <a:pt x="48103" y="752360"/>
                    </a:cubicBezTo>
                    <a:cubicBezTo>
                      <a:pt x="24863" y="746959"/>
                      <a:pt x="10963" y="740651"/>
                      <a:pt x="0" y="713901"/>
                    </a:cubicBezTo>
                    <a:cubicBezTo>
                      <a:pt x="2401" y="672024"/>
                      <a:pt x="39781" y="624301"/>
                      <a:pt x="41934" y="572226"/>
                    </a:cubicBezTo>
                    <a:cubicBezTo>
                      <a:pt x="44087" y="520152"/>
                      <a:pt x="16321" y="429053"/>
                      <a:pt x="12918" y="401454"/>
                    </a:cubicBezTo>
                    <a:cubicBezTo>
                      <a:pt x="7929" y="376649"/>
                      <a:pt x="11851" y="360420"/>
                      <a:pt x="11316" y="339903"/>
                    </a:cubicBezTo>
                    <a:cubicBezTo>
                      <a:pt x="16912" y="137360"/>
                      <a:pt x="164719" y="-2260"/>
                      <a:pt x="444504" y="27"/>
                    </a:cubicBezTo>
                    <a:cubicBezTo>
                      <a:pt x="724289" y="2314"/>
                      <a:pt x="826612" y="192373"/>
                      <a:pt x="821479" y="445103"/>
                    </a:cubicBezTo>
                    <a:cubicBezTo>
                      <a:pt x="816346" y="697833"/>
                      <a:pt x="553566" y="761080"/>
                      <a:pt x="552319" y="898660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5" name="四角形: 上の 2 つの角を丸める 714">
                <a:extLst>
                  <a:ext uri="{FF2B5EF4-FFF2-40B4-BE49-F238E27FC236}">
                    <a16:creationId xmlns:a16="http://schemas.microsoft.com/office/drawing/2014/main" id="{E9BCC33F-271F-4F2B-B2C9-651DEC1BF5FB}"/>
                  </a:ext>
                </a:extLst>
              </p:cNvPr>
              <p:cNvSpPr/>
              <p:nvPr/>
            </p:nvSpPr>
            <p:spPr>
              <a:xfrm>
                <a:off x="7143319" y="5540474"/>
                <a:ext cx="150180" cy="900900"/>
              </a:xfrm>
              <a:prstGeom prst="round2SameRect">
                <a:avLst>
                  <a:gd name="adj1" fmla="val 40288"/>
                  <a:gd name="adj2" fmla="val 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1" name="フリーフォーム: 図形 730">
                <a:extLst>
                  <a:ext uri="{FF2B5EF4-FFF2-40B4-BE49-F238E27FC236}">
                    <a16:creationId xmlns:a16="http://schemas.microsoft.com/office/drawing/2014/main" id="{27A10143-EC68-4724-8C07-023C3CBDEE88}"/>
                  </a:ext>
                </a:extLst>
              </p:cNvPr>
              <p:cNvSpPr/>
              <p:nvPr/>
            </p:nvSpPr>
            <p:spPr>
              <a:xfrm>
                <a:off x="7171363" y="5603795"/>
                <a:ext cx="183230" cy="837399"/>
              </a:xfrm>
              <a:custGeom>
                <a:avLst/>
                <a:gdLst>
                  <a:gd name="connsiteX0" fmla="*/ 58241 w 183230"/>
                  <a:gd name="connsiteY0" fmla="*/ 0 h 837399"/>
                  <a:gd name="connsiteX1" fmla="*/ 183230 w 183230"/>
                  <a:gd name="connsiteY1" fmla="*/ 0 h 837399"/>
                  <a:gd name="connsiteX2" fmla="*/ 183230 w 183230"/>
                  <a:gd name="connsiteY2" fmla="*/ 837399 h 837399"/>
                  <a:gd name="connsiteX3" fmla="*/ 0 w 183230"/>
                  <a:gd name="connsiteY3" fmla="*/ 837399 h 837399"/>
                  <a:gd name="connsiteX4" fmla="*/ 0 w 183230"/>
                  <a:gd name="connsiteY4" fmla="*/ 58241 h 837399"/>
                  <a:gd name="connsiteX5" fmla="*/ 58241 w 183230"/>
                  <a:gd name="connsiteY5" fmla="*/ 0 h 8373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3230" h="837399">
                    <a:moveTo>
                      <a:pt x="58241" y="0"/>
                    </a:moveTo>
                    <a:lnTo>
                      <a:pt x="183230" y="0"/>
                    </a:lnTo>
                    <a:lnTo>
                      <a:pt x="183230" y="837399"/>
                    </a:lnTo>
                    <a:lnTo>
                      <a:pt x="0" y="837399"/>
                    </a:lnTo>
                    <a:lnTo>
                      <a:pt x="0" y="58241"/>
                    </a:lnTo>
                    <a:cubicBezTo>
                      <a:pt x="0" y="26075"/>
                      <a:pt x="26075" y="0"/>
                      <a:pt x="5824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32" name="グループ化 731">
                <a:extLst>
                  <a:ext uri="{FF2B5EF4-FFF2-40B4-BE49-F238E27FC236}">
                    <a16:creationId xmlns:a16="http://schemas.microsoft.com/office/drawing/2014/main" id="{4FF321EA-FD43-461C-AF30-F91748B9CBEB}"/>
                  </a:ext>
                </a:extLst>
              </p:cNvPr>
              <p:cNvGrpSpPr/>
              <p:nvPr/>
            </p:nvGrpSpPr>
            <p:grpSpPr>
              <a:xfrm>
                <a:off x="7041055" y="5401404"/>
                <a:ext cx="426294" cy="515952"/>
                <a:chOff x="7041055" y="5401404"/>
                <a:chExt cx="426294" cy="515952"/>
              </a:xfrm>
            </p:grpSpPr>
            <p:grpSp>
              <p:nvGrpSpPr>
                <p:cNvPr id="733" name="グループ化 732">
                  <a:extLst>
                    <a:ext uri="{FF2B5EF4-FFF2-40B4-BE49-F238E27FC236}">
                      <a16:creationId xmlns:a16="http://schemas.microsoft.com/office/drawing/2014/main" id="{4A951C0A-C59A-43B4-9656-0F8C01BC9024}"/>
                    </a:ext>
                  </a:extLst>
                </p:cNvPr>
                <p:cNvGrpSpPr/>
                <p:nvPr/>
              </p:nvGrpSpPr>
              <p:grpSpPr>
                <a:xfrm rot="900000">
                  <a:off x="7129611" y="5736264"/>
                  <a:ext cx="256111" cy="181092"/>
                  <a:chOff x="7986968" y="5736264"/>
                  <a:chExt cx="256111" cy="181092"/>
                </a:xfrm>
              </p:grpSpPr>
              <p:sp>
                <p:nvSpPr>
                  <p:cNvPr id="735" name="台形 734">
                    <a:extLst>
                      <a:ext uri="{FF2B5EF4-FFF2-40B4-BE49-F238E27FC236}">
                        <a16:creationId xmlns:a16="http://schemas.microsoft.com/office/drawing/2014/main" id="{B0031B94-3B59-4C64-A981-6E224CB40DC7}"/>
                      </a:ext>
                    </a:extLst>
                  </p:cNvPr>
                  <p:cNvSpPr/>
                  <p:nvPr/>
                </p:nvSpPr>
                <p:spPr>
                  <a:xfrm rot="20700000" flipH="1">
                    <a:off x="7986968" y="5736264"/>
                    <a:ext cx="256111" cy="154327"/>
                  </a:xfrm>
                  <a:prstGeom prst="trapezoid">
                    <a:avLst/>
                  </a:prstGeom>
                  <a:solidFill>
                    <a:srgbClr val="FF505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36" name="台形 735">
                    <a:extLst>
                      <a:ext uri="{FF2B5EF4-FFF2-40B4-BE49-F238E27FC236}">
                        <a16:creationId xmlns:a16="http://schemas.microsoft.com/office/drawing/2014/main" id="{312CF520-20C1-4AFF-9ED4-9BAB17415E34}"/>
                      </a:ext>
                    </a:extLst>
                  </p:cNvPr>
                  <p:cNvSpPr/>
                  <p:nvPr/>
                </p:nvSpPr>
                <p:spPr>
                  <a:xfrm rot="20700000" flipH="1">
                    <a:off x="8021192" y="5763029"/>
                    <a:ext cx="187662" cy="154327"/>
                  </a:xfrm>
                  <a:prstGeom prst="trapezoid">
                    <a:avLst/>
                  </a:prstGeom>
                  <a:solidFill>
                    <a:srgbClr val="FF505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734" name="楕円 733">
                  <a:extLst>
                    <a:ext uri="{FF2B5EF4-FFF2-40B4-BE49-F238E27FC236}">
                      <a16:creationId xmlns:a16="http://schemas.microsoft.com/office/drawing/2014/main" id="{DB881AE9-1CB9-4EB0-93AF-14283F59DF39}"/>
                    </a:ext>
                  </a:extLst>
                </p:cNvPr>
                <p:cNvSpPr/>
                <p:nvPr/>
              </p:nvSpPr>
              <p:spPr>
                <a:xfrm>
                  <a:off x="7041055" y="5401404"/>
                  <a:ext cx="426294" cy="426294"/>
                </a:xfrm>
                <a:prstGeom prst="ellipse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98" name="楕円 97">
                <a:extLst>
                  <a:ext uri="{FF2B5EF4-FFF2-40B4-BE49-F238E27FC236}">
                    <a16:creationId xmlns:a16="http://schemas.microsoft.com/office/drawing/2014/main" id="{56348E59-B0D4-4B3E-91EF-8844CF0C7AB9}"/>
                  </a:ext>
                </a:extLst>
              </p:cNvPr>
              <p:cNvSpPr/>
              <p:nvPr/>
            </p:nvSpPr>
            <p:spPr>
              <a:xfrm rot="1800000">
                <a:off x="6826108" y="4404696"/>
                <a:ext cx="652513" cy="304624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32" name="フリーフォーム: 図形 831">
                <a:extLst>
                  <a:ext uri="{FF2B5EF4-FFF2-40B4-BE49-F238E27FC236}">
                    <a16:creationId xmlns:a16="http://schemas.microsoft.com/office/drawing/2014/main" id="{8C5BB373-8EA6-4A83-909E-B40D7FBDB60B}"/>
                  </a:ext>
                </a:extLst>
              </p:cNvPr>
              <p:cNvSpPr/>
              <p:nvPr/>
            </p:nvSpPr>
            <p:spPr>
              <a:xfrm rot="9000000">
                <a:off x="7080265" y="4217933"/>
                <a:ext cx="637530" cy="1120617"/>
              </a:xfrm>
              <a:custGeom>
                <a:avLst/>
                <a:gdLst>
                  <a:gd name="connsiteX0" fmla="*/ 234255 w 637530"/>
                  <a:gd name="connsiteY0" fmla="*/ 1039012 h 1120617"/>
                  <a:gd name="connsiteX1" fmla="*/ 0 w 637530"/>
                  <a:gd name="connsiteY1" fmla="*/ 642795 h 1120617"/>
                  <a:gd name="connsiteX2" fmla="*/ 424242 w 637530"/>
                  <a:gd name="connsiteY2" fmla="*/ 174681 h 1120617"/>
                  <a:gd name="connsiteX3" fmla="*/ 525367 w 637530"/>
                  <a:gd name="connsiteY3" fmla="*/ 165513 h 1120617"/>
                  <a:gd name="connsiteX4" fmla="*/ 528677 w 637530"/>
                  <a:gd name="connsiteY4" fmla="*/ 159525 h 1120617"/>
                  <a:gd name="connsiteX5" fmla="*/ 589315 w 637530"/>
                  <a:gd name="connsiteY5" fmla="*/ 2 h 1120617"/>
                  <a:gd name="connsiteX6" fmla="*/ 589316 w 637530"/>
                  <a:gd name="connsiteY6" fmla="*/ 0 h 1120617"/>
                  <a:gd name="connsiteX7" fmla="*/ 544345 w 637530"/>
                  <a:gd name="connsiteY7" fmla="*/ 383961 h 1120617"/>
                  <a:gd name="connsiteX8" fmla="*/ 459951 w 637530"/>
                  <a:gd name="connsiteY8" fmla="*/ 490349 h 1120617"/>
                  <a:gd name="connsiteX9" fmla="*/ 388168 w 637530"/>
                  <a:gd name="connsiteY9" fmla="*/ 548372 h 1120617"/>
                  <a:gd name="connsiteX10" fmla="*/ 381011 w 637530"/>
                  <a:gd name="connsiteY10" fmla="*/ 642795 h 1120617"/>
                  <a:gd name="connsiteX11" fmla="*/ 531322 w 637530"/>
                  <a:gd name="connsiteY11" fmla="*/ 1120616 h 1120617"/>
                  <a:gd name="connsiteX12" fmla="*/ 531322 w 637530"/>
                  <a:gd name="connsiteY12" fmla="*/ 1120617 h 1120617"/>
                  <a:gd name="connsiteX13" fmla="*/ 234255 w 637530"/>
                  <a:gd name="connsiteY13" fmla="*/ 1039012 h 11206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7530" h="1120617">
                    <a:moveTo>
                      <a:pt x="234255" y="1039012"/>
                    </a:moveTo>
                    <a:cubicBezTo>
                      <a:pt x="92922" y="953145"/>
                      <a:pt x="0" y="807729"/>
                      <a:pt x="0" y="642795"/>
                    </a:cubicBezTo>
                    <a:cubicBezTo>
                      <a:pt x="0" y="411888"/>
                      <a:pt x="182128" y="219236"/>
                      <a:pt x="424242" y="174681"/>
                    </a:cubicBezTo>
                    <a:lnTo>
                      <a:pt x="525367" y="165513"/>
                    </a:lnTo>
                    <a:lnTo>
                      <a:pt x="528677" y="159525"/>
                    </a:lnTo>
                    <a:cubicBezTo>
                      <a:pt x="553582" y="106095"/>
                      <a:pt x="574026" y="52425"/>
                      <a:pt x="589315" y="2"/>
                    </a:cubicBezTo>
                    <a:lnTo>
                      <a:pt x="589316" y="0"/>
                    </a:lnTo>
                    <a:cubicBezTo>
                      <a:pt x="668280" y="50842"/>
                      <a:pt x="648146" y="222746"/>
                      <a:pt x="544345" y="383961"/>
                    </a:cubicBezTo>
                    <a:cubicBezTo>
                      <a:pt x="518395" y="424264"/>
                      <a:pt x="489673" y="460084"/>
                      <a:pt x="459951" y="490349"/>
                    </a:cubicBezTo>
                    <a:lnTo>
                      <a:pt x="388168" y="548372"/>
                    </a:lnTo>
                    <a:lnTo>
                      <a:pt x="381011" y="642795"/>
                    </a:lnTo>
                    <a:cubicBezTo>
                      <a:pt x="381011" y="808442"/>
                      <a:pt x="431115" y="974089"/>
                      <a:pt x="531322" y="1120616"/>
                    </a:cubicBezTo>
                    <a:lnTo>
                      <a:pt x="531322" y="1120617"/>
                    </a:lnTo>
                    <a:cubicBezTo>
                      <a:pt x="421282" y="1120617"/>
                      <a:pt x="319055" y="1090533"/>
                      <a:pt x="234255" y="1039012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810" name="グループ化 809">
                <a:extLst>
                  <a:ext uri="{FF2B5EF4-FFF2-40B4-BE49-F238E27FC236}">
                    <a16:creationId xmlns:a16="http://schemas.microsoft.com/office/drawing/2014/main" id="{69F907DB-49FA-41B0-8632-187C8F3540CE}"/>
                  </a:ext>
                </a:extLst>
              </p:cNvPr>
              <p:cNvGrpSpPr/>
              <p:nvPr/>
            </p:nvGrpSpPr>
            <p:grpSpPr>
              <a:xfrm>
                <a:off x="7221188" y="4255033"/>
                <a:ext cx="325519" cy="271429"/>
                <a:chOff x="8797576" y="4250271"/>
                <a:chExt cx="325519" cy="271429"/>
              </a:xfrm>
            </p:grpSpPr>
            <p:sp>
              <p:nvSpPr>
                <p:cNvPr id="811" name="台形 810">
                  <a:extLst>
                    <a:ext uri="{FF2B5EF4-FFF2-40B4-BE49-F238E27FC236}">
                      <a16:creationId xmlns:a16="http://schemas.microsoft.com/office/drawing/2014/main" id="{4927E98F-92D7-4136-BBB0-0C24F6F37DE5}"/>
                    </a:ext>
                  </a:extLst>
                </p:cNvPr>
                <p:cNvSpPr/>
                <p:nvPr/>
              </p:nvSpPr>
              <p:spPr>
                <a:xfrm rot="8100000">
                  <a:off x="8797576" y="4250271"/>
                  <a:ext cx="197711" cy="143620"/>
                </a:xfrm>
                <a:prstGeom prst="trapezoid">
                  <a:avLst>
                    <a:gd name="adj" fmla="val 35145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12" name="台形 811">
                  <a:extLst>
                    <a:ext uri="{FF2B5EF4-FFF2-40B4-BE49-F238E27FC236}">
                      <a16:creationId xmlns:a16="http://schemas.microsoft.com/office/drawing/2014/main" id="{949DA91A-23EC-4194-B0EF-1BD251796FD4}"/>
                    </a:ext>
                  </a:extLst>
                </p:cNvPr>
                <p:cNvSpPr/>
                <p:nvPr/>
              </p:nvSpPr>
              <p:spPr>
                <a:xfrm rot="18900000" flipH="1">
                  <a:off x="8925384" y="4378080"/>
                  <a:ext cx="197711" cy="143620"/>
                </a:xfrm>
                <a:prstGeom prst="trapezoid">
                  <a:avLst>
                    <a:gd name="adj" fmla="val 35145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13" name="楕円 812">
                  <a:extLst>
                    <a:ext uri="{FF2B5EF4-FFF2-40B4-BE49-F238E27FC236}">
                      <a16:creationId xmlns:a16="http://schemas.microsoft.com/office/drawing/2014/main" id="{72E04F6D-AFED-49BE-91DC-88EA1AB3CEE1}"/>
                    </a:ext>
                  </a:extLst>
                </p:cNvPr>
                <p:cNvSpPr/>
                <p:nvPr/>
              </p:nvSpPr>
              <p:spPr>
                <a:xfrm rot="2700000">
                  <a:off x="8909960" y="4324820"/>
                  <a:ext cx="100752" cy="122330"/>
                </a:xfrm>
                <a:prstGeom prst="ellipse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814" name="円/楕円 190">
                <a:extLst>
                  <a:ext uri="{FF2B5EF4-FFF2-40B4-BE49-F238E27FC236}">
                    <a16:creationId xmlns:a16="http://schemas.microsoft.com/office/drawing/2014/main" id="{1988737D-2A75-473F-834B-B8A7A84DFC8E}"/>
                  </a:ext>
                </a:extLst>
              </p:cNvPr>
              <p:cNvSpPr/>
              <p:nvPr/>
            </p:nvSpPr>
            <p:spPr>
              <a:xfrm>
                <a:off x="7042988" y="4969420"/>
                <a:ext cx="118865" cy="64499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02" name="グループ化 101">
                <a:extLst>
                  <a:ext uri="{FF2B5EF4-FFF2-40B4-BE49-F238E27FC236}">
                    <a16:creationId xmlns:a16="http://schemas.microsoft.com/office/drawing/2014/main" id="{E98B123F-781D-431D-99A2-DAB655224F76}"/>
                  </a:ext>
                </a:extLst>
              </p:cNvPr>
              <p:cNvGrpSpPr/>
              <p:nvPr/>
            </p:nvGrpSpPr>
            <p:grpSpPr>
              <a:xfrm>
                <a:off x="6832809" y="4639533"/>
                <a:ext cx="170350" cy="286536"/>
                <a:chOff x="6798404" y="4620438"/>
                <a:chExt cx="224590" cy="286536"/>
              </a:xfrm>
            </p:grpSpPr>
            <p:sp>
              <p:nvSpPr>
                <p:cNvPr id="820" name="円/楕円 27">
                  <a:extLst>
                    <a:ext uri="{FF2B5EF4-FFF2-40B4-BE49-F238E27FC236}">
                      <a16:creationId xmlns:a16="http://schemas.microsoft.com/office/drawing/2014/main" id="{B291FACA-5C62-4CBE-904B-41BA4A6C75E4}"/>
                    </a:ext>
                  </a:extLst>
                </p:cNvPr>
                <p:cNvSpPr/>
                <p:nvPr/>
              </p:nvSpPr>
              <p:spPr>
                <a:xfrm rot="10800000">
                  <a:off x="6807508" y="4620438"/>
                  <a:ext cx="215486" cy="3819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21" name="二等辺三角形 820">
                  <a:extLst>
                    <a:ext uri="{FF2B5EF4-FFF2-40B4-BE49-F238E27FC236}">
                      <a16:creationId xmlns:a16="http://schemas.microsoft.com/office/drawing/2014/main" id="{D33CCF9B-A94D-42B0-8AE1-2259F0F0A3BF}"/>
                    </a:ext>
                  </a:extLst>
                </p:cNvPr>
                <p:cNvSpPr/>
                <p:nvPr/>
              </p:nvSpPr>
              <p:spPr>
                <a:xfrm rot="18911150">
                  <a:off x="6798404" y="4676250"/>
                  <a:ext cx="60276" cy="111532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2" name="円/楕円 195">
                  <a:extLst>
                    <a:ext uri="{FF2B5EF4-FFF2-40B4-BE49-F238E27FC236}">
                      <a16:creationId xmlns:a16="http://schemas.microsoft.com/office/drawing/2014/main" id="{85379626-5D59-41D2-B314-54304431988B}"/>
                    </a:ext>
                  </a:extLst>
                </p:cNvPr>
                <p:cNvSpPr/>
                <p:nvPr/>
              </p:nvSpPr>
              <p:spPr>
                <a:xfrm>
                  <a:off x="6840723" y="4700434"/>
                  <a:ext cx="158216" cy="18238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23" name="円/楕円 196">
                  <a:extLst>
                    <a:ext uri="{FF2B5EF4-FFF2-40B4-BE49-F238E27FC236}">
                      <a16:creationId xmlns:a16="http://schemas.microsoft.com/office/drawing/2014/main" id="{552A4B30-D815-49CA-8CF6-800DF900E25F}"/>
                    </a:ext>
                  </a:extLst>
                </p:cNvPr>
                <p:cNvSpPr/>
                <p:nvPr/>
              </p:nvSpPr>
              <p:spPr>
                <a:xfrm>
                  <a:off x="6840713" y="4724588"/>
                  <a:ext cx="158216" cy="182386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24" name="円/楕円 197">
                  <a:extLst>
                    <a:ext uri="{FF2B5EF4-FFF2-40B4-BE49-F238E27FC236}">
                      <a16:creationId xmlns:a16="http://schemas.microsoft.com/office/drawing/2014/main" id="{30E5581F-7A39-4AFB-91EE-4CAE04115838}"/>
                    </a:ext>
                  </a:extLst>
                </p:cNvPr>
                <p:cNvSpPr/>
                <p:nvPr/>
              </p:nvSpPr>
              <p:spPr>
                <a:xfrm>
                  <a:off x="6846219" y="4757406"/>
                  <a:ext cx="86288" cy="117665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25" name="円/楕円 198">
                  <a:extLst>
                    <a:ext uri="{FF2B5EF4-FFF2-40B4-BE49-F238E27FC236}">
                      <a16:creationId xmlns:a16="http://schemas.microsoft.com/office/drawing/2014/main" id="{656FEDD4-538B-4FFE-A57C-E96203D0D5FD}"/>
                    </a:ext>
                  </a:extLst>
                </p:cNvPr>
                <p:cNvSpPr/>
                <p:nvPr/>
              </p:nvSpPr>
              <p:spPr>
                <a:xfrm>
                  <a:off x="6855347" y="4770103"/>
                  <a:ext cx="60276" cy="60424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F328EFFD-9472-4335-9F65-6FD0FE17096A}"/>
                </a:ext>
              </a:extLst>
            </p:cNvPr>
            <p:cNvGrpSpPr/>
            <p:nvPr/>
          </p:nvGrpSpPr>
          <p:grpSpPr>
            <a:xfrm>
              <a:off x="7526560" y="4721064"/>
              <a:ext cx="612142" cy="617564"/>
              <a:chOff x="7526560" y="4721064"/>
              <a:chExt cx="612142" cy="617564"/>
            </a:xfrm>
          </p:grpSpPr>
          <p:sp>
            <p:nvSpPr>
              <p:cNvPr id="196" name="円: 塗りつぶしなし 195">
                <a:extLst>
                  <a:ext uri="{FF2B5EF4-FFF2-40B4-BE49-F238E27FC236}">
                    <a16:creationId xmlns:a16="http://schemas.microsoft.com/office/drawing/2014/main" id="{352643D9-EE66-44B8-898F-B5AC08E34E9D}"/>
                  </a:ext>
                </a:extLst>
              </p:cNvPr>
              <p:cNvSpPr/>
              <p:nvPr/>
            </p:nvSpPr>
            <p:spPr>
              <a:xfrm rot="18230361">
                <a:off x="7714565" y="4871298"/>
                <a:ext cx="574371" cy="273903"/>
              </a:xfrm>
              <a:prstGeom prst="donut">
                <a:avLst>
                  <a:gd name="adj" fmla="val 5400"/>
                </a:avLst>
              </a:prstGeom>
              <a:solidFill>
                <a:schemeClr val="bg1"/>
              </a:solidFill>
              <a:ln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97" name="グループ化 196">
                <a:extLst>
                  <a:ext uri="{FF2B5EF4-FFF2-40B4-BE49-F238E27FC236}">
                    <a16:creationId xmlns:a16="http://schemas.microsoft.com/office/drawing/2014/main" id="{641D725E-0AED-4106-963F-6DE74DC8F8F9}"/>
                  </a:ext>
                </a:extLst>
              </p:cNvPr>
              <p:cNvGrpSpPr/>
              <p:nvPr/>
            </p:nvGrpSpPr>
            <p:grpSpPr>
              <a:xfrm>
                <a:off x="7526560" y="4928576"/>
                <a:ext cx="445028" cy="410052"/>
                <a:chOff x="1413071" y="1923580"/>
                <a:chExt cx="482990" cy="445030"/>
              </a:xfrm>
            </p:grpSpPr>
            <p:sp>
              <p:nvSpPr>
                <p:cNvPr id="198" name="フリーフォーム: 図形 197">
                  <a:extLst>
                    <a:ext uri="{FF2B5EF4-FFF2-40B4-BE49-F238E27FC236}">
                      <a16:creationId xmlns:a16="http://schemas.microsoft.com/office/drawing/2014/main" id="{32A495CD-FD93-4987-B35A-C52A49172725}"/>
                    </a:ext>
                  </a:extLst>
                </p:cNvPr>
                <p:cNvSpPr/>
                <p:nvPr/>
              </p:nvSpPr>
              <p:spPr>
                <a:xfrm>
                  <a:off x="1413071" y="1923580"/>
                  <a:ext cx="482990" cy="445030"/>
                </a:xfrm>
                <a:custGeom>
                  <a:avLst/>
                  <a:gdLst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73241 w 471545"/>
                    <a:gd name="connsiteY2" fmla="*/ 63569 h 432350"/>
                    <a:gd name="connsiteX3" fmla="*/ 368531 w 471545"/>
                    <a:gd name="connsiteY3" fmla="*/ 69022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73241 w 471545"/>
                    <a:gd name="connsiteY2" fmla="*/ 63569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73241 w 471545"/>
                    <a:gd name="connsiteY2" fmla="*/ 63569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9910 w 471545"/>
                    <a:gd name="connsiteY2" fmla="*/ 20707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9910 w 471545"/>
                    <a:gd name="connsiteY2" fmla="*/ 20707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9910 w 471545"/>
                    <a:gd name="connsiteY2" fmla="*/ 20707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382824 w 471545"/>
                    <a:gd name="connsiteY3" fmla="*/ 264946 h 432350"/>
                    <a:gd name="connsiteX4" fmla="*/ 431247 w 471545"/>
                    <a:gd name="connsiteY4" fmla="*/ 306782 h 432350"/>
                    <a:gd name="connsiteX5" fmla="*/ 471545 w 471545"/>
                    <a:gd name="connsiteY5" fmla="*/ 329502 h 432350"/>
                    <a:gd name="connsiteX6" fmla="*/ 449587 w 471545"/>
                    <a:gd name="connsiteY6" fmla="*/ 347056 h 432350"/>
                    <a:gd name="connsiteX7" fmla="*/ 337931 w 471545"/>
                    <a:gd name="connsiteY7" fmla="*/ 408009 h 432350"/>
                    <a:gd name="connsiteX8" fmla="*/ 68219 w 471545"/>
                    <a:gd name="connsiteY8" fmla="*/ 328783 h 432350"/>
                    <a:gd name="connsiteX9" fmla="*/ 24341 w 471545"/>
                    <a:gd name="connsiteY9" fmla="*/ 248407 h 432350"/>
                    <a:gd name="connsiteX10" fmla="*/ 43141 w 471545"/>
                    <a:gd name="connsiteY10" fmla="*/ 29478 h 432350"/>
                    <a:gd name="connsiteX11" fmla="*/ 78216 w 471545"/>
                    <a:gd name="connsiteY11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382824 w 471545"/>
                    <a:gd name="connsiteY3" fmla="*/ 264946 h 432350"/>
                    <a:gd name="connsiteX4" fmla="*/ 431247 w 471545"/>
                    <a:gd name="connsiteY4" fmla="*/ 306782 h 432350"/>
                    <a:gd name="connsiteX5" fmla="*/ 471545 w 471545"/>
                    <a:gd name="connsiteY5" fmla="*/ 329502 h 432350"/>
                    <a:gd name="connsiteX6" fmla="*/ 449587 w 471545"/>
                    <a:gd name="connsiteY6" fmla="*/ 347056 h 432350"/>
                    <a:gd name="connsiteX7" fmla="*/ 337931 w 471545"/>
                    <a:gd name="connsiteY7" fmla="*/ 408009 h 432350"/>
                    <a:gd name="connsiteX8" fmla="*/ 68219 w 471545"/>
                    <a:gd name="connsiteY8" fmla="*/ 328783 h 432350"/>
                    <a:gd name="connsiteX9" fmla="*/ 24341 w 471545"/>
                    <a:gd name="connsiteY9" fmla="*/ 248407 h 432350"/>
                    <a:gd name="connsiteX10" fmla="*/ 43141 w 471545"/>
                    <a:gd name="connsiteY10" fmla="*/ 29478 h 432350"/>
                    <a:gd name="connsiteX11" fmla="*/ 78216 w 471545"/>
                    <a:gd name="connsiteY11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31247 w 471545"/>
                    <a:gd name="connsiteY3" fmla="*/ 306782 h 432350"/>
                    <a:gd name="connsiteX4" fmla="*/ 471545 w 471545"/>
                    <a:gd name="connsiteY4" fmla="*/ 329502 h 432350"/>
                    <a:gd name="connsiteX5" fmla="*/ 449587 w 471545"/>
                    <a:gd name="connsiteY5" fmla="*/ 347056 h 432350"/>
                    <a:gd name="connsiteX6" fmla="*/ 337931 w 471545"/>
                    <a:gd name="connsiteY6" fmla="*/ 408009 h 432350"/>
                    <a:gd name="connsiteX7" fmla="*/ 68219 w 471545"/>
                    <a:gd name="connsiteY7" fmla="*/ 328783 h 432350"/>
                    <a:gd name="connsiteX8" fmla="*/ 24341 w 471545"/>
                    <a:gd name="connsiteY8" fmla="*/ 248407 h 432350"/>
                    <a:gd name="connsiteX9" fmla="*/ 43141 w 471545"/>
                    <a:gd name="connsiteY9" fmla="*/ 29478 h 432350"/>
                    <a:gd name="connsiteX10" fmla="*/ 78216 w 471545"/>
                    <a:gd name="connsiteY10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31247 w 471545"/>
                    <a:gd name="connsiteY3" fmla="*/ 306782 h 432350"/>
                    <a:gd name="connsiteX4" fmla="*/ 471545 w 471545"/>
                    <a:gd name="connsiteY4" fmla="*/ 329502 h 432350"/>
                    <a:gd name="connsiteX5" fmla="*/ 449587 w 471545"/>
                    <a:gd name="connsiteY5" fmla="*/ 347056 h 432350"/>
                    <a:gd name="connsiteX6" fmla="*/ 337931 w 471545"/>
                    <a:gd name="connsiteY6" fmla="*/ 408009 h 432350"/>
                    <a:gd name="connsiteX7" fmla="*/ 68219 w 471545"/>
                    <a:gd name="connsiteY7" fmla="*/ 328783 h 432350"/>
                    <a:gd name="connsiteX8" fmla="*/ 24341 w 471545"/>
                    <a:gd name="connsiteY8" fmla="*/ 248407 h 432350"/>
                    <a:gd name="connsiteX9" fmla="*/ 43141 w 471545"/>
                    <a:gd name="connsiteY9" fmla="*/ 29478 h 432350"/>
                    <a:gd name="connsiteX10" fmla="*/ 78216 w 471545"/>
                    <a:gd name="connsiteY10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71545 w 471545"/>
                    <a:gd name="connsiteY3" fmla="*/ 329502 h 432350"/>
                    <a:gd name="connsiteX4" fmla="*/ 449587 w 471545"/>
                    <a:gd name="connsiteY4" fmla="*/ 347056 h 432350"/>
                    <a:gd name="connsiteX5" fmla="*/ 337931 w 471545"/>
                    <a:gd name="connsiteY5" fmla="*/ 408009 h 432350"/>
                    <a:gd name="connsiteX6" fmla="*/ 68219 w 471545"/>
                    <a:gd name="connsiteY6" fmla="*/ 328783 h 432350"/>
                    <a:gd name="connsiteX7" fmla="*/ 24341 w 471545"/>
                    <a:gd name="connsiteY7" fmla="*/ 248407 h 432350"/>
                    <a:gd name="connsiteX8" fmla="*/ 43141 w 471545"/>
                    <a:gd name="connsiteY8" fmla="*/ 29478 h 432350"/>
                    <a:gd name="connsiteX9" fmla="*/ 78216 w 471545"/>
                    <a:gd name="connsiteY9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71545 w 471545"/>
                    <a:gd name="connsiteY3" fmla="*/ 329502 h 432350"/>
                    <a:gd name="connsiteX4" fmla="*/ 449587 w 471545"/>
                    <a:gd name="connsiteY4" fmla="*/ 347056 h 432350"/>
                    <a:gd name="connsiteX5" fmla="*/ 337931 w 471545"/>
                    <a:gd name="connsiteY5" fmla="*/ 408009 h 432350"/>
                    <a:gd name="connsiteX6" fmla="*/ 68219 w 471545"/>
                    <a:gd name="connsiteY6" fmla="*/ 328783 h 432350"/>
                    <a:gd name="connsiteX7" fmla="*/ 24341 w 471545"/>
                    <a:gd name="connsiteY7" fmla="*/ 248407 h 432350"/>
                    <a:gd name="connsiteX8" fmla="*/ 43141 w 471545"/>
                    <a:gd name="connsiteY8" fmla="*/ 29478 h 432350"/>
                    <a:gd name="connsiteX9" fmla="*/ 78216 w 471545"/>
                    <a:gd name="connsiteY9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71545 w 471545"/>
                    <a:gd name="connsiteY3" fmla="*/ 329502 h 432350"/>
                    <a:gd name="connsiteX4" fmla="*/ 449587 w 471545"/>
                    <a:gd name="connsiteY4" fmla="*/ 347056 h 432350"/>
                    <a:gd name="connsiteX5" fmla="*/ 337931 w 471545"/>
                    <a:gd name="connsiteY5" fmla="*/ 408009 h 432350"/>
                    <a:gd name="connsiteX6" fmla="*/ 68219 w 471545"/>
                    <a:gd name="connsiteY6" fmla="*/ 328783 h 432350"/>
                    <a:gd name="connsiteX7" fmla="*/ 24341 w 471545"/>
                    <a:gd name="connsiteY7" fmla="*/ 248407 h 432350"/>
                    <a:gd name="connsiteX8" fmla="*/ 43141 w 471545"/>
                    <a:gd name="connsiteY8" fmla="*/ 29478 h 432350"/>
                    <a:gd name="connsiteX9" fmla="*/ 78216 w 471545"/>
                    <a:gd name="connsiteY9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71545 w 471545"/>
                    <a:gd name="connsiteY3" fmla="*/ 329502 h 432350"/>
                    <a:gd name="connsiteX4" fmla="*/ 337931 w 471545"/>
                    <a:gd name="connsiteY4" fmla="*/ 408009 h 432350"/>
                    <a:gd name="connsiteX5" fmla="*/ 68219 w 471545"/>
                    <a:gd name="connsiteY5" fmla="*/ 328783 h 432350"/>
                    <a:gd name="connsiteX6" fmla="*/ 24341 w 471545"/>
                    <a:gd name="connsiteY6" fmla="*/ 248407 h 432350"/>
                    <a:gd name="connsiteX7" fmla="*/ 43141 w 471545"/>
                    <a:gd name="connsiteY7" fmla="*/ 29478 h 432350"/>
                    <a:gd name="connsiteX8" fmla="*/ 78216 w 471545"/>
                    <a:gd name="connsiteY8" fmla="*/ 0 h 432350"/>
                    <a:gd name="connsiteX0" fmla="*/ 78216 w 471545"/>
                    <a:gd name="connsiteY0" fmla="*/ 0 h 426968"/>
                    <a:gd name="connsiteX1" fmla="*/ 92291 w 471545"/>
                    <a:gd name="connsiteY1" fmla="*/ 5974 h 426968"/>
                    <a:gd name="connsiteX2" fmla="*/ 387529 w 471545"/>
                    <a:gd name="connsiteY2" fmla="*/ 1657 h 426968"/>
                    <a:gd name="connsiteX3" fmla="*/ 471545 w 471545"/>
                    <a:gd name="connsiteY3" fmla="*/ 329502 h 426968"/>
                    <a:gd name="connsiteX4" fmla="*/ 371269 w 471545"/>
                    <a:gd name="connsiteY4" fmla="*/ 400866 h 426968"/>
                    <a:gd name="connsiteX5" fmla="*/ 68219 w 471545"/>
                    <a:gd name="connsiteY5" fmla="*/ 328783 h 426968"/>
                    <a:gd name="connsiteX6" fmla="*/ 24341 w 471545"/>
                    <a:gd name="connsiteY6" fmla="*/ 248407 h 426968"/>
                    <a:gd name="connsiteX7" fmla="*/ 43141 w 471545"/>
                    <a:gd name="connsiteY7" fmla="*/ 29478 h 426968"/>
                    <a:gd name="connsiteX8" fmla="*/ 78216 w 471545"/>
                    <a:gd name="connsiteY8" fmla="*/ 0 h 426968"/>
                    <a:gd name="connsiteX0" fmla="*/ 78216 w 471545"/>
                    <a:gd name="connsiteY0" fmla="*/ 0 h 423793"/>
                    <a:gd name="connsiteX1" fmla="*/ 92291 w 471545"/>
                    <a:gd name="connsiteY1" fmla="*/ 5974 h 423793"/>
                    <a:gd name="connsiteX2" fmla="*/ 387529 w 471545"/>
                    <a:gd name="connsiteY2" fmla="*/ 1657 h 423793"/>
                    <a:gd name="connsiteX3" fmla="*/ 471545 w 471545"/>
                    <a:gd name="connsiteY3" fmla="*/ 329502 h 423793"/>
                    <a:gd name="connsiteX4" fmla="*/ 371269 w 471545"/>
                    <a:gd name="connsiteY4" fmla="*/ 400866 h 423793"/>
                    <a:gd name="connsiteX5" fmla="*/ 68219 w 471545"/>
                    <a:gd name="connsiteY5" fmla="*/ 328783 h 423793"/>
                    <a:gd name="connsiteX6" fmla="*/ 24341 w 471545"/>
                    <a:gd name="connsiteY6" fmla="*/ 248407 h 423793"/>
                    <a:gd name="connsiteX7" fmla="*/ 43141 w 471545"/>
                    <a:gd name="connsiteY7" fmla="*/ 29478 h 423793"/>
                    <a:gd name="connsiteX8" fmla="*/ 78216 w 471545"/>
                    <a:gd name="connsiteY8" fmla="*/ 0 h 423793"/>
                    <a:gd name="connsiteX0" fmla="*/ 78216 w 471545"/>
                    <a:gd name="connsiteY0" fmla="*/ 0 h 427365"/>
                    <a:gd name="connsiteX1" fmla="*/ 92291 w 471545"/>
                    <a:gd name="connsiteY1" fmla="*/ 5974 h 427365"/>
                    <a:gd name="connsiteX2" fmla="*/ 387529 w 471545"/>
                    <a:gd name="connsiteY2" fmla="*/ 1657 h 427365"/>
                    <a:gd name="connsiteX3" fmla="*/ 471545 w 471545"/>
                    <a:gd name="connsiteY3" fmla="*/ 329502 h 427365"/>
                    <a:gd name="connsiteX4" fmla="*/ 373651 w 471545"/>
                    <a:gd name="connsiteY4" fmla="*/ 405629 h 427365"/>
                    <a:gd name="connsiteX5" fmla="*/ 68219 w 471545"/>
                    <a:gd name="connsiteY5" fmla="*/ 328783 h 427365"/>
                    <a:gd name="connsiteX6" fmla="*/ 24341 w 471545"/>
                    <a:gd name="connsiteY6" fmla="*/ 248407 h 427365"/>
                    <a:gd name="connsiteX7" fmla="*/ 43141 w 471545"/>
                    <a:gd name="connsiteY7" fmla="*/ 29478 h 427365"/>
                    <a:gd name="connsiteX8" fmla="*/ 78216 w 471545"/>
                    <a:gd name="connsiteY8" fmla="*/ 0 h 427365"/>
                    <a:gd name="connsiteX0" fmla="*/ 78216 w 471545"/>
                    <a:gd name="connsiteY0" fmla="*/ 0 h 427365"/>
                    <a:gd name="connsiteX1" fmla="*/ 92291 w 471545"/>
                    <a:gd name="connsiteY1" fmla="*/ 5974 h 427365"/>
                    <a:gd name="connsiteX2" fmla="*/ 387529 w 471545"/>
                    <a:gd name="connsiteY2" fmla="*/ 1657 h 427365"/>
                    <a:gd name="connsiteX3" fmla="*/ 471545 w 471545"/>
                    <a:gd name="connsiteY3" fmla="*/ 329502 h 427365"/>
                    <a:gd name="connsiteX4" fmla="*/ 373651 w 471545"/>
                    <a:gd name="connsiteY4" fmla="*/ 405629 h 427365"/>
                    <a:gd name="connsiteX5" fmla="*/ 68219 w 471545"/>
                    <a:gd name="connsiteY5" fmla="*/ 328783 h 427365"/>
                    <a:gd name="connsiteX6" fmla="*/ 24341 w 471545"/>
                    <a:gd name="connsiteY6" fmla="*/ 248407 h 427365"/>
                    <a:gd name="connsiteX7" fmla="*/ 43141 w 471545"/>
                    <a:gd name="connsiteY7" fmla="*/ 29478 h 427365"/>
                    <a:gd name="connsiteX8" fmla="*/ 78216 w 471545"/>
                    <a:gd name="connsiteY8" fmla="*/ 0 h 427365"/>
                    <a:gd name="connsiteX0" fmla="*/ 78216 w 471545"/>
                    <a:gd name="connsiteY0" fmla="*/ 0 h 425939"/>
                    <a:gd name="connsiteX1" fmla="*/ 92291 w 471545"/>
                    <a:gd name="connsiteY1" fmla="*/ 5974 h 425939"/>
                    <a:gd name="connsiteX2" fmla="*/ 387529 w 471545"/>
                    <a:gd name="connsiteY2" fmla="*/ 1657 h 425939"/>
                    <a:gd name="connsiteX3" fmla="*/ 471545 w 471545"/>
                    <a:gd name="connsiteY3" fmla="*/ 329502 h 425939"/>
                    <a:gd name="connsiteX4" fmla="*/ 373651 w 471545"/>
                    <a:gd name="connsiteY4" fmla="*/ 405629 h 425939"/>
                    <a:gd name="connsiteX5" fmla="*/ 68219 w 471545"/>
                    <a:gd name="connsiteY5" fmla="*/ 328783 h 425939"/>
                    <a:gd name="connsiteX6" fmla="*/ 24341 w 471545"/>
                    <a:gd name="connsiteY6" fmla="*/ 248407 h 425939"/>
                    <a:gd name="connsiteX7" fmla="*/ 43141 w 471545"/>
                    <a:gd name="connsiteY7" fmla="*/ 29478 h 425939"/>
                    <a:gd name="connsiteX8" fmla="*/ 78216 w 471545"/>
                    <a:gd name="connsiteY8" fmla="*/ 0 h 425939"/>
                    <a:gd name="connsiteX0" fmla="*/ 78216 w 471545"/>
                    <a:gd name="connsiteY0" fmla="*/ 0 h 425939"/>
                    <a:gd name="connsiteX1" fmla="*/ 92291 w 471545"/>
                    <a:gd name="connsiteY1" fmla="*/ 5974 h 425939"/>
                    <a:gd name="connsiteX2" fmla="*/ 387529 w 471545"/>
                    <a:gd name="connsiteY2" fmla="*/ 1657 h 425939"/>
                    <a:gd name="connsiteX3" fmla="*/ 471545 w 471545"/>
                    <a:gd name="connsiteY3" fmla="*/ 329502 h 425939"/>
                    <a:gd name="connsiteX4" fmla="*/ 373651 w 471545"/>
                    <a:gd name="connsiteY4" fmla="*/ 405629 h 425939"/>
                    <a:gd name="connsiteX5" fmla="*/ 68219 w 471545"/>
                    <a:gd name="connsiteY5" fmla="*/ 328783 h 425939"/>
                    <a:gd name="connsiteX6" fmla="*/ 24341 w 471545"/>
                    <a:gd name="connsiteY6" fmla="*/ 248407 h 425939"/>
                    <a:gd name="connsiteX7" fmla="*/ 43141 w 471545"/>
                    <a:gd name="connsiteY7" fmla="*/ 62815 h 425939"/>
                    <a:gd name="connsiteX8" fmla="*/ 78216 w 471545"/>
                    <a:gd name="connsiteY8" fmla="*/ 0 h 425939"/>
                    <a:gd name="connsiteX0" fmla="*/ 83715 w 477044"/>
                    <a:gd name="connsiteY0" fmla="*/ 0 h 425939"/>
                    <a:gd name="connsiteX1" fmla="*/ 97790 w 477044"/>
                    <a:gd name="connsiteY1" fmla="*/ 5974 h 425939"/>
                    <a:gd name="connsiteX2" fmla="*/ 393028 w 477044"/>
                    <a:gd name="connsiteY2" fmla="*/ 1657 h 425939"/>
                    <a:gd name="connsiteX3" fmla="*/ 477044 w 477044"/>
                    <a:gd name="connsiteY3" fmla="*/ 329502 h 425939"/>
                    <a:gd name="connsiteX4" fmla="*/ 379150 w 477044"/>
                    <a:gd name="connsiteY4" fmla="*/ 405629 h 425939"/>
                    <a:gd name="connsiteX5" fmla="*/ 73718 w 477044"/>
                    <a:gd name="connsiteY5" fmla="*/ 328783 h 425939"/>
                    <a:gd name="connsiteX6" fmla="*/ 29840 w 477044"/>
                    <a:gd name="connsiteY6" fmla="*/ 248407 h 425939"/>
                    <a:gd name="connsiteX7" fmla="*/ 48640 w 477044"/>
                    <a:gd name="connsiteY7" fmla="*/ 62815 h 425939"/>
                    <a:gd name="connsiteX8" fmla="*/ 83715 w 477044"/>
                    <a:gd name="connsiteY8" fmla="*/ 0 h 425939"/>
                    <a:gd name="connsiteX0" fmla="*/ 43835 w 437164"/>
                    <a:gd name="connsiteY0" fmla="*/ 0 h 420888"/>
                    <a:gd name="connsiteX1" fmla="*/ 57910 w 437164"/>
                    <a:gd name="connsiteY1" fmla="*/ 5974 h 420888"/>
                    <a:gd name="connsiteX2" fmla="*/ 353148 w 437164"/>
                    <a:gd name="connsiteY2" fmla="*/ 1657 h 420888"/>
                    <a:gd name="connsiteX3" fmla="*/ 437164 w 437164"/>
                    <a:gd name="connsiteY3" fmla="*/ 329502 h 420888"/>
                    <a:gd name="connsiteX4" fmla="*/ 339270 w 437164"/>
                    <a:gd name="connsiteY4" fmla="*/ 405629 h 420888"/>
                    <a:gd name="connsiteX5" fmla="*/ 33838 w 437164"/>
                    <a:gd name="connsiteY5" fmla="*/ 328783 h 420888"/>
                    <a:gd name="connsiteX6" fmla="*/ 8760 w 437164"/>
                    <a:gd name="connsiteY6" fmla="*/ 62815 h 420888"/>
                    <a:gd name="connsiteX7" fmla="*/ 43835 w 437164"/>
                    <a:gd name="connsiteY7" fmla="*/ 0 h 420888"/>
                    <a:gd name="connsiteX0" fmla="*/ 56373 w 449702"/>
                    <a:gd name="connsiteY0" fmla="*/ 0 h 419978"/>
                    <a:gd name="connsiteX1" fmla="*/ 70448 w 449702"/>
                    <a:gd name="connsiteY1" fmla="*/ 5974 h 419978"/>
                    <a:gd name="connsiteX2" fmla="*/ 365686 w 449702"/>
                    <a:gd name="connsiteY2" fmla="*/ 1657 h 419978"/>
                    <a:gd name="connsiteX3" fmla="*/ 449702 w 449702"/>
                    <a:gd name="connsiteY3" fmla="*/ 329502 h 419978"/>
                    <a:gd name="connsiteX4" fmla="*/ 351808 w 449702"/>
                    <a:gd name="connsiteY4" fmla="*/ 405629 h 419978"/>
                    <a:gd name="connsiteX5" fmla="*/ 46376 w 449702"/>
                    <a:gd name="connsiteY5" fmla="*/ 328783 h 419978"/>
                    <a:gd name="connsiteX6" fmla="*/ 2248 w 449702"/>
                    <a:gd name="connsiteY6" fmla="*/ 108059 h 419978"/>
                    <a:gd name="connsiteX7" fmla="*/ 56373 w 449702"/>
                    <a:gd name="connsiteY7" fmla="*/ 0 h 419978"/>
                    <a:gd name="connsiteX0" fmla="*/ 73305 w 466634"/>
                    <a:gd name="connsiteY0" fmla="*/ 0 h 419978"/>
                    <a:gd name="connsiteX1" fmla="*/ 87380 w 466634"/>
                    <a:gd name="connsiteY1" fmla="*/ 5974 h 419978"/>
                    <a:gd name="connsiteX2" fmla="*/ 382618 w 466634"/>
                    <a:gd name="connsiteY2" fmla="*/ 1657 h 419978"/>
                    <a:gd name="connsiteX3" fmla="*/ 466634 w 466634"/>
                    <a:gd name="connsiteY3" fmla="*/ 329502 h 419978"/>
                    <a:gd name="connsiteX4" fmla="*/ 368740 w 466634"/>
                    <a:gd name="connsiteY4" fmla="*/ 405629 h 419978"/>
                    <a:gd name="connsiteX5" fmla="*/ 63308 w 466634"/>
                    <a:gd name="connsiteY5" fmla="*/ 328783 h 419978"/>
                    <a:gd name="connsiteX6" fmla="*/ 19180 w 466634"/>
                    <a:gd name="connsiteY6" fmla="*/ 108059 h 419978"/>
                    <a:gd name="connsiteX7" fmla="*/ 73305 w 466634"/>
                    <a:gd name="connsiteY7" fmla="*/ 0 h 419978"/>
                    <a:gd name="connsiteX0" fmla="*/ 83888 w 477217"/>
                    <a:gd name="connsiteY0" fmla="*/ 0 h 419978"/>
                    <a:gd name="connsiteX1" fmla="*/ 97963 w 477217"/>
                    <a:gd name="connsiteY1" fmla="*/ 5974 h 419978"/>
                    <a:gd name="connsiteX2" fmla="*/ 393201 w 477217"/>
                    <a:gd name="connsiteY2" fmla="*/ 1657 h 419978"/>
                    <a:gd name="connsiteX3" fmla="*/ 477217 w 477217"/>
                    <a:gd name="connsiteY3" fmla="*/ 329502 h 419978"/>
                    <a:gd name="connsiteX4" fmla="*/ 379323 w 477217"/>
                    <a:gd name="connsiteY4" fmla="*/ 405629 h 419978"/>
                    <a:gd name="connsiteX5" fmla="*/ 73891 w 477217"/>
                    <a:gd name="connsiteY5" fmla="*/ 328783 h 419978"/>
                    <a:gd name="connsiteX6" fmla="*/ 29763 w 477217"/>
                    <a:gd name="connsiteY6" fmla="*/ 108059 h 419978"/>
                    <a:gd name="connsiteX7" fmla="*/ 83888 w 477217"/>
                    <a:gd name="connsiteY7" fmla="*/ 0 h 419978"/>
                    <a:gd name="connsiteX0" fmla="*/ 85751 w 479080"/>
                    <a:gd name="connsiteY0" fmla="*/ 0 h 419709"/>
                    <a:gd name="connsiteX1" fmla="*/ 99826 w 479080"/>
                    <a:gd name="connsiteY1" fmla="*/ 5974 h 419709"/>
                    <a:gd name="connsiteX2" fmla="*/ 395064 w 479080"/>
                    <a:gd name="connsiteY2" fmla="*/ 1657 h 419709"/>
                    <a:gd name="connsiteX3" fmla="*/ 479080 w 479080"/>
                    <a:gd name="connsiteY3" fmla="*/ 329502 h 419709"/>
                    <a:gd name="connsiteX4" fmla="*/ 381186 w 479080"/>
                    <a:gd name="connsiteY4" fmla="*/ 405629 h 419709"/>
                    <a:gd name="connsiteX5" fmla="*/ 75754 w 479080"/>
                    <a:gd name="connsiteY5" fmla="*/ 328783 h 419709"/>
                    <a:gd name="connsiteX6" fmla="*/ 29245 w 479080"/>
                    <a:gd name="connsiteY6" fmla="*/ 122346 h 419709"/>
                    <a:gd name="connsiteX7" fmla="*/ 85751 w 479080"/>
                    <a:gd name="connsiteY7" fmla="*/ 0 h 419709"/>
                    <a:gd name="connsiteX0" fmla="*/ 77289 w 470618"/>
                    <a:gd name="connsiteY0" fmla="*/ 0 h 419709"/>
                    <a:gd name="connsiteX1" fmla="*/ 91364 w 470618"/>
                    <a:gd name="connsiteY1" fmla="*/ 5974 h 419709"/>
                    <a:gd name="connsiteX2" fmla="*/ 386602 w 470618"/>
                    <a:gd name="connsiteY2" fmla="*/ 1657 h 419709"/>
                    <a:gd name="connsiteX3" fmla="*/ 470618 w 470618"/>
                    <a:gd name="connsiteY3" fmla="*/ 329502 h 419709"/>
                    <a:gd name="connsiteX4" fmla="*/ 372724 w 470618"/>
                    <a:gd name="connsiteY4" fmla="*/ 405629 h 419709"/>
                    <a:gd name="connsiteX5" fmla="*/ 67292 w 470618"/>
                    <a:gd name="connsiteY5" fmla="*/ 328783 h 419709"/>
                    <a:gd name="connsiteX6" fmla="*/ 20783 w 470618"/>
                    <a:gd name="connsiteY6" fmla="*/ 122346 h 419709"/>
                    <a:gd name="connsiteX7" fmla="*/ 77289 w 470618"/>
                    <a:gd name="connsiteY7" fmla="*/ 0 h 419709"/>
                    <a:gd name="connsiteX0" fmla="*/ 77289 w 470618"/>
                    <a:gd name="connsiteY0" fmla="*/ 0 h 426230"/>
                    <a:gd name="connsiteX1" fmla="*/ 91364 w 470618"/>
                    <a:gd name="connsiteY1" fmla="*/ 5974 h 426230"/>
                    <a:gd name="connsiteX2" fmla="*/ 386602 w 470618"/>
                    <a:gd name="connsiteY2" fmla="*/ 1657 h 426230"/>
                    <a:gd name="connsiteX3" fmla="*/ 470618 w 470618"/>
                    <a:gd name="connsiteY3" fmla="*/ 329502 h 426230"/>
                    <a:gd name="connsiteX4" fmla="*/ 372724 w 470618"/>
                    <a:gd name="connsiteY4" fmla="*/ 405629 h 426230"/>
                    <a:gd name="connsiteX5" fmla="*/ 67292 w 470618"/>
                    <a:gd name="connsiteY5" fmla="*/ 328783 h 426230"/>
                    <a:gd name="connsiteX6" fmla="*/ 20783 w 470618"/>
                    <a:gd name="connsiteY6" fmla="*/ 122346 h 426230"/>
                    <a:gd name="connsiteX7" fmla="*/ 77289 w 470618"/>
                    <a:gd name="connsiteY7" fmla="*/ 0 h 426230"/>
                    <a:gd name="connsiteX0" fmla="*/ 62894 w 456223"/>
                    <a:gd name="connsiteY0" fmla="*/ 0 h 426903"/>
                    <a:gd name="connsiteX1" fmla="*/ 76969 w 456223"/>
                    <a:gd name="connsiteY1" fmla="*/ 5974 h 426903"/>
                    <a:gd name="connsiteX2" fmla="*/ 372207 w 456223"/>
                    <a:gd name="connsiteY2" fmla="*/ 1657 h 426903"/>
                    <a:gd name="connsiteX3" fmla="*/ 456223 w 456223"/>
                    <a:gd name="connsiteY3" fmla="*/ 329502 h 426903"/>
                    <a:gd name="connsiteX4" fmla="*/ 358329 w 456223"/>
                    <a:gd name="connsiteY4" fmla="*/ 405629 h 426903"/>
                    <a:gd name="connsiteX5" fmla="*/ 40991 w 456223"/>
                    <a:gd name="connsiteY5" fmla="*/ 333351 h 426903"/>
                    <a:gd name="connsiteX6" fmla="*/ 6388 w 456223"/>
                    <a:gd name="connsiteY6" fmla="*/ 122346 h 426903"/>
                    <a:gd name="connsiteX7" fmla="*/ 62894 w 456223"/>
                    <a:gd name="connsiteY7" fmla="*/ 0 h 426903"/>
                    <a:gd name="connsiteX0" fmla="*/ 82517 w 475846"/>
                    <a:gd name="connsiteY0" fmla="*/ 0 h 426903"/>
                    <a:gd name="connsiteX1" fmla="*/ 96592 w 475846"/>
                    <a:gd name="connsiteY1" fmla="*/ 5974 h 426903"/>
                    <a:gd name="connsiteX2" fmla="*/ 391830 w 475846"/>
                    <a:gd name="connsiteY2" fmla="*/ 1657 h 426903"/>
                    <a:gd name="connsiteX3" fmla="*/ 475846 w 475846"/>
                    <a:gd name="connsiteY3" fmla="*/ 329502 h 426903"/>
                    <a:gd name="connsiteX4" fmla="*/ 377952 w 475846"/>
                    <a:gd name="connsiteY4" fmla="*/ 405629 h 426903"/>
                    <a:gd name="connsiteX5" fmla="*/ 60614 w 475846"/>
                    <a:gd name="connsiteY5" fmla="*/ 333351 h 426903"/>
                    <a:gd name="connsiteX6" fmla="*/ 26011 w 475846"/>
                    <a:gd name="connsiteY6" fmla="*/ 122346 h 426903"/>
                    <a:gd name="connsiteX7" fmla="*/ 82517 w 475846"/>
                    <a:gd name="connsiteY7" fmla="*/ 0 h 426903"/>
                    <a:gd name="connsiteX0" fmla="*/ 82517 w 482990"/>
                    <a:gd name="connsiteY0" fmla="*/ 0 h 426903"/>
                    <a:gd name="connsiteX1" fmla="*/ 96592 w 482990"/>
                    <a:gd name="connsiteY1" fmla="*/ 5974 h 426903"/>
                    <a:gd name="connsiteX2" fmla="*/ 391830 w 482990"/>
                    <a:gd name="connsiteY2" fmla="*/ 1657 h 426903"/>
                    <a:gd name="connsiteX3" fmla="*/ 482990 w 482990"/>
                    <a:gd name="connsiteY3" fmla="*/ 336355 h 426903"/>
                    <a:gd name="connsiteX4" fmla="*/ 377952 w 482990"/>
                    <a:gd name="connsiteY4" fmla="*/ 405629 h 426903"/>
                    <a:gd name="connsiteX5" fmla="*/ 60614 w 482990"/>
                    <a:gd name="connsiteY5" fmla="*/ 333351 h 426903"/>
                    <a:gd name="connsiteX6" fmla="*/ 26011 w 482990"/>
                    <a:gd name="connsiteY6" fmla="*/ 122346 h 426903"/>
                    <a:gd name="connsiteX7" fmla="*/ 82517 w 482990"/>
                    <a:gd name="connsiteY7" fmla="*/ 0 h 4269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82990" h="426903">
                      <a:moveTo>
                        <a:pt x="82517" y="0"/>
                      </a:moveTo>
                      <a:lnTo>
                        <a:pt x="96592" y="5974"/>
                      </a:lnTo>
                      <a:cubicBezTo>
                        <a:pt x="193416" y="41841"/>
                        <a:pt x="256905" y="25321"/>
                        <a:pt x="391830" y="1657"/>
                      </a:cubicBezTo>
                      <a:cubicBezTo>
                        <a:pt x="378839" y="98441"/>
                        <a:pt x="384541" y="233545"/>
                        <a:pt x="482990" y="336355"/>
                      </a:cubicBezTo>
                      <a:cubicBezTo>
                        <a:pt x="450359" y="361731"/>
                        <a:pt x="474308" y="360172"/>
                        <a:pt x="377952" y="405629"/>
                      </a:cubicBezTo>
                      <a:cubicBezTo>
                        <a:pt x="203015" y="467076"/>
                        <a:pt x="119271" y="380565"/>
                        <a:pt x="60614" y="333351"/>
                      </a:cubicBezTo>
                      <a:cubicBezTo>
                        <a:pt x="1957" y="286137"/>
                        <a:pt x="-22882" y="187041"/>
                        <a:pt x="26011" y="122346"/>
                      </a:cubicBezTo>
                      <a:cubicBezTo>
                        <a:pt x="74904" y="57651"/>
                        <a:pt x="64475" y="36020"/>
                        <a:pt x="8251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" name="フリーフォーム: 図形 198">
                  <a:extLst>
                    <a:ext uri="{FF2B5EF4-FFF2-40B4-BE49-F238E27FC236}">
                      <a16:creationId xmlns:a16="http://schemas.microsoft.com/office/drawing/2014/main" id="{00275B82-617D-4623-A64D-9391BFDABC1C}"/>
                    </a:ext>
                  </a:extLst>
                </p:cNvPr>
                <p:cNvSpPr/>
                <p:nvPr/>
              </p:nvSpPr>
              <p:spPr>
                <a:xfrm>
                  <a:off x="1484987" y="1970287"/>
                  <a:ext cx="360488" cy="368102"/>
                </a:xfrm>
                <a:custGeom>
                  <a:avLst/>
                  <a:gdLst>
                    <a:gd name="connsiteX0" fmla="*/ 346588 w 437748"/>
                    <a:gd name="connsiteY0" fmla="*/ 0 h 375245"/>
                    <a:gd name="connsiteX1" fmla="*/ 437748 w 437748"/>
                    <a:gd name="connsiteY1" fmla="*/ 295344 h 375245"/>
                    <a:gd name="connsiteX2" fmla="*/ 332710 w 437748"/>
                    <a:gd name="connsiteY2" fmla="*/ 356473 h 375245"/>
                    <a:gd name="connsiteX3" fmla="*/ 170892 w 437748"/>
                    <a:gd name="connsiteY3" fmla="*/ 371106 h 375245"/>
                    <a:gd name="connsiteX4" fmla="*/ 149611 w 437748"/>
                    <a:gd name="connsiteY4" fmla="*/ 365548 h 375245"/>
                    <a:gd name="connsiteX5" fmla="*/ 110345 w 437748"/>
                    <a:gd name="connsiteY5" fmla="*/ 342345 h 375245"/>
                    <a:gd name="connsiteX6" fmla="*/ 60615 w 437748"/>
                    <a:gd name="connsiteY6" fmla="*/ 300800 h 375245"/>
                    <a:gd name="connsiteX7" fmla="*/ 26012 w 437748"/>
                    <a:gd name="connsiteY7" fmla="*/ 80835 h 375245"/>
                    <a:gd name="connsiteX8" fmla="*/ 52931 w 437748"/>
                    <a:gd name="connsiteY8" fmla="*/ 37735 h 375245"/>
                    <a:gd name="connsiteX9" fmla="*/ 65354 w 437748"/>
                    <a:gd name="connsiteY9" fmla="*/ 7041 h 375245"/>
                    <a:gd name="connsiteX10" fmla="*/ 119355 w 437748"/>
                    <a:gd name="connsiteY10" fmla="*/ 19503 h 375245"/>
                    <a:gd name="connsiteX11" fmla="*/ 346588 w 437748"/>
                    <a:gd name="connsiteY11" fmla="*/ 0 h 375245"/>
                    <a:gd name="connsiteX0" fmla="*/ 294155 w 385315"/>
                    <a:gd name="connsiteY0" fmla="*/ 0 h 375245"/>
                    <a:gd name="connsiteX1" fmla="*/ 385315 w 385315"/>
                    <a:gd name="connsiteY1" fmla="*/ 295344 h 375245"/>
                    <a:gd name="connsiteX2" fmla="*/ 280277 w 385315"/>
                    <a:gd name="connsiteY2" fmla="*/ 356473 h 375245"/>
                    <a:gd name="connsiteX3" fmla="*/ 118459 w 385315"/>
                    <a:gd name="connsiteY3" fmla="*/ 371106 h 375245"/>
                    <a:gd name="connsiteX4" fmla="*/ 97178 w 385315"/>
                    <a:gd name="connsiteY4" fmla="*/ 365548 h 375245"/>
                    <a:gd name="connsiteX5" fmla="*/ 57912 w 385315"/>
                    <a:gd name="connsiteY5" fmla="*/ 342345 h 375245"/>
                    <a:gd name="connsiteX6" fmla="*/ 8182 w 385315"/>
                    <a:gd name="connsiteY6" fmla="*/ 300800 h 375245"/>
                    <a:gd name="connsiteX7" fmla="*/ 498 w 385315"/>
                    <a:gd name="connsiteY7" fmla="*/ 37735 h 375245"/>
                    <a:gd name="connsiteX8" fmla="*/ 12921 w 385315"/>
                    <a:gd name="connsiteY8" fmla="*/ 7041 h 375245"/>
                    <a:gd name="connsiteX9" fmla="*/ 66922 w 385315"/>
                    <a:gd name="connsiteY9" fmla="*/ 19503 h 375245"/>
                    <a:gd name="connsiteX10" fmla="*/ 294155 w 385315"/>
                    <a:gd name="connsiteY10" fmla="*/ 0 h 375245"/>
                    <a:gd name="connsiteX0" fmla="*/ 0 w 384817"/>
                    <a:gd name="connsiteY0" fmla="*/ 37735 h 375245"/>
                    <a:gd name="connsiteX1" fmla="*/ 12423 w 384817"/>
                    <a:gd name="connsiteY1" fmla="*/ 7041 h 375245"/>
                    <a:gd name="connsiteX2" fmla="*/ 66424 w 384817"/>
                    <a:gd name="connsiteY2" fmla="*/ 19503 h 375245"/>
                    <a:gd name="connsiteX3" fmla="*/ 293657 w 384817"/>
                    <a:gd name="connsiteY3" fmla="*/ 0 h 375245"/>
                    <a:gd name="connsiteX4" fmla="*/ 384817 w 384817"/>
                    <a:gd name="connsiteY4" fmla="*/ 295344 h 375245"/>
                    <a:gd name="connsiteX5" fmla="*/ 279779 w 384817"/>
                    <a:gd name="connsiteY5" fmla="*/ 356473 h 375245"/>
                    <a:gd name="connsiteX6" fmla="*/ 117961 w 384817"/>
                    <a:gd name="connsiteY6" fmla="*/ 371106 h 375245"/>
                    <a:gd name="connsiteX7" fmla="*/ 96680 w 384817"/>
                    <a:gd name="connsiteY7" fmla="*/ 365548 h 375245"/>
                    <a:gd name="connsiteX8" fmla="*/ 57414 w 384817"/>
                    <a:gd name="connsiteY8" fmla="*/ 342345 h 375245"/>
                    <a:gd name="connsiteX9" fmla="*/ 7684 w 384817"/>
                    <a:gd name="connsiteY9" fmla="*/ 300800 h 375245"/>
                    <a:gd name="connsiteX10" fmla="*/ 91440 w 384817"/>
                    <a:gd name="connsiteY10" fmla="*/ 129175 h 375245"/>
                    <a:gd name="connsiteX0" fmla="*/ 0 w 384817"/>
                    <a:gd name="connsiteY0" fmla="*/ 37735 h 375245"/>
                    <a:gd name="connsiteX1" fmla="*/ 12423 w 384817"/>
                    <a:gd name="connsiteY1" fmla="*/ 7041 h 375245"/>
                    <a:gd name="connsiteX2" fmla="*/ 66424 w 384817"/>
                    <a:gd name="connsiteY2" fmla="*/ 19503 h 375245"/>
                    <a:gd name="connsiteX3" fmla="*/ 293657 w 384817"/>
                    <a:gd name="connsiteY3" fmla="*/ 0 h 375245"/>
                    <a:gd name="connsiteX4" fmla="*/ 384817 w 384817"/>
                    <a:gd name="connsiteY4" fmla="*/ 295344 h 375245"/>
                    <a:gd name="connsiteX5" fmla="*/ 279779 w 384817"/>
                    <a:gd name="connsiteY5" fmla="*/ 356473 h 375245"/>
                    <a:gd name="connsiteX6" fmla="*/ 117961 w 384817"/>
                    <a:gd name="connsiteY6" fmla="*/ 371106 h 375245"/>
                    <a:gd name="connsiteX7" fmla="*/ 96680 w 384817"/>
                    <a:gd name="connsiteY7" fmla="*/ 365548 h 375245"/>
                    <a:gd name="connsiteX8" fmla="*/ 57414 w 384817"/>
                    <a:gd name="connsiteY8" fmla="*/ 342345 h 375245"/>
                    <a:gd name="connsiteX9" fmla="*/ 7684 w 384817"/>
                    <a:gd name="connsiteY9" fmla="*/ 300800 h 375245"/>
                    <a:gd name="connsiteX0" fmla="*/ 4739 w 377133"/>
                    <a:gd name="connsiteY0" fmla="*/ 7041 h 375245"/>
                    <a:gd name="connsiteX1" fmla="*/ 58740 w 377133"/>
                    <a:gd name="connsiteY1" fmla="*/ 19503 h 375245"/>
                    <a:gd name="connsiteX2" fmla="*/ 285973 w 377133"/>
                    <a:gd name="connsiteY2" fmla="*/ 0 h 375245"/>
                    <a:gd name="connsiteX3" fmla="*/ 377133 w 377133"/>
                    <a:gd name="connsiteY3" fmla="*/ 295344 h 375245"/>
                    <a:gd name="connsiteX4" fmla="*/ 272095 w 377133"/>
                    <a:gd name="connsiteY4" fmla="*/ 356473 h 375245"/>
                    <a:gd name="connsiteX5" fmla="*/ 110277 w 377133"/>
                    <a:gd name="connsiteY5" fmla="*/ 371106 h 375245"/>
                    <a:gd name="connsiteX6" fmla="*/ 88996 w 377133"/>
                    <a:gd name="connsiteY6" fmla="*/ 365548 h 375245"/>
                    <a:gd name="connsiteX7" fmla="*/ 49730 w 377133"/>
                    <a:gd name="connsiteY7" fmla="*/ 342345 h 375245"/>
                    <a:gd name="connsiteX8" fmla="*/ 0 w 377133"/>
                    <a:gd name="connsiteY8" fmla="*/ 300800 h 375245"/>
                    <a:gd name="connsiteX0" fmla="*/ 0 w 372394"/>
                    <a:gd name="connsiteY0" fmla="*/ 7041 h 375245"/>
                    <a:gd name="connsiteX1" fmla="*/ 54001 w 372394"/>
                    <a:gd name="connsiteY1" fmla="*/ 19503 h 375245"/>
                    <a:gd name="connsiteX2" fmla="*/ 281234 w 372394"/>
                    <a:gd name="connsiteY2" fmla="*/ 0 h 375245"/>
                    <a:gd name="connsiteX3" fmla="*/ 372394 w 372394"/>
                    <a:gd name="connsiteY3" fmla="*/ 295344 h 375245"/>
                    <a:gd name="connsiteX4" fmla="*/ 267356 w 372394"/>
                    <a:gd name="connsiteY4" fmla="*/ 356473 h 375245"/>
                    <a:gd name="connsiteX5" fmla="*/ 105538 w 372394"/>
                    <a:gd name="connsiteY5" fmla="*/ 371106 h 375245"/>
                    <a:gd name="connsiteX6" fmla="*/ 84257 w 372394"/>
                    <a:gd name="connsiteY6" fmla="*/ 365548 h 375245"/>
                    <a:gd name="connsiteX7" fmla="*/ 44991 w 372394"/>
                    <a:gd name="connsiteY7" fmla="*/ 342345 h 375245"/>
                    <a:gd name="connsiteX0" fmla="*/ 0 w 372394"/>
                    <a:gd name="connsiteY0" fmla="*/ 7041 h 375245"/>
                    <a:gd name="connsiteX1" fmla="*/ 54001 w 372394"/>
                    <a:gd name="connsiteY1" fmla="*/ 19503 h 375245"/>
                    <a:gd name="connsiteX2" fmla="*/ 281234 w 372394"/>
                    <a:gd name="connsiteY2" fmla="*/ 0 h 375245"/>
                    <a:gd name="connsiteX3" fmla="*/ 372394 w 372394"/>
                    <a:gd name="connsiteY3" fmla="*/ 295344 h 375245"/>
                    <a:gd name="connsiteX4" fmla="*/ 267356 w 372394"/>
                    <a:gd name="connsiteY4" fmla="*/ 356473 h 375245"/>
                    <a:gd name="connsiteX5" fmla="*/ 105538 w 372394"/>
                    <a:gd name="connsiteY5" fmla="*/ 371106 h 375245"/>
                    <a:gd name="connsiteX6" fmla="*/ 84257 w 372394"/>
                    <a:gd name="connsiteY6" fmla="*/ 365548 h 375245"/>
                    <a:gd name="connsiteX0" fmla="*/ 0 w 360488"/>
                    <a:gd name="connsiteY0" fmla="*/ 7041 h 375245"/>
                    <a:gd name="connsiteX1" fmla="*/ 54001 w 360488"/>
                    <a:gd name="connsiteY1" fmla="*/ 19503 h 375245"/>
                    <a:gd name="connsiteX2" fmla="*/ 281234 w 360488"/>
                    <a:gd name="connsiteY2" fmla="*/ 0 h 375245"/>
                    <a:gd name="connsiteX3" fmla="*/ 360488 w 360488"/>
                    <a:gd name="connsiteY3" fmla="*/ 300198 h 375245"/>
                    <a:gd name="connsiteX4" fmla="*/ 267356 w 360488"/>
                    <a:gd name="connsiteY4" fmla="*/ 356473 h 375245"/>
                    <a:gd name="connsiteX5" fmla="*/ 105538 w 360488"/>
                    <a:gd name="connsiteY5" fmla="*/ 371106 h 375245"/>
                    <a:gd name="connsiteX6" fmla="*/ 84257 w 360488"/>
                    <a:gd name="connsiteY6" fmla="*/ 365548 h 375245"/>
                    <a:gd name="connsiteX0" fmla="*/ 0 w 360488"/>
                    <a:gd name="connsiteY0" fmla="*/ 7041 h 375245"/>
                    <a:gd name="connsiteX1" fmla="*/ 54001 w 360488"/>
                    <a:gd name="connsiteY1" fmla="*/ 19503 h 375245"/>
                    <a:gd name="connsiteX2" fmla="*/ 281234 w 360488"/>
                    <a:gd name="connsiteY2" fmla="*/ 0 h 375245"/>
                    <a:gd name="connsiteX3" fmla="*/ 360488 w 360488"/>
                    <a:gd name="connsiteY3" fmla="*/ 300198 h 375245"/>
                    <a:gd name="connsiteX4" fmla="*/ 267356 w 360488"/>
                    <a:gd name="connsiteY4" fmla="*/ 356473 h 375245"/>
                    <a:gd name="connsiteX5" fmla="*/ 105538 w 360488"/>
                    <a:gd name="connsiteY5" fmla="*/ 371106 h 375245"/>
                    <a:gd name="connsiteX6" fmla="*/ 84257 w 360488"/>
                    <a:gd name="connsiteY6" fmla="*/ 365548 h 3752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60488" h="375245">
                      <a:moveTo>
                        <a:pt x="0" y="7041"/>
                      </a:moveTo>
                      <a:lnTo>
                        <a:pt x="54001" y="19503"/>
                      </a:lnTo>
                      <a:cubicBezTo>
                        <a:pt x="119029" y="27777"/>
                        <a:pt x="180040" y="15661"/>
                        <a:pt x="281234" y="0"/>
                      </a:cubicBezTo>
                      <a:cubicBezTo>
                        <a:pt x="268243" y="85404"/>
                        <a:pt x="269182" y="192485"/>
                        <a:pt x="360488" y="300198"/>
                      </a:cubicBezTo>
                      <a:cubicBezTo>
                        <a:pt x="327857" y="322590"/>
                        <a:pt x="363712" y="316360"/>
                        <a:pt x="267356" y="356473"/>
                      </a:cubicBezTo>
                      <a:cubicBezTo>
                        <a:pt x="201755" y="376806"/>
                        <a:pt x="148977" y="378779"/>
                        <a:pt x="105538" y="371106"/>
                      </a:cubicBezTo>
                      <a:lnTo>
                        <a:pt x="84257" y="365548"/>
                      </a:lnTo>
                    </a:path>
                  </a:pathLst>
                </a:custGeom>
                <a:noFill/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" name="フリーフォーム: 図形 199">
                  <a:extLst>
                    <a:ext uri="{FF2B5EF4-FFF2-40B4-BE49-F238E27FC236}">
                      <a16:creationId xmlns:a16="http://schemas.microsoft.com/office/drawing/2014/main" id="{4775623C-BD36-4757-A980-21103F0DD343}"/>
                    </a:ext>
                  </a:extLst>
                </p:cNvPr>
                <p:cNvSpPr/>
                <p:nvPr/>
              </p:nvSpPr>
              <p:spPr>
                <a:xfrm rot="4790864">
                  <a:off x="1614261" y="2127223"/>
                  <a:ext cx="54676" cy="259829"/>
                </a:xfrm>
                <a:custGeom>
                  <a:avLst/>
                  <a:gdLst>
                    <a:gd name="connsiteX0" fmla="*/ 40431 w 85860"/>
                    <a:gd name="connsiteY0" fmla="*/ 0 h 288131"/>
                    <a:gd name="connsiteX1" fmla="*/ 45429 w 85860"/>
                    <a:gd name="connsiteY1" fmla="*/ 0 h 288131"/>
                    <a:gd name="connsiteX2" fmla="*/ 85860 w 85860"/>
                    <a:gd name="connsiteY2" fmla="*/ 288131 h 288131"/>
                    <a:gd name="connsiteX3" fmla="*/ 0 w 85860"/>
                    <a:gd name="connsiteY3" fmla="*/ 288131 h 288131"/>
                    <a:gd name="connsiteX0" fmla="*/ 85860 w 177300"/>
                    <a:gd name="connsiteY0" fmla="*/ 288131 h 379571"/>
                    <a:gd name="connsiteX1" fmla="*/ 0 w 177300"/>
                    <a:gd name="connsiteY1" fmla="*/ 288131 h 379571"/>
                    <a:gd name="connsiteX2" fmla="*/ 40431 w 177300"/>
                    <a:gd name="connsiteY2" fmla="*/ 0 h 379571"/>
                    <a:gd name="connsiteX3" fmla="*/ 45429 w 177300"/>
                    <a:gd name="connsiteY3" fmla="*/ 0 h 379571"/>
                    <a:gd name="connsiteX4" fmla="*/ 177300 w 177300"/>
                    <a:gd name="connsiteY4" fmla="*/ 379571 h 379571"/>
                    <a:gd name="connsiteX0" fmla="*/ 0 w 177300"/>
                    <a:gd name="connsiteY0" fmla="*/ 288131 h 379571"/>
                    <a:gd name="connsiteX1" fmla="*/ 40431 w 177300"/>
                    <a:gd name="connsiteY1" fmla="*/ 0 h 379571"/>
                    <a:gd name="connsiteX2" fmla="*/ 45429 w 177300"/>
                    <a:gd name="connsiteY2" fmla="*/ 0 h 379571"/>
                    <a:gd name="connsiteX3" fmla="*/ 177300 w 177300"/>
                    <a:gd name="connsiteY3" fmla="*/ 379571 h 379571"/>
                    <a:gd name="connsiteX0" fmla="*/ 0 w 63000"/>
                    <a:gd name="connsiteY0" fmla="*/ 288131 h 289084"/>
                    <a:gd name="connsiteX1" fmla="*/ 40431 w 63000"/>
                    <a:gd name="connsiteY1" fmla="*/ 0 h 289084"/>
                    <a:gd name="connsiteX2" fmla="*/ 45429 w 63000"/>
                    <a:gd name="connsiteY2" fmla="*/ 0 h 289084"/>
                    <a:gd name="connsiteX3" fmla="*/ 63000 w 63000"/>
                    <a:gd name="connsiteY3" fmla="*/ 289084 h 289084"/>
                    <a:gd name="connsiteX0" fmla="*/ 0 w 53369"/>
                    <a:gd name="connsiteY0" fmla="*/ 320113 h 320114"/>
                    <a:gd name="connsiteX1" fmla="*/ 30800 w 53369"/>
                    <a:gd name="connsiteY1" fmla="*/ 0 h 320114"/>
                    <a:gd name="connsiteX2" fmla="*/ 35798 w 53369"/>
                    <a:gd name="connsiteY2" fmla="*/ 0 h 320114"/>
                    <a:gd name="connsiteX3" fmla="*/ 53369 w 53369"/>
                    <a:gd name="connsiteY3" fmla="*/ 289084 h 3201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3369" h="320114">
                      <a:moveTo>
                        <a:pt x="0" y="320113"/>
                      </a:moveTo>
                      <a:lnTo>
                        <a:pt x="30800" y="0"/>
                      </a:lnTo>
                      <a:lnTo>
                        <a:pt x="35798" y="0"/>
                      </a:lnTo>
                      <a:cubicBezTo>
                        <a:pt x="49275" y="96044"/>
                        <a:pt x="53369" y="289084"/>
                        <a:pt x="53369" y="289084"/>
                      </a:cubicBezTo>
                    </a:path>
                  </a:pathLst>
                </a:custGeom>
                <a:noFill/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" name="フリーフォーム: 図形 200">
                  <a:extLst>
                    <a:ext uri="{FF2B5EF4-FFF2-40B4-BE49-F238E27FC236}">
                      <a16:creationId xmlns:a16="http://schemas.microsoft.com/office/drawing/2014/main" id="{D28E8DFC-618B-423D-968D-278A627FAA51}"/>
                    </a:ext>
                  </a:extLst>
                </p:cNvPr>
                <p:cNvSpPr/>
                <p:nvPr/>
              </p:nvSpPr>
              <p:spPr>
                <a:xfrm rot="16019154" flipV="1">
                  <a:off x="1557111" y="1924817"/>
                  <a:ext cx="54676" cy="259829"/>
                </a:xfrm>
                <a:custGeom>
                  <a:avLst/>
                  <a:gdLst>
                    <a:gd name="connsiteX0" fmla="*/ 40431 w 85860"/>
                    <a:gd name="connsiteY0" fmla="*/ 0 h 288131"/>
                    <a:gd name="connsiteX1" fmla="*/ 45429 w 85860"/>
                    <a:gd name="connsiteY1" fmla="*/ 0 h 288131"/>
                    <a:gd name="connsiteX2" fmla="*/ 85860 w 85860"/>
                    <a:gd name="connsiteY2" fmla="*/ 288131 h 288131"/>
                    <a:gd name="connsiteX3" fmla="*/ 0 w 85860"/>
                    <a:gd name="connsiteY3" fmla="*/ 288131 h 288131"/>
                    <a:gd name="connsiteX0" fmla="*/ 85860 w 177300"/>
                    <a:gd name="connsiteY0" fmla="*/ 288131 h 379571"/>
                    <a:gd name="connsiteX1" fmla="*/ 0 w 177300"/>
                    <a:gd name="connsiteY1" fmla="*/ 288131 h 379571"/>
                    <a:gd name="connsiteX2" fmla="*/ 40431 w 177300"/>
                    <a:gd name="connsiteY2" fmla="*/ 0 h 379571"/>
                    <a:gd name="connsiteX3" fmla="*/ 45429 w 177300"/>
                    <a:gd name="connsiteY3" fmla="*/ 0 h 379571"/>
                    <a:gd name="connsiteX4" fmla="*/ 177300 w 177300"/>
                    <a:gd name="connsiteY4" fmla="*/ 379571 h 379571"/>
                    <a:gd name="connsiteX0" fmla="*/ 0 w 177300"/>
                    <a:gd name="connsiteY0" fmla="*/ 288131 h 379571"/>
                    <a:gd name="connsiteX1" fmla="*/ 40431 w 177300"/>
                    <a:gd name="connsiteY1" fmla="*/ 0 h 379571"/>
                    <a:gd name="connsiteX2" fmla="*/ 45429 w 177300"/>
                    <a:gd name="connsiteY2" fmla="*/ 0 h 379571"/>
                    <a:gd name="connsiteX3" fmla="*/ 177300 w 177300"/>
                    <a:gd name="connsiteY3" fmla="*/ 379571 h 379571"/>
                    <a:gd name="connsiteX0" fmla="*/ 0 w 63000"/>
                    <a:gd name="connsiteY0" fmla="*/ 288131 h 289084"/>
                    <a:gd name="connsiteX1" fmla="*/ 40431 w 63000"/>
                    <a:gd name="connsiteY1" fmla="*/ 0 h 289084"/>
                    <a:gd name="connsiteX2" fmla="*/ 45429 w 63000"/>
                    <a:gd name="connsiteY2" fmla="*/ 0 h 289084"/>
                    <a:gd name="connsiteX3" fmla="*/ 63000 w 63000"/>
                    <a:gd name="connsiteY3" fmla="*/ 289084 h 289084"/>
                    <a:gd name="connsiteX0" fmla="*/ 0 w 53369"/>
                    <a:gd name="connsiteY0" fmla="*/ 320113 h 320114"/>
                    <a:gd name="connsiteX1" fmla="*/ 30800 w 53369"/>
                    <a:gd name="connsiteY1" fmla="*/ 0 h 320114"/>
                    <a:gd name="connsiteX2" fmla="*/ 35798 w 53369"/>
                    <a:gd name="connsiteY2" fmla="*/ 0 h 320114"/>
                    <a:gd name="connsiteX3" fmla="*/ 53369 w 53369"/>
                    <a:gd name="connsiteY3" fmla="*/ 289084 h 3201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3369" h="320114">
                      <a:moveTo>
                        <a:pt x="0" y="320113"/>
                      </a:moveTo>
                      <a:lnTo>
                        <a:pt x="30800" y="0"/>
                      </a:lnTo>
                      <a:lnTo>
                        <a:pt x="35798" y="0"/>
                      </a:lnTo>
                      <a:cubicBezTo>
                        <a:pt x="49275" y="96044"/>
                        <a:pt x="53369" y="289084"/>
                        <a:pt x="53369" y="289084"/>
                      </a:cubicBezTo>
                    </a:path>
                  </a:pathLst>
                </a:custGeom>
                <a:noFill/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03" name="フリーフォーム: 図形 202">
              <a:extLst>
                <a:ext uri="{FF2B5EF4-FFF2-40B4-BE49-F238E27FC236}">
                  <a16:creationId xmlns:a16="http://schemas.microsoft.com/office/drawing/2014/main" id="{BFBBE1C9-3AF5-4BF3-ABA6-1CB5FF23C4CA}"/>
                </a:ext>
              </a:extLst>
            </p:cNvPr>
            <p:cNvSpPr/>
            <p:nvPr/>
          </p:nvSpPr>
          <p:spPr>
            <a:xfrm rot="900000" flipH="1">
              <a:off x="8040237" y="4757421"/>
              <a:ext cx="184790" cy="334681"/>
            </a:xfrm>
            <a:custGeom>
              <a:avLst/>
              <a:gdLst>
                <a:gd name="connsiteX0" fmla="*/ 109805 w 188990"/>
                <a:gd name="connsiteY0" fmla="*/ 0 h 342286"/>
                <a:gd name="connsiteX1" fmla="*/ 0 w 188990"/>
                <a:gd name="connsiteY1" fmla="*/ 171143 h 342286"/>
                <a:gd name="connsiteX2" fmla="*/ 109805 w 188990"/>
                <a:gd name="connsiteY2" fmla="*/ 342286 h 342286"/>
                <a:gd name="connsiteX3" fmla="*/ 111831 w 188990"/>
                <a:gd name="connsiteY3" fmla="*/ 341648 h 342286"/>
                <a:gd name="connsiteX4" fmla="*/ 188990 w 188990"/>
                <a:gd name="connsiteY4" fmla="*/ 53688 h 342286"/>
                <a:gd name="connsiteX5" fmla="*/ 187449 w 188990"/>
                <a:gd name="connsiteY5" fmla="*/ 50126 h 342286"/>
                <a:gd name="connsiteX6" fmla="*/ 109805 w 188990"/>
                <a:gd name="connsiteY6" fmla="*/ 0 h 342286"/>
                <a:gd name="connsiteX0" fmla="*/ 109805 w 188990"/>
                <a:gd name="connsiteY0" fmla="*/ 0 h 342286"/>
                <a:gd name="connsiteX1" fmla="*/ 0 w 188990"/>
                <a:gd name="connsiteY1" fmla="*/ 171143 h 342286"/>
                <a:gd name="connsiteX2" fmla="*/ 109805 w 188990"/>
                <a:gd name="connsiteY2" fmla="*/ 342286 h 342286"/>
                <a:gd name="connsiteX3" fmla="*/ 111831 w 188990"/>
                <a:gd name="connsiteY3" fmla="*/ 341648 h 342286"/>
                <a:gd name="connsiteX4" fmla="*/ 178321 w 188990"/>
                <a:gd name="connsiteY4" fmla="*/ 93383 h 342286"/>
                <a:gd name="connsiteX5" fmla="*/ 188990 w 188990"/>
                <a:gd name="connsiteY5" fmla="*/ 53688 h 342286"/>
                <a:gd name="connsiteX6" fmla="*/ 187449 w 188990"/>
                <a:gd name="connsiteY6" fmla="*/ 50126 h 342286"/>
                <a:gd name="connsiteX7" fmla="*/ 109805 w 188990"/>
                <a:gd name="connsiteY7" fmla="*/ 0 h 342286"/>
                <a:gd name="connsiteX0" fmla="*/ 178321 w 269761"/>
                <a:gd name="connsiteY0" fmla="*/ 93383 h 342286"/>
                <a:gd name="connsiteX1" fmla="*/ 188990 w 269761"/>
                <a:gd name="connsiteY1" fmla="*/ 53688 h 342286"/>
                <a:gd name="connsiteX2" fmla="*/ 187449 w 269761"/>
                <a:gd name="connsiteY2" fmla="*/ 50126 h 342286"/>
                <a:gd name="connsiteX3" fmla="*/ 109805 w 269761"/>
                <a:gd name="connsiteY3" fmla="*/ 0 h 342286"/>
                <a:gd name="connsiteX4" fmla="*/ 0 w 269761"/>
                <a:gd name="connsiteY4" fmla="*/ 171143 h 342286"/>
                <a:gd name="connsiteX5" fmla="*/ 109805 w 269761"/>
                <a:gd name="connsiteY5" fmla="*/ 342286 h 342286"/>
                <a:gd name="connsiteX6" fmla="*/ 111831 w 269761"/>
                <a:gd name="connsiteY6" fmla="*/ 341648 h 342286"/>
                <a:gd name="connsiteX7" fmla="*/ 269761 w 269761"/>
                <a:gd name="connsiteY7" fmla="*/ 184823 h 342286"/>
                <a:gd name="connsiteX0" fmla="*/ 188990 w 269761"/>
                <a:gd name="connsiteY0" fmla="*/ 53688 h 342286"/>
                <a:gd name="connsiteX1" fmla="*/ 187449 w 269761"/>
                <a:gd name="connsiteY1" fmla="*/ 50126 h 342286"/>
                <a:gd name="connsiteX2" fmla="*/ 109805 w 269761"/>
                <a:gd name="connsiteY2" fmla="*/ 0 h 342286"/>
                <a:gd name="connsiteX3" fmla="*/ 0 w 269761"/>
                <a:gd name="connsiteY3" fmla="*/ 171143 h 342286"/>
                <a:gd name="connsiteX4" fmla="*/ 109805 w 269761"/>
                <a:gd name="connsiteY4" fmla="*/ 342286 h 342286"/>
                <a:gd name="connsiteX5" fmla="*/ 111831 w 269761"/>
                <a:gd name="connsiteY5" fmla="*/ 341648 h 342286"/>
                <a:gd name="connsiteX6" fmla="*/ 269761 w 269761"/>
                <a:gd name="connsiteY6" fmla="*/ 184823 h 342286"/>
                <a:gd name="connsiteX0" fmla="*/ 188990 w 188990"/>
                <a:gd name="connsiteY0" fmla="*/ 53688 h 342286"/>
                <a:gd name="connsiteX1" fmla="*/ 187449 w 188990"/>
                <a:gd name="connsiteY1" fmla="*/ 50126 h 342286"/>
                <a:gd name="connsiteX2" fmla="*/ 109805 w 188990"/>
                <a:gd name="connsiteY2" fmla="*/ 0 h 342286"/>
                <a:gd name="connsiteX3" fmla="*/ 0 w 188990"/>
                <a:gd name="connsiteY3" fmla="*/ 171143 h 342286"/>
                <a:gd name="connsiteX4" fmla="*/ 109805 w 188990"/>
                <a:gd name="connsiteY4" fmla="*/ 342286 h 342286"/>
                <a:gd name="connsiteX5" fmla="*/ 111831 w 188990"/>
                <a:gd name="connsiteY5" fmla="*/ 341648 h 342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8990" h="342286">
                  <a:moveTo>
                    <a:pt x="188990" y="53688"/>
                  </a:moveTo>
                  <a:lnTo>
                    <a:pt x="187449" y="50126"/>
                  </a:lnTo>
                  <a:cubicBezTo>
                    <a:pt x="167578" y="19156"/>
                    <a:pt x="140127" y="0"/>
                    <a:pt x="109805" y="0"/>
                  </a:cubicBezTo>
                  <a:cubicBezTo>
                    <a:pt x="49161" y="0"/>
                    <a:pt x="0" y="76623"/>
                    <a:pt x="0" y="171143"/>
                  </a:cubicBezTo>
                  <a:cubicBezTo>
                    <a:pt x="0" y="265663"/>
                    <a:pt x="49161" y="342286"/>
                    <a:pt x="109805" y="342286"/>
                  </a:cubicBezTo>
                  <a:lnTo>
                    <a:pt x="111831" y="341648"/>
                  </a:lnTo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04" name="フリーフォーム: 図形 203">
              <a:extLst>
                <a:ext uri="{FF2B5EF4-FFF2-40B4-BE49-F238E27FC236}">
                  <a16:creationId xmlns:a16="http://schemas.microsoft.com/office/drawing/2014/main" id="{12AA3ED9-74D7-4CB8-A730-FCF3109013A9}"/>
                </a:ext>
              </a:extLst>
            </p:cNvPr>
            <p:cNvSpPr/>
            <p:nvPr/>
          </p:nvSpPr>
          <p:spPr>
            <a:xfrm rot="900000" flipH="1">
              <a:off x="8058034" y="4812989"/>
              <a:ext cx="128484" cy="217993"/>
            </a:xfrm>
            <a:custGeom>
              <a:avLst/>
              <a:gdLst>
                <a:gd name="connsiteX0" fmla="*/ 70049 w 131404"/>
                <a:gd name="connsiteY0" fmla="*/ 0 h 222946"/>
                <a:gd name="connsiteX1" fmla="*/ 0 w 131404"/>
                <a:gd name="connsiteY1" fmla="*/ 111473 h 222946"/>
                <a:gd name="connsiteX2" fmla="*/ 70049 w 131404"/>
                <a:gd name="connsiteY2" fmla="*/ 222946 h 222946"/>
                <a:gd name="connsiteX3" fmla="*/ 89572 w 131404"/>
                <a:gd name="connsiteY3" fmla="*/ 216674 h 222946"/>
                <a:gd name="connsiteX4" fmla="*/ 131404 w 131404"/>
                <a:gd name="connsiteY4" fmla="*/ 60555 h 222946"/>
                <a:gd name="connsiteX5" fmla="*/ 119581 w 131404"/>
                <a:gd name="connsiteY5" fmla="*/ 32650 h 222946"/>
                <a:gd name="connsiteX6" fmla="*/ 70049 w 131404"/>
                <a:gd name="connsiteY6" fmla="*/ 0 h 222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1404" h="222946">
                  <a:moveTo>
                    <a:pt x="70049" y="0"/>
                  </a:moveTo>
                  <a:cubicBezTo>
                    <a:pt x="31362" y="0"/>
                    <a:pt x="0" y="49908"/>
                    <a:pt x="0" y="111473"/>
                  </a:cubicBezTo>
                  <a:cubicBezTo>
                    <a:pt x="0" y="173038"/>
                    <a:pt x="31362" y="222946"/>
                    <a:pt x="70049" y="222946"/>
                  </a:cubicBezTo>
                  <a:lnTo>
                    <a:pt x="89572" y="216674"/>
                  </a:lnTo>
                  <a:lnTo>
                    <a:pt x="131404" y="60555"/>
                  </a:lnTo>
                  <a:lnTo>
                    <a:pt x="119581" y="32650"/>
                  </a:lnTo>
                  <a:cubicBezTo>
                    <a:pt x="106905" y="12477"/>
                    <a:pt x="89392" y="0"/>
                    <a:pt x="70049" y="0"/>
                  </a:cubicBezTo>
                  <a:close/>
                </a:path>
              </a:pathLst>
            </a:custGeom>
            <a:solidFill>
              <a:srgbClr val="FF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622D8847-293D-4176-83F7-B28F59700B69}"/>
              </a:ext>
            </a:extLst>
          </p:cNvPr>
          <p:cNvGrpSpPr/>
          <p:nvPr/>
        </p:nvGrpSpPr>
        <p:grpSpPr>
          <a:xfrm>
            <a:off x="1221003" y="1059994"/>
            <a:ext cx="1585232" cy="2472278"/>
            <a:chOff x="1221003" y="1059994"/>
            <a:chExt cx="1585232" cy="2472278"/>
          </a:xfrm>
        </p:grpSpPr>
        <p:grpSp>
          <p:nvGrpSpPr>
            <p:cNvPr id="134" name="グループ化 133">
              <a:extLst>
                <a:ext uri="{FF2B5EF4-FFF2-40B4-BE49-F238E27FC236}">
                  <a16:creationId xmlns:a16="http://schemas.microsoft.com/office/drawing/2014/main" id="{3B3EF02A-88DC-4C62-B6DB-D3241F42DC46}"/>
                </a:ext>
              </a:extLst>
            </p:cNvPr>
            <p:cNvGrpSpPr/>
            <p:nvPr/>
          </p:nvGrpSpPr>
          <p:grpSpPr>
            <a:xfrm>
              <a:off x="1221003" y="1059994"/>
              <a:ext cx="1585232" cy="2472278"/>
              <a:chOff x="341109" y="1059994"/>
              <a:chExt cx="1585232" cy="2472278"/>
            </a:xfrm>
          </p:grpSpPr>
          <p:sp>
            <p:nvSpPr>
              <p:cNvPr id="408" name="円/楕円 373">
                <a:extLst>
                  <a:ext uri="{FF2B5EF4-FFF2-40B4-BE49-F238E27FC236}">
                    <a16:creationId xmlns:a16="http://schemas.microsoft.com/office/drawing/2014/main" id="{7E4756C3-39F8-42E4-A8AE-3B72DB4B3155}"/>
                  </a:ext>
                </a:extLst>
              </p:cNvPr>
              <p:cNvSpPr/>
              <p:nvPr/>
            </p:nvSpPr>
            <p:spPr>
              <a:xfrm>
                <a:off x="578879" y="1121757"/>
                <a:ext cx="1079568" cy="103789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85" name="グループ化 284">
                <a:extLst>
                  <a:ext uri="{FF2B5EF4-FFF2-40B4-BE49-F238E27FC236}">
                    <a16:creationId xmlns:a16="http://schemas.microsoft.com/office/drawing/2014/main" id="{61A3C25B-0511-42B6-8B41-0964A0557F1B}"/>
                  </a:ext>
                </a:extLst>
              </p:cNvPr>
              <p:cNvGrpSpPr/>
              <p:nvPr/>
            </p:nvGrpSpPr>
            <p:grpSpPr>
              <a:xfrm>
                <a:off x="1052513" y="2108774"/>
                <a:ext cx="232503" cy="395121"/>
                <a:chOff x="356660" y="2142208"/>
                <a:chExt cx="212829" cy="361687"/>
              </a:xfrm>
            </p:grpSpPr>
            <p:sp>
              <p:nvSpPr>
                <p:cNvPr id="286" name="フリーフォーム: 図形 285">
                  <a:extLst>
                    <a:ext uri="{FF2B5EF4-FFF2-40B4-BE49-F238E27FC236}">
                      <a16:creationId xmlns:a16="http://schemas.microsoft.com/office/drawing/2014/main" id="{653463FC-5D20-4A16-B9DB-16E2852E716F}"/>
                    </a:ext>
                  </a:extLst>
                </p:cNvPr>
                <p:cNvSpPr/>
                <p:nvPr/>
              </p:nvSpPr>
              <p:spPr>
                <a:xfrm>
                  <a:off x="356660" y="2142208"/>
                  <a:ext cx="212829" cy="361687"/>
                </a:xfrm>
                <a:custGeom>
                  <a:avLst/>
                  <a:gdLst>
                    <a:gd name="connsiteX0" fmla="*/ 22650 w 248020"/>
                    <a:gd name="connsiteY0" fmla="*/ 0 h 258102"/>
                    <a:gd name="connsiteX1" fmla="*/ 225369 w 248020"/>
                    <a:gd name="connsiteY1" fmla="*/ 0 h 258102"/>
                    <a:gd name="connsiteX2" fmla="*/ 248020 w 248020"/>
                    <a:gd name="connsiteY2" fmla="*/ 258102 h 258102"/>
                    <a:gd name="connsiteX3" fmla="*/ 0 w 248020"/>
                    <a:gd name="connsiteY3" fmla="*/ 258102 h 258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020" h="258102">
                      <a:moveTo>
                        <a:pt x="22650" y="0"/>
                      </a:moveTo>
                      <a:lnTo>
                        <a:pt x="225369" y="0"/>
                      </a:lnTo>
                      <a:lnTo>
                        <a:pt x="248020" y="258102"/>
                      </a:lnTo>
                      <a:lnTo>
                        <a:pt x="0" y="258102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2" name="フリーフォーム: 図形 291">
                  <a:extLst>
                    <a:ext uri="{FF2B5EF4-FFF2-40B4-BE49-F238E27FC236}">
                      <a16:creationId xmlns:a16="http://schemas.microsoft.com/office/drawing/2014/main" id="{B677B4AA-D64D-40DB-B788-6515B60E4C16}"/>
                    </a:ext>
                  </a:extLst>
                </p:cNvPr>
                <p:cNvSpPr/>
                <p:nvPr/>
              </p:nvSpPr>
              <p:spPr>
                <a:xfrm>
                  <a:off x="371030" y="2170320"/>
                  <a:ext cx="110853" cy="179002"/>
                </a:xfrm>
                <a:custGeom>
                  <a:avLst/>
                  <a:gdLst>
                    <a:gd name="connsiteX0" fmla="*/ 152408 w 161003"/>
                    <a:gd name="connsiteY0" fmla="*/ 0 h 223973"/>
                    <a:gd name="connsiteX1" fmla="*/ 9452 w 161003"/>
                    <a:gd name="connsiteY1" fmla="*/ 219737 h 223973"/>
                    <a:gd name="connsiteX2" fmla="*/ 0 w 161003"/>
                    <a:gd name="connsiteY2" fmla="*/ 223973 h 223973"/>
                    <a:gd name="connsiteX3" fmla="*/ 4657 w 161003"/>
                    <a:gd name="connsiteY3" fmla="*/ 149621 h 223973"/>
                    <a:gd name="connsiteX4" fmla="*/ 85033 w 161003"/>
                    <a:gd name="connsiteY4" fmla="*/ 89394 h 223973"/>
                    <a:gd name="connsiteX5" fmla="*/ 152408 w 161003"/>
                    <a:gd name="connsiteY5" fmla="*/ 0 h 223973"/>
                    <a:gd name="connsiteX0" fmla="*/ 152408 w 161003"/>
                    <a:gd name="connsiteY0" fmla="*/ 0 h 209686"/>
                    <a:gd name="connsiteX1" fmla="*/ 9452 w 161003"/>
                    <a:gd name="connsiteY1" fmla="*/ 205450 h 209686"/>
                    <a:gd name="connsiteX2" fmla="*/ 0 w 161003"/>
                    <a:gd name="connsiteY2" fmla="*/ 209686 h 209686"/>
                    <a:gd name="connsiteX3" fmla="*/ 4657 w 161003"/>
                    <a:gd name="connsiteY3" fmla="*/ 135334 h 209686"/>
                    <a:gd name="connsiteX4" fmla="*/ 85033 w 161003"/>
                    <a:gd name="connsiteY4" fmla="*/ 75107 h 209686"/>
                    <a:gd name="connsiteX5" fmla="*/ 152408 w 161003"/>
                    <a:gd name="connsiteY5" fmla="*/ 0 h 209686"/>
                    <a:gd name="connsiteX0" fmla="*/ 152408 w 161003"/>
                    <a:gd name="connsiteY0" fmla="*/ 0 h 209686"/>
                    <a:gd name="connsiteX1" fmla="*/ 9452 w 161003"/>
                    <a:gd name="connsiteY1" fmla="*/ 205450 h 209686"/>
                    <a:gd name="connsiteX2" fmla="*/ 0 w 161003"/>
                    <a:gd name="connsiteY2" fmla="*/ 209686 h 209686"/>
                    <a:gd name="connsiteX3" fmla="*/ 4657 w 161003"/>
                    <a:gd name="connsiteY3" fmla="*/ 135334 h 209686"/>
                    <a:gd name="connsiteX4" fmla="*/ 87857 w 161003"/>
                    <a:gd name="connsiteY4" fmla="*/ 82251 h 209686"/>
                    <a:gd name="connsiteX5" fmla="*/ 152408 w 161003"/>
                    <a:gd name="connsiteY5" fmla="*/ 0 h 209686"/>
                    <a:gd name="connsiteX0" fmla="*/ 147751 w 156346"/>
                    <a:gd name="connsiteY0" fmla="*/ 0 h 205450"/>
                    <a:gd name="connsiteX1" fmla="*/ 4795 w 156346"/>
                    <a:gd name="connsiteY1" fmla="*/ 205450 h 205450"/>
                    <a:gd name="connsiteX2" fmla="*/ 0 w 156346"/>
                    <a:gd name="connsiteY2" fmla="*/ 135334 h 205450"/>
                    <a:gd name="connsiteX3" fmla="*/ 83200 w 156346"/>
                    <a:gd name="connsiteY3" fmla="*/ 82251 h 205450"/>
                    <a:gd name="connsiteX4" fmla="*/ 147751 w 156346"/>
                    <a:gd name="connsiteY4" fmla="*/ 0 h 205450"/>
                    <a:gd name="connsiteX0" fmla="*/ 148605 w 156752"/>
                    <a:gd name="connsiteY0" fmla="*/ 0 h 188781"/>
                    <a:gd name="connsiteX1" fmla="*/ 0 w 156752"/>
                    <a:gd name="connsiteY1" fmla="*/ 188781 h 188781"/>
                    <a:gd name="connsiteX2" fmla="*/ 854 w 156752"/>
                    <a:gd name="connsiteY2" fmla="*/ 135334 h 188781"/>
                    <a:gd name="connsiteX3" fmla="*/ 84054 w 156752"/>
                    <a:gd name="connsiteY3" fmla="*/ 82251 h 188781"/>
                    <a:gd name="connsiteX4" fmla="*/ 148605 w 156752"/>
                    <a:gd name="connsiteY4" fmla="*/ 0 h 188781"/>
                    <a:gd name="connsiteX0" fmla="*/ 148605 w 148605"/>
                    <a:gd name="connsiteY0" fmla="*/ 0 h 188781"/>
                    <a:gd name="connsiteX1" fmla="*/ 0 w 148605"/>
                    <a:gd name="connsiteY1" fmla="*/ 188781 h 188781"/>
                    <a:gd name="connsiteX2" fmla="*/ 854 w 148605"/>
                    <a:gd name="connsiteY2" fmla="*/ 135334 h 188781"/>
                    <a:gd name="connsiteX3" fmla="*/ 84054 w 148605"/>
                    <a:gd name="connsiteY3" fmla="*/ 82251 h 188781"/>
                    <a:gd name="connsiteX4" fmla="*/ 148605 w 148605"/>
                    <a:gd name="connsiteY4" fmla="*/ 0 h 188781"/>
                    <a:gd name="connsiteX0" fmla="*/ 148605 w 148605"/>
                    <a:gd name="connsiteY0" fmla="*/ 0 h 188781"/>
                    <a:gd name="connsiteX1" fmla="*/ 0 w 148605"/>
                    <a:gd name="connsiteY1" fmla="*/ 188781 h 188781"/>
                    <a:gd name="connsiteX2" fmla="*/ 854 w 148605"/>
                    <a:gd name="connsiteY2" fmla="*/ 135334 h 188781"/>
                    <a:gd name="connsiteX3" fmla="*/ 84054 w 148605"/>
                    <a:gd name="connsiteY3" fmla="*/ 82251 h 188781"/>
                    <a:gd name="connsiteX4" fmla="*/ 148605 w 148605"/>
                    <a:gd name="connsiteY4" fmla="*/ 0 h 188781"/>
                    <a:gd name="connsiteX0" fmla="*/ 151429 w 151429"/>
                    <a:gd name="connsiteY0" fmla="*/ 0 h 186400"/>
                    <a:gd name="connsiteX1" fmla="*/ 0 w 151429"/>
                    <a:gd name="connsiteY1" fmla="*/ 186400 h 186400"/>
                    <a:gd name="connsiteX2" fmla="*/ 854 w 151429"/>
                    <a:gd name="connsiteY2" fmla="*/ 132953 h 186400"/>
                    <a:gd name="connsiteX3" fmla="*/ 84054 w 151429"/>
                    <a:gd name="connsiteY3" fmla="*/ 79870 h 186400"/>
                    <a:gd name="connsiteX4" fmla="*/ 151429 w 151429"/>
                    <a:gd name="connsiteY4" fmla="*/ 0 h 18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1429" h="186400">
                      <a:moveTo>
                        <a:pt x="151429" y="0"/>
                      </a:moveTo>
                      <a:cubicBezTo>
                        <a:pt x="150345" y="78261"/>
                        <a:pt x="89168" y="133779"/>
                        <a:pt x="0" y="186400"/>
                      </a:cubicBezTo>
                      <a:cubicBezTo>
                        <a:pt x="285" y="168584"/>
                        <a:pt x="569" y="150769"/>
                        <a:pt x="854" y="132953"/>
                      </a:cubicBezTo>
                      <a:lnTo>
                        <a:pt x="84054" y="79870"/>
                      </a:lnTo>
                      <a:cubicBezTo>
                        <a:pt x="113633" y="51040"/>
                        <a:pt x="136893" y="29985"/>
                        <a:pt x="15142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lt1"/>
                    </a:solidFill>
                  </a:endParaRPr>
                </a:p>
              </p:txBody>
            </p:sp>
          </p:grpSp>
          <p:sp>
            <p:nvSpPr>
              <p:cNvPr id="741" name="フリーフォーム: 図形 740">
                <a:extLst>
                  <a:ext uri="{FF2B5EF4-FFF2-40B4-BE49-F238E27FC236}">
                    <a16:creationId xmlns:a16="http://schemas.microsoft.com/office/drawing/2014/main" id="{1C29E566-E0E0-40B2-AE0C-33B6E941D3A4}"/>
                  </a:ext>
                </a:extLst>
              </p:cNvPr>
              <p:cNvSpPr/>
              <p:nvPr/>
            </p:nvSpPr>
            <p:spPr>
              <a:xfrm>
                <a:off x="616039" y="1215441"/>
                <a:ext cx="1004748" cy="1119446"/>
              </a:xfrm>
              <a:custGeom>
                <a:avLst/>
                <a:gdLst>
                  <a:gd name="connsiteX0" fmla="*/ 532477 w 1004748"/>
                  <a:gd name="connsiteY0" fmla="*/ 0 h 1119446"/>
                  <a:gd name="connsiteX1" fmla="*/ 1004703 w 1004748"/>
                  <a:gd name="connsiteY1" fmla="*/ 534658 h 1119446"/>
                  <a:gd name="connsiteX2" fmla="*/ 647762 w 1004748"/>
                  <a:gd name="connsiteY2" fmla="*/ 1058218 h 1119446"/>
                  <a:gd name="connsiteX3" fmla="*/ 574924 w 1004748"/>
                  <a:gd name="connsiteY3" fmla="*/ 907339 h 1119446"/>
                  <a:gd name="connsiteX4" fmla="*/ 244591 w 1004748"/>
                  <a:gd name="connsiteY4" fmla="*/ 1118805 h 1119446"/>
                  <a:gd name="connsiteX5" fmla="*/ 96821 w 1004748"/>
                  <a:gd name="connsiteY5" fmla="*/ 1018865 h 1119446"/>
                  <a:gd name="connsiteX6" fmla="*/ 93222 w 1004748"/>
                  <a:gd name="connsiteY6" fmla="*/ 1007737 h 1119446"/>
                  <a:gd name="connsiteX7" fmla="*/ 98077 w 1004748"/>
                  <a:gd name="connsiteY7" fmla="*/ 1006278 h 1119446"/>
                  <a:gd name="connsiteX8" fmla="*/ 135404 w 1004748"/>
                  <a:gd name="connsiteY8" fmla="*/ 980413 h 1119446"/>
                  <a:gd name="connsiteX9" fmla="*/ 98077 w 1004748"/>
                  <a:gd name="connsiteY9" fmla="*/ 985835 h 1119446"/>
                  <a:gd name="connsiteX10" fmla="*/ 86965 w 1004748"/>
                  <a:gd name="connsiteY10" fmla="*/ 988394 h 1119446"/>
                  <a:gd name="connsiteX11" fmla="*/ 81904 w 1004748"/>
                  <a:gd name="connsiteY11" fmla="*/ 972746 h 1119446"/>
                  <a:gd name="connsiteX12" fmla="*/ 69487 w 1004748"/>
                  <a:gd name="connsiteY12" fmla="*/ 912796 h 1119446"/>
                  <a:gd name="connsiteX13" fmla="*/ 0 w 1004748"/>
                  <a:gd name="connsiteY13" fmla="*/ 863460 h 1119446"/>
                  <a:gd name="connsiteX14" fmla="*/ 62281 w 1004748"/>
                  <a:gd name="connsiteY14" fmla="*/ 694242 h 1119446"/>
                  <a:gd name="connsiteX15" fmla="*/ 28390 w 1004748"/>
                  <a:gd name="connsiteY15" fmla="*/ 487045 h 1119446"/>
                  <a:gd name="connsiteX16" fmla="*/ 26520 w 1004748"/>
                  <a:gd name="connsiteY16" fmla="*/ 412367 h 1119446"/>
                  <a:gd name="connsiteX17" fmla="*/ 532477 w 1004748"/>
                  <a:gd name="connsiteY17" fmla="*/ 0 h 1119446"/>
                  <a:gd name="connsiteX0" fmla="*/ 574924 w 1004748"/>
                  <a:gd name="connsiteY0" fmla="*/ 907339 h 1119446"/>
                  <a:gd name="connsiteX1" fmla="*/ 244591 w 1004748"/>
                  <a:gd name="connsiteY1" fmla="*/ 1118805 h 1119446"/>
                  <a:gd name="connsiteX2" fmla="*/ 96821 w 1004748"/>
                  <a:gd name="connsiteY2" fmla="*/ 1018865 h 1119446"/>
                  <a:gd name="connsiteX3" fmla="*/ 93222 w 1004748"/>
                  <a:gd name="connsiteY3" fmla="*/ 1007737 h 1119446"/>
                  <a:gd name="connsiteX4" fmla="*/ 98077 w 1004748"/>
                  <a:gd name="connsiteY4" fmla="*/ 1006278 h 1119446"/>
                  <a:gd name="connsiteX5" fmla="*/ 135404 w 1004748"/>
                  <a:gd name="connsiteY5" fmla="*/ 980413 h 1119446"/>
                  <a:gd name="connsiteX6" fmla="*/ 98077 w 1004748"/>
                  <a:gd name="connsiteY6" fmla="*/ 985835 h 1119446"/>
                  <a:gd name="connsiteX7" fmla="*/ 86965 w 1004748"/>
                  <a:gd name="connsiteY7" fmla="*/ 988394 h 1119446"/>
                  <a:gd name="connsiteX8" fmla="*/ 81904 w 1004748"/>
                  <a:gd name="connsiteY8" fmla="*/ 972746 h 1119446"/>
                  <a:gd name="connsiteX9" fmla="*/ 69487 w 1004748"/>
                  <a:gd name="connsiteY9" fmla="*/ 912796 h 1119446"/>
                  <a:gd name="connsiteX10" fmla="*/ 0 w 1004748"/>
                  <a:gd name="connsiteY10" fmla="*/ 863460 h 1119446"/>
                  <a:gd name="connsiteX11" fmla="*/ 62281 w 1004748"/>
                  <a:gd name="connsiteY11" fmla="*/ 694242 h 1119446"/>
                  <a:gd name="connsiteX12" fmla="*/ 28390 w 1004748"/>
                  <a:gd name="connsiteY12" fmla="*/ 487045 h 1119446"/>
                  <a:gd name="connsiteX13" fmla="*/ 26520 w 1004748"/>
                  <a:gd name="connsiteY13" fmla="*/ 412367 h 1119446"/>
                  <a:gd name="connsiteX14" fmla="*/ 532477 w 1004748"/>
                  <a:gd name="connsiteY14" fmla="*/ 0 h 1119446"/>
                  <a:gd name="connsiteX15" fmla="*/ 1004703 w 1004748"/>
                  <a:gd name="connsiteY15" fmla="*/ 534658 h 1119446"/>
                  <a:gd name="connsiteX16" fmla="*/ 647762 w 1004748"/>
                  <a:gd name="connsiteY16" fmla="*/ 1058218 h 1119446"/>
                  <a:gd name="connsiteX17" fmla="*/ 666364 w 1004748"/>
                  <a:gd name="connsiteY17" fmla="*/ 998779 h 1119446"/>
                  <a:gd name="connsiteX0" fmla="*/ 574924 w 1004748"/>
                  <a:gd name="connsiteY0" fmla="*/ 907339 h 1119446"/>
                  <a:gd name="connsiteX1" fmla="*/ 244591 w 1004748"/>
                  <a:gd name="connsiteY1" fmla="*/ 1118805 h 1119446"/>
                  <a:gd name="connsiteX2" fmla="*/ 96821 w 1004748"/>
                  <a:gd name="connsiteY2" fmla="*/ 1018865 h 1119446"/>
                  <a:gd name="connsiteX3" fmla="*/ 93222 w 1004748"/>
                  <a:gd name="connsiteY3" fmla="*/ 1007737 h 1119446"/>
                  <a:gd name="connsiteX4" fmla="*/ 98077 w 1004748"/>
                  <a:gd name="connsiteY4" fmla="*/ 1006278 h 1119446"/>
                  <a:gd name="connsiteX5" fmla="*/ 135404 w 1004748"/>
                  <a:gd name="connsiteY5" fmla="*/ 980413 h 1119446"/>
                  <a:gd name="connsiteX6" fmla="*/ 98077 w 1004748"/>
                  <a:gd name="connsiteY6" fmla="*/ 985835 h 1119446"/>
                  <a:gd name="connsiteX7" fmla="*/ 86965 w 1004748"/>
                  <a:gd name="connsiteY7" fmla="*/ 988394 h 1119446"/>
                  <a:gd name="connsiteX8" fmla="*/ 81904 w 1004748"/>
                  <a:gd name="connsiteY8" fmla="*/ 972746 h 1119446"/>
                  <a:gd name="connsiteX9" fmla="*/ 69487 w 1004748"/>
                  <a:gd name="connsiteY9" fmla="*/ 912796 h 1119446"/>
                  <a:gd name="connsiteX10" fmla="*/ 0 w 1004748"/>
                  <a:gd name="connsiteY10" fmla="*/ 863460 h 1119446"/>
                  <a:gd name="connsiteX11" fmla="*/ 62281 w 1004748"/>
                  <a:gd name="connsiteY11" fmla="*/ 694242 h 1119446"/>
                  <a:gd name="connsiteX12" fmla="*/ 28390 w 1004748"/>
                  <a:gd name="connsiteY12" fmla="*/ 487045 h 1119446"/>
                  <a:gd name="connsiteX13" fmla="*/ 26520 w 1004748"/>
                  <a:gd name="connsiteY13" fmla="*/ 412367 h 1119446"/>
                  <a:gd name="connsiteX14" fmla="*/ 532477 w 1004748"/>
                  <a:gd name="connsiteY14" fmla="*/ 0 h 1119446"/>
                  <a:gd name="connsiteX15" fmla="*/ 1004703 w 1004748"/>
                  <a:gd name="connsiteY15" fmla="*/ 534658 h 1119446"/>
                  <a:gd name="connsiteX16" fmla="*/ 647762 w 1004748"/>
                  <a:gd name="connsiteY16" fmla="*/ 1058218 h 1119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004748" h="1119446">
                    <a:moveTo>
                      <a:pt x="574924" y="907339"/>
                    </a:moveTo>
                    <a:cubicBezTo>
                      <a:pt x="489801" y="1074259"/>
                      <a:pt x="370804" y="1125966"/>
                      <a:pt x="244591" y="1118805"/>
                    </a:cubicBezTo>
                    <a:cubicBezTo>
                      <a:pt x="177244" y="1107581"/>
                      <a:pt x="129224" y="1098625"/>
                      <a:pt x="96821" y="1018865"/>
                    </a:cubicBezTo>
                    <a:lnTo>
                      <a:pt x="93222" y="1007737"/>
                    </a:lnTo>
                    <a:lnTo>
                      <a:pt x="98077" y="1006278"/>
                    </a:lnTo>
                    <a:cubicBezTo>
                      <a:pt x="121140" y="996902"/>
                      <a:pt x="135404" y="986104"/>
                      <a:pt x="135404" y="980413"/>
                    </a:cubicBezTo>
                    <a:cubicBezTo>
                      <a:pt x="135404" y="974723"/>
                      <a:pt x="121140" y="979568"/>
                      <a:pt x="98077" y="985835"/>
                    </a:cubicBezTo>
                    <a:lnTo>
                      <a:pt x="86965" y="988394"/>
                    </a:lnTo>
                    <a:lnTo>
                      <a:pt x="81904" y="972746"/>
                    </a:lnTo>
                    <a:cubicBezTo>
                      <a:pt x="77354" y="955180"/>
                      <a:pt x="73221" y="935310"/>
                      <a:pt x="69487" y="912796"/>
                    </a:cubicBezTo>
                    <a:cubicBezTo>
                      <a:pt x="42342" y="906243"/>
                      <a:pt x="12805" y="890568"/>
                      <a:pt x="0" y="863460"/>
                    </a:cubicBezTo>
                    <a:cubicBezTo>
                      <a:pt x="2804" y="823346"/>
                      <a:pt x="55169" y="773646"/>
                      <a:pt x="62281" y="694242"/>
                    </a:cubicBezTo>
                    <a:cubicBezTo>
                      <a:pt x="69393" y="614838"/>
                      <a:pt x="32366" y="520531"/>
                      <a:pt x="28390" y="487045"/>
                    </a:cubicBezTo>
                    <a:cubicBezTo>
                      <a:pt x="22563" y="456950"/>
                      <a:pt x="27144" y="437260"/>
                      <a:pt x="26520" y="412367"/>
                    </a:cubicBezTo>
                    <a:cubicBezTo>
                      <a:pt x="33055" y="166624"/>
                      <a:pt x="282904" y="0"/>
                      <a:pt x="532477" y="0"/>
                    </a:cubicBezTo>
                    <a:cubicBezTo>
                      <a:pt x="817704" y="0"/>
                      <a:pt x="1001097" y="306261"/>
                      <a:pt x="1004703" y="534658"/>
                    </a:cubicBezTo>
                    <a:cubicBezTo>
                      <a:pt x="1008309" y="763056"/>
                      <a:pt x="795547" y="974302"/>
                      <a:pt x="647762" y="1058218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6" name="フリーフォーム: 図形 405">
                <a:extLst>
                  <a:ext uri="{FF2B5EF4-FFF2-40B4-BE49-F238E27FC236}">
                    <a16:creationId xmlns:a16="http://schemas.microsoft.com/office/drawing/2014/main" id="{B4DCFB36-F222-4E51-85D0-E1A2838585BD}"/>
                  </a:ext>
                </a:extLst>
              </p:cNvPr>
              <p:cNvSpPr/>
              <p:nvPr/>
            </p:nvSpPr>
            <p:spPr>
              <a:xfrm>
                <a:off x="1222420" y="1785732"/>
                <a:ext cx="703921" cy="690672"/>
              </a:xfrm>
              <a:custGeom>
                <a:avLst/>
                <a:gdLst>
                  <a:gd name="connsiteX0" fmla="*/ 16919 w 644357"/>
                  <a:gd name="connsiteY0" fmla="*/ 0 h 544153"/>
                  <a:gd name="connsiteX1" fmla="*/ 369562 w 644357"/>
                  <a:gd name="connsiteY1" fmla="*/ 0 h 544153"/>
                  <a:gd name="connsiteX2" fmla="*/ 369792 w 644357"/>
                  <a:gd name="connsiteY2" fmla="*/ 14872 h 544153"/>
                  <a:gd name="connsiteX3" fmla="*/ 644357 w 644357"/>
                  <a:gd name="connsiteY3" fmla="*/ 500500 h 544153"/>
                  <a:gd name="connsiteX4" fmla="*/ 644357 w 644357"/>
                  <a:gd name="connsiteY4" fmla="*/ 500502 h 544153"/>
                  <a:gd name="connsiteX5" fmla="*/ 311746 w 644357"/>
                  <a:gd name="connsiteY5" fmla="*/ 423117 h 544153"/>
                  <a:gd name="connsiteX6" fmla="*/ 387819 w 644357"/>
                  <a:gd name="connsiteY6" fmla="*/ 544152 h 544153"/>
                  <a:gd name="connsiteX7" fmla="*/ 387819 w 644357"/>
                  <a:gd name="connsiteY7" fmla="*/ 544153 h 544153"/>
                  <a:gd name="connsiteX8" fmla="*/ 0 w 644357"/>
                  <a:gd name="connsiteY8" fmla="*/ 117922 h 544153"/>
                  <a:gd name="connsiteX9" fmla="*/ 7828 w 644357"/>
                  <a:gd name="connsiteY9" fmla="*/ 32297 h 5441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44357" h="544153">
                    <a:moveTo>
                      <a:pt x="16919" y="0"/>
                    </a:moveTo>
                    <a:lnTo>
                      <a:pt x="369562" y="0"/>
                    </a:lnTo>
                    <a:lnTo>
                      <a:pt x="369792" y="14872"/>
                    </a:lnTo>
                    <a:cubicBezTo>
                      <a:pt x="388560" y="204703"/>
                      <a:pt x="485369" y="386314"/>
                      <a:pt x="644357" y="500500"/>
                    </a:cubicBezTo>
                    <a:lnTo>
                      <a:pt x="644357" y="500502"/>
                    </a:lnTo>
                    <a:cubicBezTo>
                      <a:pt x="526085" y="532192"/>
                      <a:pt x="404475" y="500213"/>
                      <a:pt x="311746" y="423117"/>
                    </a:cubicBezTo>
                    <a:cubicBezTo>
                      <a:pt x="331299" y="466373"/>
                      <a:pt x="357196" y="506757"/>
                      <a:pt x="387819" y="544152"/>
                    </a:cubicBezTo>
                    <a:lnTo>
                      <a:pt x="387819" y="544153"/>
                    </a:lnTo>
                    <a:cubicBezTo>
                      <a:pt x="173633" y="544153"/>
                      <a:pt x="0" y="353323"/>
                      <a:pt x="0" y="117922"/>
                    </a:cubicBezTo>
                    <a:cubicBezTo>
                      <a:pt x="0" y="88594"/>
                      <a:pt x="2695" y="59958"/>
                      <a:pt x="7828" y="32297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" name="月 9">
                <a:extLst>
                  <a:ext uri="{FF2B5EF4-FFF2-40B4-BE49-F238E27FC236}">
                    <a16:creationId xmlns:a16="http://schemas.microsoft.com/office/drawing/2014/main" id="{23CDDB85-DCBF-4054-9EAF-1F332803FDBD}"/>
                  </a:ext>
                </a:extLst>
              </p:cNvPr>
              <p:cNvSpPr/>
              <p:nvPr/>
            </p:nvSpPr>
            <p:spPr>
              <a:xfrm rot="10800000">
                <a:off x="1096575" y="1181087"/>
                <a:ext cx="528055" cy="1139987"/>
              </a:xfrm>
              <a:prstGeom prst="moon">
                <a:avLst>
                  <a:gd name="adj" fmla="val 65895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6" name="月 415">
                <a:extLst>
                  <a:ext uri="{FF2B5EF4-FFF2-40B4-BE49-F238E27FC236}">
                    <a16:creationId xmlns:a16="http://schemas.microsoft.com/office/drawing/2014/main" id="{C8DB6C9A-BFAF-4200-A510-C1258105DE18}"/>
                  </a:ext>
                </a:extLst>
              </p:cNvPr>
              <p:cNvSpPr/>
              <p:nvPr/>
            </p:nvSpPr>
            <p:spPr>
              <a:xfrm rot="8100000">
                <a:off x="873462" y="1059994"/>
                <a:ext cx="643205" cy="890100"/>
              </a:xfrm>
              <a:prstGeom prst="moon">
                <a:avLst>
                  <a:gd name="adj" fmla="val 67962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7" name="月 426">
                <a:extLst>
                  <a:ext uri="{FF2B5EF4-FFF2-40B4-BE49-F238E27FC236}">
                    <a16:creationId xmlns:a16="http://schemas.microsoft.com/office/drawing/2014/main" id="{2DC23F52-4DB5-4E53-9C83-C48EB88CF480}"/>
                  </a:ext>
                </a:extLst>
              </p:cNvPr>
              <p:cNvSpPr/>
              <p:nvPr/>
            </p:nvSpPr>
            <p:spPr>
              <a:xfrm rot="2700000">
                <a:off x="616288" y="1019811"/>
                <a:ext cx="293758" cy="844115"/>
              </a:xfrm>
              <a:prstGeom prst="moon">
                <a:avLst>
                  <a:gd name="adj" fmla="val 34581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28" name="月 427">
                <a:extLst>
                  <a:ext uri="{FF2B5EF4-FFF2-40B4-BE49-F238E27FC236}">
                    <a16:creationId xmlns:a16="http://schemas.microsoft.com/office/drawing/2014/main" id="{6DB370E8-2FD8-46A0-AA83-AEAA3AB0A7E3}"/>
                  </a:ext>
                </a:extLst>
              </p:cNvPr>
              <p:cNvSpPr/>
              <p:nvPr/>
            </p:nvSpPr>
            <p:spPr>
              <a:xfrm rot="4500000">
                <a:off x="683818" y="952277"/>
                <a:ext cx="293758" cy="844115"/>
              </a:xfrm>
              <a:prstGeom prst="moon">
                <a:avLst>
                  <a:gd name="adj" fmla="val 34581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id="{38C79DA3-C8B9-4DA7-BCAC-7FEA9495B69C}"/>
                  </a:ext>
                </a:extLst>
              </p:cNvPr>
              <p:cNvGrpSpPr/>
              <p:nvPr/>
            </p:nvGrpSpPr>
            <p:grpSpPr>
              <a:xfrm>
                <a:off x="664003" y="1548086"/>
                <a:ext cx="245616" cy="315553"/>
                <a:chOff x="692453" y="1601078"/>
                <a:chExt cx="313118" cy="316738"/>
              </a:xfrm>
            </p:grpSpPr>
            <p:sp>
              <p:nvSpPr>
                <p:cNvPr id="429" name="円/楕円 27">
                  <a:extLst>
                    <a:ext uri="{FF2B5EF4-FFF2-40B4-BE49-F238E27FC236}">
                      <a16:creationId xmlns:a16="http://schemas.microsoft.com/office/drawing/2014/main" id="{9FE4AA62-64E2-4D49-B279-CFA9DA07FE1E}"/>
                    </a:ext>
                  </a:extLst>
                </p:cNvPr>
                <p:cNvSpPr/>
                <p:nvPr/>
              </p:nvSpPr>
              <p:spPr>
                <a:xfrm rot="10800000">
                  <a:off x="692453" y="1601078"/>
                  <a:ext cx="313118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30" name="円/楕円 389">
                  <a:extLst>
                    <a:ext uri="{FF2B5EF4-FFF2-40B4-BE49-F238E27FC236}">
                      <a16:creationId xmlns:a16="http://schemas.microsoft.com/office/drawing/2014/main" id="{4847F36D-04C0-4DB6-AF5B-82CDF6979FFF}"/>
                    </a:ext>
                  </a:extLst>
                </p:cNvPr>
                <p:cNvSpPr/>
                <p:nvPr/>
              </p:nvSpPr>
              <p:spPr>
                <a:xfrm>
                  <a:off x="801096" y="1738683"/>
                  <a:ext cx="81417" cy="17913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31" name="円/楕円 389">
                  <a:extLst>
                    <a:ext uri="{FF2B5EF4-FFF2-40B4-BE49-F238E27FC236}">
                      <a16:creationId xmlns:a16="http://schemas.microsoft.com/office/drawing/2014/main" id="{149C04BE-6966-4F16-8BAC-91C45B47CD66}"/>
                    </a:ext>
                  </a:extLst>
                </p:cNvPr>
                <p:cNvSpPr/>
                <p:nvPr/>
              </p:nvSpPr>
              <p:spPr>
                <a:xfrm>
                  <a:off x="808244" y="1755959"/>
                  <a:ext cx="45720" cy="60638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432" name="月 431">
                <a:extLst>
                  <a:ext uri="{FF2B5EF4-FFF2-40B4-BE49-F238E27FC236}">
                    <a16:creationId xmlns:a16="http://schemas.microsoft.com/office/drawing/2014/main" id="{4757087C-FBC4-4D21-AE9E-41AEBC4786F7}"/>
                  </a:ext>
                </a:extLst>
              </p:cNvPr>
              <p:cNvSpPr/>
              <p:nvPr/>
            </p:nvSpPr>
            <p:spPr>
              <a:xfrm rot="3954198">
                <a:off x="731654" y="1267112"/>
                <a:ext cx="229531" cy="389554"/>
              </a:xfrm>
              <a:prstGeom prst="moon">
                <a:avLst>
                  <a:gd name="adj" fmla="val 34581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33" name="台形 53">
                <a:extLst>
                  <a:ext uri="{FF2B5EF4-FFF2-40B4-BE49-F238E27FC236}">
                    <a16:creationId xmlns:a16="http://schemas.microsoft.com/office/drawing/2014/main" id="{DB884561-D50D-484E-AF80-E29DFB5523D6}"/>
                  </a:ext>
                </a:extLst>
              </p:cNvPr>
              <p:cNvSpPr/>
              <p:nvPr/>
            </p:nvSpPr>
            <p:spPr>
              <a:xfrm>
                <a:off x="996597" y="2431257"/>
                <a:ext cx="341519" cy="99580"/>
              </a:xfrm>
              <a:custGeom>
                <a:avLst/>
                <a:gdLst>
                  <a:gd name="connsiteX0" fmla="*/ 0 w 379620"/>
                  <a:gd name="connsiteY0" fmla="*/ 52387 h 52387"/>
                  <a:gd name="connsiteX1" fmla="*/ 39673 w 379620"/>
                  <a:gd name="connsiteY1" fmla="*/ 0 h 52387"/>
                  <a:gd name="connsiteX2" fmla="*/ 339947 w 379620"/>
                  <a:gd name="connsiteY2" fmla="*/ 0 h 52387"/>
                  <a:gd name="connsiteX3" fmla="*/ 379620 w 379620"/>
                  <a:gd name="connsiteY3" fmla="*/ 52387 h 52387"/>
                  <a:gd name="connsiteX4" fmla="*/ 0 w 379620"/>
                  <a:gd name="connsiteY4" fmla="*/ 52387 h 52387"/>
                  <a:gd name="connsiteX0" fmla="*/ 0 w 355807"/>
                  <a:gd name="connsiteY0" fmla="*/ 54769 h 54769"/>
                  <a:gd name="connsiteX1" fmla="*/ 15860 w 355807"/>
                  <a:gd name="connsiteY1" fmla="*/ 0 h 54769"/>
                  <a:gd name="connsiteX2" fmla="*/ 316134 w 355807"/>
                  <a:gd name="connsiteY2" fmla="*/ 0 h 54769"/>
                  <a:gd name="connsiteX3" fmla="*/ 355807 w 355807"/>
                  <a:gd name="connsiteY3" fmla="*/ 52387 h 54769"/>
                  <a:gd name="connsiteX4" fmla="*/ 0 w 355807"/>
                  <a:gd name="connsiteY4" fmla="*/ 54769 h 54769"/>
                  <a:gd name="connsiteX0" fmla="*/ 0 w 341519"/>
                  <a:gd name="connsiteY0" fmla="*/ 54769 h 64779"/>
                  <a:gd name="connsiteX1" fmla="*/ 15860 w 341519"/>
                  <a:gd name="connsiteY1" fmla="*/ 0 h 64779"/>
                  <a:gd name="connsiteX2" fmla="*/ 316134 w 341519"/>
                  <a:gd name="connsiteY2" fmla="*/ 0 h 64779"/>
                  <a:gd name="connsiteX3" fmla="*/ 341519 w 341519"/>
                  <a:gd name="connsiteY3" fmla="*/ 64779 h 64779"/>
                  <a:gd name="connsiteX4" fmla="*/ 0 w 341519"/>
                  <a:gd name="connsiteY4" fmla="*/ 54769 h 64779"/>
                  <a:gd name="connsiteX0" fmla="*/ 0 w 341519"/>
                  <a:gd name="connsiteY0" fmla="*/ 64063 h 64779"/>
                  <a:gd name="connsiteX1" fmla="*/ 15860 w 341519"/>
                  <a:gd name="connsiteY1" fmla="*/ 0 h 64779"/>
                  <a:gd name="connsiteX2" fmla="*/ 316134 w 341519"/>
                  <a:gd name="connsiteY2" fmla="*/ 0 h 64779"/>
                  <a:gd name="connsiteX3" fmla="*/ 341519 w 341519"/>
                  <a:gd name="connsiteY3" fmla="*/ 64779 h 64779"/>
                  <a:gd name="connsiteX4" fmla="*/ 0 w 341519"/>
                  <a:gd name="connsiteY4" fmla="*/ 64063 h 64779"/>
                  <a:gd name="connsiteX0" fmla="*/ 0 w 341519"/>
                  <a:gd name="connsiteY0" fmla="*/ 64063 h 64779"/>
                  <a:gd name="connsiteX1" fmla="*/ 11097 w 341519"/>
                  <a:gd name="connsiteY1" fmla="*/ 18589 h 64779"/>
                  <a:gd name="connsiteX2" fmla="*/ 316134 w 341519"/>
                  <a:gd name="connsiteY2" fmla="*/ 0 h 64779"/>
                  <a:gd name="connsiteX3" fmla="*/ 341519 w 341519"/>
                  <a:gd name="connsiteY3" fmla="*/ 64779 h 64779"/>
                  <a:gd name="connsiteX4" fmla="*/ 0 w 341519"/>
                  <a:gd name="connsiteY4" fmla="*/ 64063 h 647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1519" h="64779">
                    <a:moveTo>
                      <a:pt x="0" y="64063"/>
                    </a:moveTo>
                    <a:lnTo>
                      <a:pt x="11097" y="18589"/>
                    </a:lnTo>
                    <a:lnTo>
                      <a:pt x="316134" y="0"/>
                    </a:lnTo>
                    <a:lnTo>
                      <a:pt x="341519" y="64779"/>
                    </a:lnTo>
                    <a:lnTo>
                      <a:pt x="0" y="64063"/>
                    </a:ln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4" name="フリーフォーム: 図形 433">
                <a:extLst>
                  <a:ext uri="{FF2B5EF4-FFF2-40B4-BE49-F238E27FC236}">
                    <a16:creationId xmlns:a16="http://schemas.microsoft.com/office/drawing/2014/main" id="{9BC55003-A1F0-48BE-893C-751ED974F1D7}"/>
                  </a:ext>
                </a:extLst>
              </p:cNvPr>
              <p:cNvSpPr/>
              <p:nvPr/>
            </p:nvSpPr>
            <p:spPr>
              <a:xfrm>
                <a:off x="762339" y="2489365"/>
                <a:ext cx="690149" cy="1042907"/>
              </a:xfrm>
              <a:custGeom>
                <a:avLst/>
                <a:gdLst>
                  <a:gd name="connsiteX0" fmla="*/ 357408 w 686518"/>
                  <a:gd name="connsiteY0" fmla="*/ 0 h 1042907"/>
                  <a:gd name="connsiteX1" fmla="*/ 449096 w 686518"/>
                  <a:gd name="connsiteY1" fmla="*/ 0 h 1042907"/>
                  <a:gd name="connsiteX2" fmla="*/ 686518 w 686518"/>
                  <a:gd name="connsiteY2" fmla="*/ 237422 h 1042907"/>
                  <a:gd name="connsiteX3" fmla="*/ 686518 w 686518"/>
                  <a:gd name="connsiteY3" fmla="*/ 1042907 h 1042907"/>
                  <a:gd name="connsiteX4" fmla="*/ 586504 w 686518"/>
                  <a:gd name="connsiteY4" fmla="*/ 1042907 h 1042907"/>
                  <a:gd name="connsiteX5" fmla="*/ 119986 w 686518"/>
                  <a:gd name="connsiteY5" fmla="*/ 1042907 h 1042907"/>
                  <a:gd name="connsiteX6" fmla="*/ 119986 w 686518"/>
                  <a:gd name="connsiteY6" fmla="*/ 1038179 h 1042907"/>
                  <a:gd name="connsiteX7" fmla="*/ 86647 w 686518"/>
                  <a:gd name="connsiteY7" fmla="*/ 1037842 h 1042907"/>
                  <a:gd name="connsiteX8" fmla="*/ 923 w 686518"/>
                  <a:gd name="connsiteY8" fmla="*/ 530486 h 1042907"/>
                  <a:gd name="connsiteX9" fmla="*/ 209117 w 686518"/>
                  <a:gd name="connsiteY9" fmla="*/ 49301 h 1042907"/>
                  <a:gd name="connsiteX10" fmla="*/ 227961 w 686518"/>
                  <a:gd name="connsiteY10" fmla="*/ 43625 h 1042907"/>
                  <a:gd name="connsiteX11" fmla="*/ 264993 w 686518"/>
                  <a:gd name="connsiteY11" fmla="*/ 18658 h 1042907"/>
                  <a:gd name="connsiteX12" fmla="*/ 357408 w 686518"/>
                  <a:gd name="connsiteY12" fmla="*/ 0 h 1042907"/>
                  <a:gd name="connsiteX0" fmla="*/ 360735 w 689845"/>
                  <a:gd name="connsiteY0" fmla="*/ 0 h 1042907"/>
                  <a:gd name="connsiteX1" fmla="*/ 452423 w 689845"/>
                  <a:gd name="connsiteY1" fmla="*/ 0 h 1042907"/>
                  <a:gd name="connsiteX2" fmla="*/ 689845 w 689845"/>
                  <a:gd name="connsiteY2" fmla="*/ 237422 h 1042907"/>
                  <a:gd name="connsiteX3" fmla="*/ 689845 w 689845"/>
                  <a:gd name="connsiteY3" fmla="*/ 1042907 h 1042907"/>
                  <a:gd name="connsiteX4" fmla="*/ 589831 w 689845"/>
                  <a:gd name="connsiteY4" fmla="*/ 1042907 h 1042907"/>
                  <a:gd name="connsiteX5" fmla="*/ 123313 w 689845"/>
                  <a:gd name="connsiteY5" fmla="*/ 1042907 h 1042907"/>
                  <a:gd name="connsiteX6" fmla="*/ 123313 w 689845"/>
                  <a:gd name="connsiteY6" fmla="*/ 1038179 h 1042907"/>
                  <a:gd name="connsiteX7" fmla="*/ 89974 w 689845"/>
                  <a:gd name="connsiteY7" fmla="*/ 1037842 h 1042907"/>
                  <a:gd name="connsiteX8" fmla="*/ 4250 w 689845"/>
                  <a:gd name="connsiteY8" fmla="*/ 530486 h 1042907"/>
                  <a:gd name="connsiteX9" fmla="*/ 231288 w 689845"/>
                  <a:gd name="connsiteY9" fmla="*/ 43625 h 1042907"/>
                  <a:gd name="connsiteX10" fmla="*/ 268320 w 689845"/>
                  <a:gd name="connsiteY10" fmla="*/ 18658 h 1042907"/>
                  <a:gd name="connsiteX11" fmla="*/ 360735 w 689845"/>
                  <a:gd name="connsiteY11" fmla="*/ 0 h 1042907"/>
                  <a:gd name="connsiteX0" fmla="*/ 358845 w 687955"/>
                  <a:gd name="connsiteY0" fmla="*/ 0 h 1042907"/>
                  <a:gd name="connsiteX1" fmla="*/ 450533 w 687955"/>
                  <a:gd name="connsiteY1" fmla="*/ 0 h 1042907"/>
                  <a:gd name="connsiteX2" fmla="*/ 687955 w 687955"/>
                  <a:gd name="connsiteY2" fmla="*/ 237422 h 1042907"/>
                  <a:gd name="connsiteX3" fmla="*/ 687955 w 687955"/>
                  <a:gd name="connsiteY3" fmla="*/ 1042907 h 1042907"/>
                  <a:gd name="connsiteX4" fmla="*/ 587941 w 687955"/>
                  <a:gd name="connsiteY4" fmla="*/ 1042907 h 1042907"/>
                  <a:gd name="connsiteX5" fmla="*/ 121423 w 687955"/>
                  <a:gd name="connsiteY5" fmla="*/ 1042907 h 1042907"/>
                  <a:gd name="connsiteX6" fmla="*/ 121423 w 687955"/>
                  <a:gd name="connsiteY6" fmla="*/ 1038179 h 1042907"/>
                  <a:gd name="connsiteX7" fmla="*/ 88084 w 687955"/>
                  <a:gd name="connsiteY7" fmla="*/ 1037842 h 1042907"/>
                  <a:gd name="connsiteX8" fmla="*/ 2360 w 687955"/>
                  <a:gd name="connsiteY8" fmla="*/ 530486 h 1042907"/>
                  <a:gd name="connsiteX9" fmla="*/ 186535 w 687955"/>
                  <a:gd name="connsiteY9" fmla="*/ 72200 h 1042907"/>
                  <a:gd name="connsiteX10" fmla="*/ 266430 w 687955"/>
                  <a:gd name="connsiteY10" fmla="*/ 18658 h 1042907"/>
                  <a:gd name="connsiteX11" fmla="*/ 358845 w 687955"/>
                  <a:gd name="connsiteY11" fmla="*/ 0 h 1042907"/>
                  <a:gd name="connsiteX0" fmla="*/ 358845 w 687955"/>
                  <a:gd name="connsiteY0" fmla="*/ 0 h 1042907"/>
                  <a:gd name="connsiteX1" fmla="*/ 450533 w 687955"/>
                  <a:gd name="connsiteY1" fmla="*/ 0 h 1042907"/>
                  <a:gd name="connsiteX2" fmla="*/ 687955 w 687955"/>
                  <a:gd name="connsiteY2" fmla="*/ 237422 h 1042907"/>
                  <a:gd name="connsiteX3" fmla="*/ 687955 w 687955"/>
                  <a:gd name="connsiteY3" fmla="*/ 1042907 h 1042907"/>
                  <a:gd name="connsiteX4" fmla="*/ 587941 w 687955"/>
                  <a:gd name="connsiteY4" fmla="*/ 1042907 h 1042907"/>
                  <a:gd name="connsiteX5" fmla="*/ 121423 w 687955"/>
                  <a:gd name="connsiteY5" fmla="*/ 1042907 h 1042907"/>
                  <a:gd name="connsiteX6" fmla="*/ 121423 w 687955"/>
                  <a:gd name="connsiteY6" fmla="*/ 1038179 h 1042907"/>
                  <a:gd name="connsiteX7" fmla="*/ 88084 w 687955"/>
                  <a:gd name="connsiteY7" fmla="*/ 1037842 h 1042907"/>
                  <a:gd name="connsiteX8" fmla="*/ 2360 w 687955"/>
                  <a:gd name="connsiteY8" fmla="*/ 530486 h 1042907"/>
                  <a:gd name="connsiteX9" fmla="*/ 186535 w 687955"/>
                  <a:gd name="connsiteY9" fmla="*/ 72200 h 1042907"/>
                  <a:gd name="connsiteX10" fmla="*/ 266430 w 687955"/>
                  <a:gd name="connsiteY10" fmla="*/ 18658 h 1042907"/>
                  <a:gd name="connsiteX11" fmla="*/ 358845 w 687955"/>
                  <a:gd name="connsiteY11" fmla="*/ 0 h 1042907"/>
                  <a:gd name="connsiteX0" fmla="*/ 358845 w 687955"/>
                  <a:gd name="connsiteY0" fmla="*/ 0 h 1042907"/>
                  <a:gd name="connsiteX1" fmla="*/ 450533 w 687955"/>
                  <a:gd name="connsiteY1" fmla="*/ 0 h 1042907"/>
                  <a:gd name="connsiteX2" fmla="*/ 687955 w 687955"/>
                  <a:gd name="connsiteY2" fmla="*/ 237422 h 1042907"/>
                  <a:gd name="connsiteX3" fmla="*/ 687955 w 687955"/>
                  <a:gd name="connsiteY3" fmla="*/ 1042907 h 1042907"/>
                  <a:gd name="connsiteX4" fmla="*/ 587941 w 687955"/>
                  <a:gd name="connsiteY4" fmla="*/ 1042907 h 1042907"/>
                  <a:gd name="connsiteX5" fmla="*/ 121423 w 687955"/>
                  <a:gd name="connsiteY5" fmla="*/ 1042907 h 1042907"/>
                  <a:gd name="connsiteX6" fmla="*/ 121423 w 687955"/>
                  <a:gd name="connsiteY6" fmla="*/ 1038179 h 1042907"/>
                  <a:gd name="connsiteX7" fmla="*/ 88084 w 687955"/>
                  <a:gd name="connsiteY7" fmla="*/ 1037842 h 1042907"/>
                  <a:gd name="connsiteX8" fmla="*/ 2360 w 687955"/>
                  <a:gd name="connsiteY8" fmla="*/ 530486 h 1042907"/>
                  <a:gd name="connsiteX9" fmla="*/ 186535 w 687955"/>
                  <a:gd name="connsiteY9" fmla="*/ 72200 h 1042907"/>
                  <a:gd name="connsiteX10" fmla="*/ 266430 w 687955"/>
                  <a:gd name="connsiteY10" fmla="*/ 18658 h 1042907"/>
                  <a:gd name="connsiteX11" fmla="*/ 358845 w 687955"/>
                  <a:gd name="connsiteY11" fmla="*/ 0 h 1042907"/>
                  <a:gd name="connsiteX0" fmla="*/ 358845 w 687955"/>
                  <a:gd name="connsiteY0" fmla="*/ 0 h 1042907"/>
                  <a:gd name="connsiteX1" fmla="*/ 450533 w 687955"/>
                  <a:gd name="connsiteY1" fmla="*/ 0 h 1042907"/>
                  <a:gd name="connsiteX2" fmla="*/ 687955 w 687955"/>
                  <a:gd name="connsiteY2" fmla="*/ 237422 h 1042907"/>
                  <a:gd name="connsiteX3" fmla="*/ 687955 w 687955"/>
                  <a:gd name="connsiteY3" fmla="*/ 1042907 h 1042907"/>
                  <a:gd name="connsiteX4" fmla="*/ 587941 w 687955"/>
                  <a:gd name="connsiteY4" fmla="*/ 1042907 h 1042907"/>
                  <a:gd name="connsiteX5" fmla="*/ 121423 w 687955"/>
                  <a:gd name="connsiteY5" fmla="*/ 1042907 h 1042907"/>
                  <a:gd name="connsiteX6" fmla="*/ 121423 w 687955"/>
                  <a:gd name="connsiteY6" fmla="*/ 1038179 h 1042907"/>
                  <a:gd name="connsiteX7" fmla="*/ 88084 w 687955"/>
                  <a:gd name="connsiteY7" fmla="*/ 1037842 h 1042907"/>
                  <a:gd name="connsiteX8" fmla="*/ 2360 w 687955"/>
                  <a:gd name="connsiteY8" fmla="*/ 530486 h 1042907"/>
                  <a:gd name="connsiteX9" fmla="*/ 186535 w 687955"/>
                  <a:gd name="connsiteY9" fmla="*/ 72200 h 1042907"/>
                  <a:gd name="connsiteX10" fmla="*/ 266430 w 687955"/>
                  <a:gd name="connsiteY10" fmla="*/ 18658 h 1042907"/>
                  <a:gd name="connsiteX11" fmla="*/ 358845 w 687955"/>
                  <a:gd name="connsiteY11" fmla="*/ 0 h 1042907"/>
                  <a:gd name="connsiteX0" fmla="*/ 357800 w 686910"/>
                  <a:gd name="connsiteY0" fmla="*/ 0 h 1042907"/>
                  <a:gd name="connsiteX1" fmla="*/ 449488 w 686910"/>
                  <a:gd name="connsiteY1" fmla="*/ 0 h 1042907"/>
                  <a:gd name="connsiteX2" fmla="*/ 686910 w 686910"/>
                  <a:gd name="connsiteY2" fmla="*/ 237422 h 1042907"/>
                  <a:gd name="connsiteX3" fmla="*/ 686910 w 686910"/>
                  <a:gd name="connsiteY3" fmla="*/ 1042907 h 1042907"/>
                  <a:gd name="connsiteX4" fmla="*/ 586896 w 686910"/>
                  <a:gd name="connsiteY4" fmla="*/ 1042907 h 1042907"/>
                  <a:gd name="connsiteX5" fmla="*/ 120378 w 686910"/>
                  <a:gd name="connsiteY5" fmla="*/ 1042907 h 1042907"/>
                  <a:gd name="connsiteX6" fmla="*/ 120378 w 686910"/>
                  <a:gd name="connsiteY6" fmla="*/ 1038179 h 1042907"/>
                  <a:gd name="connsiteX7" fmla="*/ 87039 w 686910"/>
                  <a:gd name="connsiteY7" fmla="*/ 1037842 h 1042907"/>
                  <a:gd name="connsiteX8" fmla="*/ 1315 w 686910"/>
                  <a:gd name="connsiteY8" fmla="*/ 530486 h 1042907"/>
                  <a:gd name="connsiteX9" fmla="*/ 156915 w 686910"/>
                  <a:gd name="connsiteY9" fmla="*/ 136494 h 1042907"/>
                  <a:gd name="connsiteX10" fmla="*/ 265385 w 686910"/>
                  <a:gd name="connsiteY10" fmla="*/ 18658 h 1042907"/>
                  <a:gd name="connsiteX11" fmla="*/ 357800 w 686910"/>
                  <a:gd name="connsiteY11" fmla="*/ 0 h 1042907"/>
                  <a:gd name="connsiteX0" fmla="*/ 357800 w 686910"/>
                  <a:gd name="connsiteY0" fmla="*/ 0 h 1042907"/>
                  <a:gd name="connsiteX1" fmla="*/ 449488 w 686910"/>
                  <a:gd name="connsiteY1" fmla="*/ 0 h 1042907"/>
                  <a:gd name="connsiteX2" fmla="*/ 686910 w 686910"/>
                  <a:gd name="connsiteY2" fmla="*/ 237422 h 1042907"/>
                  <a:gd name="connsiteX3" fmla="*/ 686910 w 686910"/>
                  <a:gd name="connsiteY3" fmla="*/ 1042907 h 1042907"/>
                  <a:gd name="connsiteX4" fmla="*/ 586896 w 686910"/>
                  <a:gd name="connsiteY4" fmla="*/ 1042907 h 1042907"/>
                  <a:gd name="connsiteX5" fmla="*/ 120378 w 686910"/>
                  <a:gd name="connsiteY5" fmla="*/ 1042907 h 1042907"/>
                  <a:gd name="connsiteX6" fmla="*/ 120378 w 686910"/>
                  <a:gd name="connsiteY6" fmla="*/ 1038179 h 1042907"/>
                  <a:gd name="connsiteX7" fmla="*/ 87039 w 686910"/>
                  <a:gd name="connsiteY7" fmla="*/ 1037842 h 1042907"/>
                  <a:gd name="connsiteX8" fmla="*/ 1315 w 686910"/>
                  <a:gd name="connsiteY8" fmla="*/ 530486 h 1042907"/>
                  <a:gd name="connsiteX9" fmla="*/ 156915 w 686910"/>
                  <a:gd name="connsiteY9" fmla="*/ 136494 h 1042907"/>
                  <a:gd name="connsiteX10" fmla="*/ 265385 w 686910"/>
                  <a:gd name="connsiteY10" fmla="*/ 18658 h 1042907"/>
                  <a:gd name="connsiteX11" fmla="*/ 357800 w 686910"/>
                  <a:gd name="connsiteY11" fmla="*/ 0 h 1042907"/>
                  <a:gd name="connsiteX0" fmla="*/ 357234 w 686344"/>
                  <a:gd name="connsiteY0" fmla="*/ 0 h 1042907"/>
                  <a:gd name="connsiteX1" fmla="*/ 448922 w 686344"/>
                  <a:gd name="connsiteY1" fmla="*/ 0 h 1042907"/>
                  <a:gd name="connsiteX2" fmla="*/ 686344 w 686344"/>
                  <a:gd name="connsiteY2" fmla="*/ 237422 h 1042907"/>
                  <a:gd name="connsiteX3" fmla="*/ 686344 w 686344"/>
                  <a:gd name="connsiteY3" fmla="*/ 1042907 h 1042907"/>
                  <a:gd name="connsiteX4" fmla="*/ 586330 w 686344"/>
                  <a:gd name="connsiteY4" fmla="*/ 1042907 h 1042907"/>
                  <a:gd name="connsiteX5" fmla="*/ 119812 w 686344"/>
                  <a:gd name="connsiteY5" fmla="*/ 1042907 h 1042907"/>
                  <a:gd name="connsiteX6" fmla="*/ 119812 w 686344"/>
                  <a:gd name="connsiteY6" fmla="*/ 1038179 h 1042907"/>
                  <a:gd name="connsiteX7" fmla="*/ 86473 w 686344"/>
                  <a:gd name="connsiteY7" fmla="*/ 1037842 h 1042907"/>
                  <a:gd name="connsiteX8" fmla="*/ 749 w 686344"/>
                  <a:gd name="connsiteY8" fmla="*/ 530486 h 1042907"/>
                  <a:gd name="connsiteX9" fmla="*/ 137299 w 686344"/>
                  <a:gd name="connsiteY9" fmla="*/ 131731 h 1042907"/>
                  <a:gd name="connsiteX10" fmla="*/ 264819 w 686344"/>
                  <a:gd name="connsiteY10" fmla="*/ 18658 h 1042907"/>
                  <a:gd name="connsiteX11" fmla="*/ 357234 w 686344"/>
                  <a:gd name="connsiteY11" fmla="*/ 0 h 1042907"/>
                  <a:gd name="connsiteX0" fmla="*/ 357234 w 686344"/>
                  <a:gd name="connsiteY0" fmla="*/ 0 h 1042907"/>
                  <a:gd name="connsiteX1" fmla="*/ 448922 w 686344"/>
                  <a:gd name="connsiteY1" fmla="*/ 0 h 1042907"/>
                  <a:gd name="connsiteX2" fmla="*/ 686344 w 686344"/>
                  <a:gd name="connsiteY2" fmla="*/ 237422 h 1042907"/>
                  <a:gd name="connsiteX3" fmla="*/ 686344 w 686344"/>
                  <a:gd name="connsiteY3" fmla="*/ 1042907 h 1042907"/>
                  <a:gd name="connsiteX4" fmla="*/ 586330 w 686344"/>
                  <a:gd name="connsiteY4" fmla="*/ 1042907 h 1042907"/>
                  <a:gd name="connsiteX5" fmla="*/ 119812 w 686344"/>
                  <a:gd name="connsiteY5" fmla="*/ 1042907 h 1042907"/>
                  <a:gd name="connsiteX6" fmla="*/ 119812 w 686344"/>
                  <a:gd name="connsiteY6" fmla="*/ 1038179 h 1042907"/>
                  <a:gd name="connsiteX7" fmla="*/ 86473 w 686344"/>
                  <a:gd name="connsiteY7" fmla="*/ 1037842 h 1042907"/>
                  <a:gd name="connsiteX8" fmla="*/ 749 w 686344"/>
                  <a:gd name="connsiteY8" fmla="*/ 530486 h 1042907"/>
                  <a:gd name="connsiteX9" fmla="*/ 137299 w 686344"/>
                  <a:gd name="connsiteY9" fmla="*/ 131731 h 1042907"/>
                  <a:gd name="connsiteX10" fmla="*/ 264819 w 686344"/>
                  <a:gd name="connsiteY10" fmla="*/ 18658 h 1042907"/>
                  <a:gd name="connsiteX11" fmla="*/ 357234 w 686344"/>
                  <a:gd name="connsiteY11" fmla="*/ 0 h 1042907"/>
                  <a:gd name="connsiteX0" fmla="*/ 357297 w 686407"/>
                  <a:gd name="connsiteY0" fmla="*/ 0 h 1042907"/>
                  <a:gd name="connsiteX1" fmla="*/ 448985 w 686407"/>
                  <a:gd name="connsiteY1" fmla="*/ 0 h 1042907"/>
                  <a:gd name="connsiteX2" fmla="*/ 686407 w 686407"/>
                  <a:gd name="connsiteY2" fmla="*/ 237422 h 1042907"/>
                  <a:gd name="connsiteX3" fmla="*/ 686407 w 686407"/>
                  <a:gd name="connsiteY3" fmla="*/ 1042907 h 1042907"/>
                  <a:gd name="connsiteX4" fmla="*/ 586393 w 686407"/>
                  <a:gd name="connsiteY4" fmla="*/ 1042907 h 1042907"/>
                  <a:gd name="connsiteX5" fmla="*/ 119875 w 686407"/>
                  <a:gd name="connsiteY5" fmla="*/ 1042907 h 1042907"/>
                  <a:gd name="connsiteX6" fmla="*/ 119875 w 686407"/>
                  <a:gd name="connsiteY6" fmla="*/ 1038179 h 1042907"/>
                  <a:gd name="connsiteX7" fmla="*/ 86536 w 686407"/>
                  <a:gd name="connsiteY7" fmla="*/ 1037842 h 1042907"/>
                  <a:gd name="connsiteX8" fmla="*/ 812 w 686407"/>
                  <a:gd name="connsiteY8" fmla="*/ 530486 h 1042907"/>
                  <a:gd name="connsiteX9" fmla="*/ 139744 w 686407"/>
                  <a:gd name="connsiteY9" fmla="*/ 150781 h 1042907"/>
                  <a:gd name="connsiteX10" fmla="*/ 264882 w 686407"/>
                  <a:gd name="connsiteY10" fmla="*/ 18658 h 1042907"/>
                  <a:gd name="connsiteX11" fmla="*/ 357297 w 686407"/>
                  <a:gd name="connsiteY11" fmla="*/ 0 h 1042907"/>
                  <a:gd name="connsiteX0" fmla="*/ 357297 w 686407"/>
                  <a:gd name="connsiteY0" fmla="*/ 0 h 1042907"/>
                  <a:gd name="connsiteX1" fmla="*/ 448985 w 686407"/>
                  <a:gd name="connsiteY1" fmla="*/ 0 h 1042907"/>
                  <a:gd name="connsiteX2" fmla="*/ 686407 w 686407"/>
                  <a:gd name="connsiteY2" fmla="*/ 237422 h 1042907"/>
                  <a:gd name="connsiteX3" fmla="*/ 686407 w 686407"/>
                  <a:gd name="connsiteY3" fmla="*/ 1042907 h 1042907"/>
                  <a:gd name="connsiteX4" fmla="*/ 586393 w 686407"/>
                  <a:gd name="connsiteY4" fmla="*/ 1042907 h 1042907"/>
                  <a:gd name="connsiteX5" fmla="*/ 119875 w 686407"/>
                  <a:gd name="connsiteY5" fmla="*/ 1042907 h 1042907"/>
                  <a:gd name="connsiteX6" fmla="*/ 119875 w 686407"/>
                  <a:gd name="connsiteY6" fmla="*/ 1038179 h 1042907"/>
                  <a:gd name="connsiteX7" fmla="*/ 86536 w 686407"/>
                  <a:gd name="connsiteY7" fmla="*/ 1037842 h 1042907"/>
                  <a:gd name="connsiteX8" fmla="*/ 812 w 686407"/>
                  <a:gd name="connsiteY8" fmla="*/ 530486 h 1042907"/>
                  <a:gd name="connsiteX9" fmla="*/ 139744 w 686407"/>
                  <a:gd name="connsiteY9" fmla="*/ 150781 h 1042907"/>
                  <a:gd name="connsiteX10" fmla="*/ 264882 w 686407"/>
                  <a:gd name="connsiteY10" fmla="*/ 18658 h 1042907"/>
                  <a:gd name="connsiteX11" fmla="*/ 357297 w 686407"/>
                  <a:gd name="connsiteY11" fmla="*/ 0 h 1042907"/>
                  <a:gd name="connsiteX0" fmla="*/ 356485 w 685595"/>
                  <a:gd name="connsiteY0" fmla="*/ 0 h 1042907"/>
                  <a:gd name="connsiteX1" fmla="*/ 448173 w 685595"/>
                  <a:gd name="connsiteY1" fmla="*/ 0 h 1042907"/>
                  <a:gd name="connsiteX2" fmla="*/ 685595 w 685595"/>
                  <a:gd name="connsiteY2" fmla="*/ 237422 h 1042907"/>
                  <a:gd name="connsiteX3" fmla="*/ 685595 w 685595"/>
                  <a:gd name="connsiteY3" fmla="*/ 1042907 h 1042907"/>
                  <a:gd name="connsiteX4" fmla="*/ 585581 w 685595"/>
                  <a:gd name="connsiteY4" fmla="*/ 1042907 h 1042907"/>
                  <a:gd name="connsiteX5" fmla="*/ 119063 w 685595"/>
                  <a:gd name="connsiteY5" fmla="*/ 1042907 h 1042907"/>
                  <a:gd name="connsiteX6" fmla="*/ 119063 w 685595"/>
                  <a:gd name="connsiteY6" fmla="*/ 1038179 h 1042907"/>
                  <a:gd name="connsiteX7" fmla="*/ 0 w 685595"/>
                  <a:gd name="connsiteY7" fmla="*/ 530486 h 1042907"/>
                  <a:gd name="connsiteX8" fmla="*/ 138932 w 685595"/>
                  <a:gd name="connsiteY8" fmla="*/ 150781 h 1042907"/>
                  <a:gd name="connsiteX9" fmla="*/ 264070 w 685595"/>
                  <a:gd name="connsiteY9" fmla="*/ 18658 h 1042907"/>
                  <a:gd name="connsiteX10" fmla="*/ 356485 w 685595"/>
                  <a:gd name="connsiteY10" fmla="*/ 0 h 1042907"/>
                  <a:gd name="connsiteX0" fmla="*/ 357383 w 686493"/>
                  <a:gd name="connsiteY0" fmla="*/ 0 h 1042907"/>
                  <a:gd name="connsiteX1" fmla="*/ 449071 w 686493"/>
                  <a:gd name="connsiteY1" fmla="*/ 0 h 1042907"/>
                  <a:gd name="connsiteX2" fmla="*/ 686493 w 686493"/>
                  <a:gd name="connsiteY2" fmla="*/ 237422 h 1042907"/>
                  <a:gd name="connsiteX3" fmla="*/ 686493 w 686493"/>
                  <a:gd name="connsiteY3" fmla="*/ 1042907 h 1042907"/>
                  <a:gd name="connsiteX4" fmla="*/ 586479 w 686493"/>
                  <a:gd name="connsiteY4" fmla="*/ 1042907 h 1042907"/>
                  <a:gd name="connsiteX5" fmla="*/ 119961 w 686493"/>
                  <a:gd name="connsiteY5" fmla="*/ 1042907 h 1042907"/>
                  <a:gd name="connsiteX6" fmla="*/ 84242 w 686493"/>
                  <a:gd name="connsiteY6" fmla="*/ 1038179 h 1042907"/>
                  <a:gd name="connsiteX7" fmla="*/ 898 w 686493"/>
                  <a:gd name="connsiteY7" fmla="*/ 530486 h 1042907"/>
                  <a:gd name="connsiteX8" fmla="*/ 139830 w 686493"/>
                  <a:gd name="connsiteY8" fmla="*/ 150781 h 1042907"/>
                  <a:gd name="connsiteX9" fmla="*/ 264968 w 686493"/>
                  <a:gd name="connsiteY9" fmla="*/ 18658 h 1042907"/>
                  <a:gd name="connsiteX10" fmla="*/ 357383 w 686493"/>
                  <a:gd name="connsiteY10" fmla="*/ 0 h 1042907"/>
                  <a:gd name="connsiteX0" fmla="*/ 357383 w 686493"/>
                  <a:gd name="connsiteY0" fmla="*/ 0 h 1042907"/>
                  <a:gd name="connsiteX1" fmla="*/ 449071 w 686493"/>
                  <a:gd name="connsiteY1" fmla="*/ 0 h 1042907"/>
                  <a:gd name="connsiteX2" fmla="*/ 686493 w 686493"/>
                  <a:gd name="connsiteY2" fmla="*/ 237422 h 1042907"/>
                  <a:gd name="connsiteX3" fmla="*/ 686493 w 686493"/>
                  <a:gd name="connsiteY3" fmla="*/ 1042907 h 1042907"/>
                  <a:gd name="connsiteX4" fmla="*/ 586479 w 686493"/>
                  <a:gd name="connsiteY4" fmla="*/ 1042907 h 1042907"/>
                  <a:gd name="connsiteX5" fmla="*/ 84242 w 686493"/>
                  <a:gd name="connsiteY5" fmla="*/ 1038179 h 1042907"/>
                  <a:gd name="connsiteX6" fmla="*/ 898 w 686493"/>
                  <a:gd name="connsiteY6" fmla="*/ 530486 h 1042907"/>
                  <a:gd name="connsiteX7" fmla="*/ 139830 w 686493"/>
                  <a:gd name="connsiteY7" fmla="*/ 150781 h 1042907"/>
                  <a:gd name="connsiteX8" fmla="*/ 264968 w 686493"/>
                  <a:gd name="connsiteY8" fmla="*/ 18658 h 1042907"/>
                  <a:gd name="connsiteX9" fmla="*/ 357383 w 686493"/>
                  <a:gd name="connsiteY9" fmla="*/ 0 h 1042907"/>
                  <a:gd name="connsiteX0" fmla="*/ 357290 w 686400"/>
                  <a:gd name="connsiteY0" fmla="*/ 0 h 1045322"/>
                  <a:gd name="connsiteX1" fmla="*/ 448978 w 686400"/>
                  <a:gd name="connsiteY1" fmla="*/ 0 h 1045322"/>
                  <a:gd name="connsiteX2" fmla="*/ 686400 w 686400"/>
                  <a:gd name="connsiteY2" fmla="*/ 237422 h 1045322"/>
                  <a:gd name="connsiteX3" fmla="*/ 686400 w 686400"/>
                  <a:gd name="connsiteY3" fmla="*/ 1042907 h 1045322"/>
                  <a:gd name="connsiteX4" fmla="*/ 586386 w 686400"/>
                  <a:gd name="connsiteY4" fmla="*/ 1042907 h 1045322"/>
                  <a:gd name="connsiteX5" fmla="*/ 86530 w 686400"/>
                  <a:gd name="connsiteY5" fmla="*/ 1045322 h 1045322"/>
                  <a:gd name="connsiteX6" fmla="*/ 805 w 686400"/>
                  <a:gd name="connsiteY6" fmla="*/ 530486 h 1045322"/>
                  <a:gd name="connsiteX7" fmla="*/ 139737 w 686400"/>
                  <a:gd name="connsiteY7" fmla="*/ 150781 h 1045322"/>
                  <a:gd name="connsiteX8" fmla="*/ 264875 w 686400"/>
                  <a:gd name="connsiteY8" fmla="*/ 18658 h 1045322"/>
                  <a:gd name="connsiteX9" fmla="*/ 357290 w 686400"/>
                  <a:gd name="connsiteY9" fmla="*/ 0 h 1045322"/>
                  <a:gd name="connsiteX0" fmla="*/ 357290 w 686400"/>
                  <a:gd name="connsiteY0" fmla="*/ 0 h 1042940"/>
                  <a:gd name="connsiteX1" fmla="*/ 448978 w 686400"/>
                  <a:gd name="connsiteY1" fmla="*/ 0 h 1042940"/>
                  <a:gd name="connsiteX2" fmla="*/ 686400 w 686400"/>
                  <a:gd name="connsiteY2" fmla="*/ 237422 h 1042940"/>
                  <a:gd name="connsiteX3" fmla="*/ 686400 w 686400"/>
                  <a:gd name="connsiteY3" fmla="*/ 1042907 h 1042940"/>
                  <a:gd name="connsiteX4" fmla="*/ 586386 w 686400"/>
                  <a:gd name="connsiteY4" fmla="*/ 1042907 h 1042940"/>
                  <a:gd name="connsiteX5" fmla="*/ 86530 w 686400"/>
                  <a:gd name="connsiteY5" fmla="*/ 1042940 h 1042940"/>
                  <a:gd name="connsiteX6" fmla="*/ 805 w 686400"/>
                  <a:gd name="connsiteY6" fmla="*/ 530486 h 1042940"/>
                  <a:gd name="connsiteX7" fmla="*/ 139737 w 686400"/>
                  <a:gd name="connsiteY7" fmla="*/ 150781 h 1042940"/>
                  <a:gd name="connsiteX8" fmla="*/ 264875 w 686400"/>
                  <a:gd name="connsiteY8" fmla="*/ 18658 h 1042940"/>
                  <a:gd name="connsiteX9" fmla="*/ 357290 w 686400"/>
                  <a:gd name="connsiteY9" fmla="*/ 0 h 1042940"/>
                  <a:gd name="connsiteX0" fmla="*/ 363736 w 692846"/>
                  <a:gd name="connsiteY0" fmla="*/ 0 h 1042907"/>
                  <a:gd name="connsiteX1" fmla="*/ 455424 w 692846"/>
                  <a:gd name="connsiteY1" fmla="*/ 0 h 1042907"/>
                  <a:gd name="connsiteX2" fmla="*/ 692846 w 692846"/>
                  <a:gd name="connsiteY2" fmla="*/ 237422 h 1042907"/>
                  <a:gd name="connsiteX3" fmla="*/ 692846 w 692846"/>
                  <a:gd name="connsiteY3" fmla="*/ 1042907 h 1042907"/>
                  <a:gd name="connsiteX4" fmla="*/ 592832 w 692846"/>
                  <a:gd name="connsiteY4" fmla="*/ 1042907 h 1042907"/>
                  <a:gd name="connsiteX5" fmla="*/ 35826 w 692846"/>
                  <a:gd name="connsiteY5" fmla="*/ 1040558 h 1042907"/>
                  <a:gd name="connsiteX6" fmla="*/ 7251 w 692846"/>
                  <a:gd name="connsiteY6" fmla="*/ 530486 h 1042907"/>
                  <a:gd name="connsiteX7" fmla="*/ 146183 w 692846"/>
                  <a:gd name="connsiteY7" fmla="*/ 150781 h 1042907"/>
                  <a:gd name="connsiteX8" fmla="*/ 271321 w 692846"/>
                  <a:gd name="connsiteY8" fmla="*/ 18658 h 1042907"/>
                  <a:gd name="connsiteX9" fmla="*/ 363736 w 692846"/>
                  <a:gd name="connsiteY9" fmla="*/ 0 h 1042907"/>
                  <a:gd name="connsiteX0" fmla="*/ 358555 w 687665"/>
                  <a:gd name="connsiteY0" fmla="*/ 0 h 1042907"/>
                  <a:gd name="connsiteX1" fmla="*/ 450243 w 687665"/>
                  <a:gd name="connsiteY1" fmla="*/ 0 h 1042907"/>
                  <a:gd name="connsiteX2" fmla="*/ 687665 w 687665"/>
                  <a:gd name="connsiteY2" fmla="*/ 237422 h 1042907"/>
                  <a:gd name="connsiteX3" fmla="*/ 687665 w 687665"/>
                  <a:gd name="connsiteY3" fmla="*/ 1042907 h 1042907"/>
                  <a:gd name="connsiteX4" fmla="*/ 587651 w 687665"/>
                  <a:gd name="connsiteY4" fmla="*/ 1042907 h 1042907"/>
                  <a:gd name="connsiteX5" fmla="*/ 30645 w 687665"/>
                  <a:gd name="connsiteY5" fmla="*/ 1040558 h 1042907"/>
                  <a:gd name="connsiteX6" fmla="*/ 2070 w 687665"/>
                  <a:gd name="connsiteY6" fmla="*/ 530486 h 1042907"/>
                  <a:gd name="connsiteX7" fmla="*/ 141002 w 687665"/>
                  <a:gd name="connsiteY7" fmla="*/ 150781 h 1042907"/>
                  <a:gd name="connsiteX8" fmla="*/ 266140 w 687665"/>
                  <a:gd name="connsiteY8" fmla="*/ 18658 h 1042907"/>
                  <a:gd name="connsiteX9" fmla="*/ 358555 w 687665"/>
                  <a:gd name="connsiteY9" fmla="*/ 0 h 1042907"/>
                  <a:gd name="connsiteX0" fmla="*/ 363736 w 692846"/>
                  <a:gd name="connsiteY0" fmla="*/ 0 h 1042907"/>
                  <a:gd name="connsiteX1" fmla="*/ 455424 w 692846"/>
                  <a:gd name="connsiteY1" fmla="*/ 0 h 1042907"/>
                  <a:gd name="connsiteX2" fmla="*/ 692846 w 692846"/>
                  <a:gd name="connsiteY2" fmla="*/ 237422 h 1042907"/>
                  <a:gd name="connsiteX3" fmla="*/ 692846 w 692846"/>
                  <a:gd name="connsiteY3" fmla="*/ 1042907 h 1042907"/>
                  <a:gd name="connsiteX4" fmla="*/ 592832 w 692846"/>
                  <a:gd name="connsiteY4" fmla="*/ 1042907 h 1042907"/>
                  <a:gd name="connsiteX5" fmla="*/ 35826 w 692846"/>
                  <a:gd name="connsiteY5" fmla="*/ 1040558 h 1042907"/>
                  <a:gd name="connsiteX6" fmla="*/ 7251 w 692846"/>
                  <a:gd name="connsiteY6" fmla="*/ 530486 h 1042907"/>
                  <a:gd name="connsiteX7" fmla="*/ 146183 w 692846"/>
                  <a:gd name="connsiteY7" fmla="*/ 150781 h 1042907"/>
                  <a:gd name="connsiteX8" fmla="*/ 271321 w 692846"/>
                  <a:gd name="connsiteY8" fmla="*/ 18658 h 1042907"/>
                  <a:gd name="connsiteX9" fmla="*/ 363736 w 692846"/>
                  <a:gd name="connsiteY9" fmla="*/ 0 h 1042907"/>
                  <a:gd name="connsiteX0" fmla="*/ 361039 w 690149"/>
                  <a:gd name="connsiteY0" fmla="*/ 0 h 1042907"/>
                  <a:gd name="connsiteX1" fmla="*/ 452727 w 690149"/>
                  <a:gd name="connsiteY1" fmla="*/ 0 h 1042907"/>
                  <a:gd name="connsiteX2" fmla="*/ 690149 w 690149"/>
                  <a:gd name="connsiteY2" fmla="*/ 237422 h 1042907"/>
                  <a:gd name="connsiteX3" fmla="*/ 690149 w 690149"/>
                  <a:gd name="connsiteY3" fmla="*/ 1042907 h 1042907"/>
                  <a:gd name="connsiteX4" fmla="*/ 590135 w 690149"/>
                  <a:gd name="connsiteY4" fmla="*/ 1042907 h 1042907"/>
                  <a:gd name="connsiteX5" fmla="*/ 33129 w 690149"/>
                  <a:gd name="connsiteY5" fmla="*/ 1040558 h 1042907"/>
                  <a:gd name="connsiteX6" fmla="*/ 4554 w 690149"/>
                  <a:gd name="connsiteY6" fmla="*/ 530486 h 1042907"/>
                  <a:gd name="connsiteX7" fmla="*/ 143486 w 690149"/>
                  <a:gd name="connsiteY7" fmla="*/ 150781 h 1042907"/>
                  <a:gd name="connsiteX8" fmla="*/ 268624 w 690149"/>
                  <a:gd name="connsiteY8" fmla="*/ 18658 h 1042907"/>
                  <a:gd name="connsiteX9" fmla="*/ 361039 w 690149"/>
                  <a:gd name="connsiteY9" fmla="*/ 0 h 104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90149" h="1042907">
                    <a:moveTo>
                      <a:pt x="361039" y="0"/>
                    </a:moveTo>
                    <a:lnTo>
                      <a:pt x="452727" y="0"/>
                    </a:lnTo>
                    <a:cubicBezTo>
                      <a:pt x="583852" y="0"/>
                      <a:pt x="690149" y="106297"/>
                      <a:pt x="690149" y="237422"/>
                    </a:cubicBezTo>
                    <a:lnTo>
                      <a:pt x="690149" y="1042907"/>
                    </a:lnTo>
                    <a:lnTo>
                      <a:pt x="590135" y="1042907"/>
                    </a:lnTo>
                    <a:lnTo>
                      <a:pt x="33129" y="1040558"/>
                    </a:lnTo>
                    <a:cubicBezTo>
                      <a:pt x="29162" y="835608"/>
                      <a:pt x="-13839" y="678782"/>
                      <a:pt x="4554" y="530486"/>
                    </a:cubicBezTo>
                    <a:cubicBezTo>
                      <a:pt x="22947" y="382190"/>
                      <a:pt x="51849" y="314667"/>
                      <a:pt x="143486" y="150781"/>
                    </a:cubicBezTo>
                    <a:cubicBezTo>
                      <a:pt x="189168" y="51972"/>
                      <a:pt x="241992" y="36505"/>
                      <a:pt x="268624" y="18658"/>
                    </a:cubicBezTo>
                    <a:cubicBezTo>
                      <a:pt x="297029" y="6643"/>
                      <a:pt x="328258" y="0"/>
                      <a:pt x="361039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5" name="フリーフォーム: 図形 434">
                <a:extLst>
                  <a:ext uri="{FF2B5EF4-FFF2-40B4-BE49-F238E27FC236}">
                    <a16:creationId xmlns:a16="http://schemas.microsoft.com/office/drawing/2014/main" id="{E12836E9-52D4-4775-B6C2-92741061EC92}"/>
                  </a:ext>
                </a:extLst>
              </p:cNvPr>
              <p:cNvSpPr/>
              <p:nvPr/>
            </p:nvSpPr>
            <p:spPr>
              <a:xfrm>
                <a:off x="749703" y="2511655"/>
                <a:ext cx="312517" cy="697282"/>
              </a:xfrm>
              <a:custGeom>
                <a:avLst/>
                <a:gdLst>
                  <a:gd name="connsiteX0" fmla="*/ 257873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288835 w 290715"/>
                  <a:gd name="connsiteY3" fmla="*/ 39164 h 613938"/>
                  <a:gd name="connsiteX4" fmla="*/ 151748 w 290715"/>
                  <a:gd name="connsiteY4" fmla="*/ 173533 h 613938"/>
                  <a:gd name="connsiteX5" fmla="*/ 180714 w 290715"/>
                  <a:gd name="connsiteY5" fmla="*/ 258156 h 613938"/>
                  <a:gd name="connsiteX6" fmla="*/ 5055 w 290715"/>
                  <a:gd name="connsiteY6" fmla="*/ 613938 h 613938"/>
                  <a:gd name="connsiteX7" fmla="*/ 0 w 290715"/>
                  <a:gd name="connsiteY7" fmla="*/ 508196 h 613938"/>
                  <a:gd name="connsiteX8" fmla="*/ 138932 w 290715"/>
                  <a:gd name="connsiteY8" fmla="*/ 128491 h 613938"/>
                  <a:gd name="connsiteX9" fmla="*/ 239706 w 290715"/>
                  <a:gd name="connsiteY9" fmla="*/ 10647 h 613938"/>
                  <a:gd name="connsiteX0" fmla="*/ 255491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288835 w 290715"/>
                  <a:gd name="connsiteY3" fmla="*/ 39164 h 613938"/>
                  <a:gd name="connsiteX4" fmla="*/ 151748 w 290715"/>
                  <a:gd name="connsiteY4" fmla="*/ 173533 h 613938"/>
                  <a:gd name="connsiteX5" fmla="*/ 180714 w 290715"/>
                  <a:gd name="connsiteY5" fmla="*/ 258156 h 613938"/>
                  <a:gd name="connsiteX6" fmla="*/ 5055 w 290715"/>
                  <a:gd name="connsiteY6" fmla="*/ 613938 h 613938"/>
                  <a:gd name="connsiteX7" fmla="*/ 0 w 290715"/>
                  <a:gd name="connsiteY7" fmla="*/ 508196 h 613938"/>
                  <a:gd name="connsiteX8" fmla="*/ 138932 w 290715"/>
                  <a:gd name="connsiteY8" fmla="*/ 128491 h 613938"/>
                  <a:gd name="connsiteX9" fmla="*/ 239706 w 290715"/>
                  <a:gd name="connsiteY9" fmla="*/ 10647 h 613938"/>
                  <a:gd name="connsiteX10" fmla="*/ 255491 w 290715"/>
                  <a:gd name="connsiteY10" fmla="*/ 0 h 613938"/>
                  <a:gd name="connsiteX0" fmla="*/ 255491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288835 w 290715"/>
                  <a:gd name="connsiteY3" fmla="*/ 39164 h 613938"/>
                  <a:gd name="connsiteX4" fmla="*/ 151748 w 290715"/>
                  <a:gd name="connsiteY4" fmla="*/ 173533 h 613938"/>
                  <a:gd name="connsiteX5" fmla="*/ 180714 w 290715"/>
                  <a:gd name="connsiteY5" fmla="*/ 258156 h 613938"/>
                  <a:gd name="connsiteX6" fmla="*/ 5055 w 290715"/>
                  <a:gd name="connsiteY6" fmla="*/ 613938 h 613938"/>
                  <a:gd name="connsiteX7" fmla="*/ 0 w 290715"/>
                  <a:gd name="connsiteY7" fmla="*/ 508196 h 613938"/>
                  <a:gd name="connsiteX8" fmla="*/ 129407 w 290715"/>
                  <a:gd name="connsiteY8" fmla="*/ 128491 h 613938"/>
                  <a:gd name="connsiteX9" fmla="*/ 239706 w 290715"/>
                  <a:gd name="connsiteY9" fmla="*/ 10647 h 613938"/>
                  <a:gd name="connsiteX10" fmla="*/ 255491 w 290715"/>
                  <a:gd name="connsiteY10" fmla="*/ 0 h 613938"/>
                  <a:gd name="connsiteX0" fmla="*/ 255491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288835 w 290715"/>
                  <a:gd name="connsiteY3" fmla="*/ 39164 h 613938"/>
                  <a:gd name="connsiteX4" fmla="*/ 151748 w 290715"/>
                  <a:gd name="connsiteY4" fmla="*/ 173533 h 613938"/>
                  <a:gd name="connsiteX5" fmla="*/ 180714 w 290715"/>
                  <a:gd name="connsiteY5" fmla="*/ 258156 h 613938"/>
                  <a:gd name="connsiteX6" fmla="*/ 5055 w 290715"/>
                  <a:gd name="connsiteY6" fmla="*/ 613938 h 613938"/>
                  <a:gd name="connsiteX7" fmla="*/ 0 w 290715"/>
                  <a:gd name="connsiteY7" fmla="*/ 508196 h 613938"/>
                  <a:gd name="connsiteX8" fmla="*/ 129407 w 290715"/>
                  <a:gd name="connsiteY8" fmla="*/ 128491 h 613938"/>
                  <a:gd name="connsiteX9" fmla="*/ 239706 w 290715"/>
                  <a:gd name="connsiteY9" fmla="*/ 10647 h 613938"/>
                  <a:gd name="connsiteX10" fmla="*/ 255491 w 290715"/>
                  <a:gd name="connsiteY10" fmla="*/ 0 h 613938"/>
                  <a:gd name="connsiteX0" fmla="*/ 255491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288835 w 290715"/>
                  <a:gd name="connsiteY3" fmla="*/ 39164 h 613938"/>
                  <a:gd name="connsiteX4" fmla="*/ 151748 w 290715"/>
                  <a:gd name="connsiteY4" fmla="*/ 173533 h 613938"/>
                  <a:gd name="connsiteX5" fmla="*/ 180714 w 290715"/>
                  <a:gd name="connsiteY5" fmla="*/ 258156 h 613938"/>
                  <a:gd name="connsiteX6" fmla="*/ 5055 w 290715"/>
                  <a:gd name="connsiteY6" fmla="*/ 613938 h 613938"/>
                  <a:gd name="connsiteX7" fmla="*/ 0 w 290715"/>
                  <a:gd name="connsiteY7" fmla="*/ 508196 h 613938"/>
                  <a:gd name="connsiteX8" fmla="*/ 129407 w 290715"/>
                  <a:gd name="connsiteY8" fmla="*/ 128491 h 613938"/>
                  <a:gd name="connsiteX9" fmla="*/ 239706 w 290715"/>
                  <a:gd name="connsiteY9" fmla="*/ 10647 h 613938"/>
                  <a:gd name="connsiteX10" fmla="*/ 255491 w 290715"/>
                  <a:gd name="connsiteY10" fmla="*/ 0 h 613938"/>
                  <a:gd name="connsiteX0" fmla="*/ 255491 w 291216"/>
                  <a:gd name="connsiteY0" fmla="*/ 0 h 613938"/>
                  <a:gd name="connsiteX1" fmla="*/ 282829 w 291216"/>
                  <a:gd name="connsiteY1" fmla="*/ 22548 h 613938"/>
                  <a:gd name="connsiteX2" fmla="*/ 290715 w 291216"/>
                  <a:gd name="connsiteY2" fmla="*/ 35357 h 613938"/>
                  <a:gd name="connsiteX3" fmla="*/ 291216 w 291216"/>
                  <a:gd name="connsiteY3" fmla="*/ 46308 h 613938"/>
                  <a:gd name="connsiteX4" fmla="*/ 151748 w 291216"/>
                  <a:gd name="connsiteY4" fmla="*/ 173533 h 613938"/>
                  <a:gd name="connsiteX5" fmla="*/ 180714 w 291216"/>
                  <a:gd name="connsiteY5" fmla="*/ 258156 h 613938"/>
                  <a:gd name="connsiteX6" fmla="*/ 5055 w 291216"/>
                  <a:gd name="connsiteY6" fmla="*/ 613938 h 613938"/>
                  <a:gd name="connsiteX7" fmla="*/ 0 w 291216"/>
                  <a:gd name="connsiteY7" fmla="*/ 508196 h 613938"/>
                  <a:gd name="connsiteX8" fmla="*/ 129407 w 291216"/>
                  <a:gd name="connsiteY8" fmla="*/ 128491 h 613938"/>
                  <a:gd name="connsiteX9" fmla="*/ 239706 w 291216"/>
                  <a:gd name="connsiteY9" fmla="*/ 10647 h 613938"/>
                  <a:gd name="connsiteX10" fmla="*/ 255491 w 291216"/>
                  <a:gd name="connsiteY10" fmla="*/ 0 h 613938"/>
                  <a:gd name="connsiteX0" fmla="*/ 255491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151748 w 290715"/>
                  <a:gd name="connsiteY3" fmla="*/ 173533 h 613938"/>
                  <a:gd name="connsiteX4" fmla="*/ 180714 w 290715"/>
                  <a:gd name="connsiteY4" fmla="*/ 258156 h 613938"/>
                  <a:gd name="connsiteX5" fmla="*/ 5055 w 290715"/>
                  <a:gd name="connsiteY5" fmla="*/ 613938 h 613938"/>
                  <a:gd name="connsiteX6" fmla="*/ 0 w 290715"/>
                  <a:gd name="connsiteY6" fmla="*/ 508196 h 613938"/>
                  <a:gd name="connsiteX7" fmla="*/ 129407 w 290715"/>
                  <a:gd name="connsiteY7" fmla="*/ 128491 h 613938"/>
                  <a:gd name="connsiteX8" fmla="*/ 239706 w 290715"/>
                  <a:gd name="connsiteY8" fmla="*/ 10647 h 613938"/>
                  <a:gd name="connsiteX9" fmla="*/ 255491 w 290715"/>
                  <a:gd name="connsiteY9" fmla="*/ 0 h 613938"/>
                  <a:gd name="connsiteX0" fmla="*/ 255491 w 309765"/>
                  <a:gd name="connsiteY0" fmla="*/ 0 h 613938"/>
                  <a:gd name="connsiteX1" fmla="*/ 282829 w 309765"/>
                  <a:gd name="connsiteY1" fmla="*/ 22548 h 613938"/>
                  <a:gd name="connsiteX2" fmla="*/ 309765 w 309765"/>
                  <a:gd name="connsiteY2" fmla="*/ 63932 h 613938"/>
                  <a:gd name="connsiteX3" fmla="*/ 151748 w 309765"/>
                  <a:gd name="connsiteY3" fmla="*/ 173533 h 613938"/>
                  <a:gd name="connsiteX4" fmla="*/ 180714 w 309765"/>
                  <a:gd name="connsiteY4" fmla="*/ 258156 h 613938"/>
                  <a:gd name="connsiteX5" fmla="*/ 5055 w 309765"/>
                  <a:gd name="connsiteY5" fmla="*/ 613938 h 613938"/>
                  <a:gd name="connsiteX6" fmla="*/ 0 w 309765"/>
                  <a:gd name="connsiteY6" fmla="*/ 508196 h 613938"/>
                  <a:gd name="connsiteX7" fmla="*/ 129407 w 309765"/>
                  <a:gd name="connsiteY7" fmla="*/ 128491 h 613938"/>
                  <a:gd name="connsiteX8" fmla="*/ 239706 w 309765"/>
                  <a:gd name="connsiteY8" fmla="*/ 10647 h 613938"/>
                  <a:gd name="connsiteX9" fmla="*/ 255491 w 309765"/>
                  <a:gd name="connsiteY9" fmla="*/ 0 h 613938"/>
                  <a:gd name="connsiteX0" fmla="*/ 255491 w 309765"/>
                  <a:gd name="connsiteY0" fmla="*/ 0 h 613938"/>
                  <a:gd name="connsiteX1" fmla="*/ 309765 w 309765"/>
                  <a:gd name="connsiteY1" fmla="*/ 63932 h 613938"/>
                  <a:gd name="connsiteX2" fmla="*/ 151748 w 309765"/>
                  <a:gd name="connsiteY2" fmla="*/ 173533 h 613938"/>
                  <a:gd name="connsiteX3" fmla="*/ 180714 w 309765"/>
                  <a:gd name="connsiteY3" fmla="*/ 258156 h 613938"/>
                  <a:gd name="connsiteX4" fmla="*/ 5055 w 309765"/>
                  <a:gd name="connsiteY4" fmla="*/ 613938 h 613938"/>
                  <a:gd name="connsiteX5" fmla="*/ 0 w 309765"/>
                  <a:gd name="connsiteY5" fmla="*/ 508196 h 613938"/>
                  <a:gd name="connsiteX6" fmla="*/ 129407 w 309765"/>
                  <a:gd name="connsiteY6" fmla="*/ 128491 h 613938"/>
                  <a:gd name="connsiteX7" fmla="*/ 239706 w 309765"/>
                  <a:gd name="connsiteY7" fmla="*/ 10647 h 613938"/>
                  <a:gd name="connsiteX8" fmla="*/ 255491 w 309765"/>
                  <a:gd name="connsiteY8" fmla="*/ 0 h 613938"/>
                  <a:gd name="connsiteX0" fmla="*/ 255491 w 293096"/>
                  <a:gd name="connsiteY0" fmla="*/ 0 h 613938"/>
                  <a:gd name="connsiteX1" fmla="*/ 293096 w 293096"/>
                  <a:gd name="connsiteY1" fmla="*/ 52026 h 613938"/>
                  <a:gd name="connsiteX2" fmla="*/ 151748 w 293096"/>
                  <a:gd name="connsiteY2" fmla="*/ 173533 h 613938"/>
                  <a:gd name="connsiteX3" fmla="*/ 180714 w 293096"/>
                  <a:gd name="connsiteY3" fmla="*/ 258156 h 613938"/>
                  <a:gd name="connsiteX4" fmla="*/ 5055 w 293096"/>
                  <a:gd name="connsiteY4" fmla="*/ 613938 h 613938"/>
                  <a:gd name="connsiteX5" fmla="*/ 0 w 293096"/>
                  <a:gd name="connsiteY5" fmla="*/ 508196 h 613938"/>
                  <a:gd name="connsiteX6" fmla="*/ 129407 w 293096"/>
                  <a:gd name="connsiteY6" fmla="*/ 128491 h 613938"/>
                  <a:gd name="connsiteX7" fmla="*/ 239706 w 293096"/>
                  <a:gd name="connsiteY7" fmla="*/ 10647 h 613938"/>
                  <a:gd name="connsiteX8" fmla="*/ 255491 w 293096"/>
                  <a:gd name="connsiteY8" fmla="*/ 0 h 613938"/>
                  <a:gd name="connsiteX0" fmla="*/ 255491 w 293096"/>
                  <a:gd name="connsiteY0" fmla="*/ 0 h 692519"/>
                  <a:gd name="connsiteX1" fmla="*/ 293096 w 293096"/>
                  <a:gd name="connsiteY1" fmla="*/ 52026 h 692519"/>
                  <a:gd name="connsiteX2" fmla="*/ 151748 w 293096"/>
                  <a:gd name="connsiteY2" fmla="*/ 173533 h 692519"/>
                  <a:gd name="connsiteX3" fmla="*/ 180714 w 293096"/>
                  <a:gd name="connsiteY3" fmla="*/ 258156 h 692519"/>
                  <a:gd name="connsiteX4" fmla="*/ 7436 w 293096"/>
                  <a:gd name="connsiteY4" fmla="*/ 692519 h 692519"/>
                  <a:gd name="connsiteX5" fmla="*/ 0 w 293096"/>
                  <a:gd name="connsiteY5" fmla="*/ 508196 h 692519"/>
                  <a:gd name="connsiteX6" fmla="*/ 129407 w 293096"/>
                  <a:gd name="connsiteY6" fmla="*/ 128491 h 692519"/>
                  <a:gd name="connsiteX7" fmla="*/ 239706 w 293096"/>
                  <a:gd name="connsiteY7" fmla="*/ 10647 h 692519"/>
                  <a:gd name="connsiteX8" fmla="*/ 255491 w 293096"/>
                  <a:gd name="connsiteY8" fmla="*/ 0 h 692519"/>
                  <a:gd name="connsiteX0" fmla="*/ 267397 w 305002"/>
                  <a:gd name="connsiteY0" fmla="*/ 0 h 692519"/>
                  <a:gd name="connsiteX1" fmla="*/ 305002 w 305002"/>
                  <a:gd name="connsiteY1" fmla="*/ 52026 h 692519"/>
                  <a:gd name="connsiteX2" fmla="*/ 163654 w 305002"/>
                  <a:gd name="connsiteY2" fmla="*/ 173533 h 692519"/>
                  <a:gd name="connsiteX3" fmla="*/ 192620 w 305002"/>
                  <a:gd name="connsiteY3" fmla="*/ 258156 h 692519"/>
                  <a:gd name="connsiteX4" fmla="*/ 19342 w 305002"/>
                  <a:gd name="connsiteY4" fmla="*/ 692519 h 692519"/>
                  <a:gd name="connsiteX5" fmla="*/ 0 w 305002"/>
                  <a:gd name="connsiteY5" fmla="*/ 512959 h 692519"/>
                  <a:gd name="connsiteX6" fmla="*/ 141313 w 305002"/>
                  <a:gd name="connsiteY6" fmla="*/ 128491 h 692519"/>
                  <a:gd name="connsiteX7" fmla="*/ 251612 w 305002"/>
                  <a:gd name="connsiteY7" fmla="*/ 10647 h 692519"/>
                  <a:gd name="connsiteX8" fmla="*/ 267397 w 305002"/>
                  <a:gd name="connsiteY8" fmla="*/ 0 h 692519"/>
                  <a:gd name="connsiteX0" fmla="*/ 269142 w 306747"/>
                  <a:gd name="connsiteY0" fmla="*/ 0 h 692519"/>
                  <a:gd name="connsiteX1" fmla="*/ 306747 w 306747"/>
                  <a:gd name="connsiteY1" fmla="*/ 52026 h 692519"/>
                  <a:gd name="connsiteX2" fmla="*/ 165399 w 306747"/>
                  <a:gd name="connsiteY2" fmla="*/ 173533 h 692519"/>
                  <a:gd name="connsiteX3" fmla="*/ 194365 w 306747"/>
                  <a:gd name="connsiteY3" fmla="*/ 258156 h 692519"/>
                  <a:gd name="connsiteX4" fmla="*/ 21087 w 306747"/>
                  <a:gd name="connsiteY4" fmla="*/ 692519 h 692519"/>
                  <a:gd name="connsiteX5" fmla="*/ 1745 w 306747"/>
                  <a:gd name="connsiteY5" fmla="*/ 512959 h 692519"/>
                  <a:gd name="connsiteX6" fmla="*/ 143058 w 306747"/>
                  <a:gd name="connsiteY6" fmla="*/ 128491 h 692519"/>
                  <a:gd name="connsiteX7" fmla="*/ 253357 w 306747"/>
                  <a:gd name="connsiteY7" fmla="*/ 10647 h 692519"/>
                  <a:gd name="connsiteX8" fmla="*/ 269142 w 306747"/>
                  <a:gd name="connsiteY8" fmla="*/ 0 h 692519"/>
                  <a:gd name="connsiteX0" fmla="*/ 269142 w 306747"/>
                  <a:gd name="connsiteY0" fmla="*/ 0 h 692519"/>
                  <a:gd name="connsiteX1" fmla="*/ 306747 w 306747"/>
                  <a:gd name="connsiteY1" fmla="*/ 52026 h 692519"/>
                  <a:gd name="connsiteX2" fmla="*/ 165399 w 306747"/>
                  <a:gd name="connsiteY2" fmla="*/ 173533 h 692519"/>
                  <a:gd name="connsiteX3" fmla="*/ 194365 w 306747"/>
                  <a:gd name="connsiteY3" fmla="*/ 258156 h 692519"/>
                  <a:gd name="connsiteX4" fmla="*/ 21087 w 306747"/>
                  <a:gd name="connsiteY4" fmla="*/ 692519 h 692519"/>
                  <a:gd name="connsiteX5" fmla="*/ 1745 w 306747"/>
                  <a:gd name="connsiteY5" fmla="*/ 512959 h 692519"/>
                  <a:gd name="connsiteX6" fmla="*/ 143058 w 306747"/>
                  <a:gd name="connsiteY6" fmla="*/ 128491 h 692519"/>
                  <a:gd name="connsiteX7" fmla="*/ 253357 w 306747"/>
                  <a:gd name="connsiteY7" fmla="*/ 10647 h 692519"/>
                  <a:gd name="connsiteX8" fmla="*/ 269142 w 306747"/>
                  <a:gd name="connsiteY8" fmla="*/ 0 h 692519"/>
                  <a:gd name="connsiteX0" fmla="*/ 269142 w 306747"/>
                  <a:gd name="connsiteY0" fmla="*/ 0 h 692519"/>
                  <a:gd name="connsiteX1" fmla="*/ 306747 w 306747"/>
                  <a:gd name="connsiteY1" fmla="*/ 52026 h 692519"/>
                  <a:gd name="connsiteX2" fmla="*/ 165399 w 306747"/>
                  <a:gd name="connsiteY2" fmla="*/ 173533 h 692519"/>
                  <a:gd name="connsiteX3" fmla="*/ 194365 w 306747"/>
                  <a:gd name="connsiteY3" fmla="*/ 258156 h 692519"/>
                  <a:gd name="connsiteX4" fmla="*/ 21087 w 306747"/>
                  <a:gd name="connsiteY4" fmla="*/ 692519 h 692519"/>
                  <a:gd name="connsiteX5" fmla="*/ 1745 w 306747"/>
                  <a:gd name="connsiteY5" fmla="*/ 512959 h 692519"/>
                  <a:gd name="connsiteX6" fmla="*/ 143058 w 306747"/>
                  <a:gd name="connsiteY6" fmla="*/ 128491 h 692519"/>
                  <a:gd name="connsiteX7" fmla="*/ 253357 w 306747"/>
                  <a:gd name="connsiteY7" fmla="*/ 10647 h 692519"/>
                  <a:gd name="connsiteX8" fmla="*/ 269142 w 306747"/>
                  <a:gd name="connsiteY8" fmla="*/ 0 h 692519"/>
                  <a:gd name="connsiteX0" fmla="*/ 269142 w 306747"/>
                  <a:gd name="connsiteY0" fmla="*/ 0 h 692519"/>
                  <a:gd name="connsiteX1" fmla="*/ 306747 w 306747"/>
                  <a:gd name="connsiteY1" fmla="*/ 52026 h 692519"/>
                  <a:gd name="connsiteX2" fmla="*/ 165399 w 306747"/>
                  <a:gd name="connsiteY2" fmla="*/ 173533 h 692519"/>
                  <a:gd name="connsiteX3" fmla="*/ 194365 w 306747"/>
                  <a:gd name="connsiteY3" fmla="*/ 258156 h 692519"/>
                  <a:gd name="connsiteX4" fmla="*/ 21087 w 306747"/>
                  <a:gd name="connsiteY4" fmla="*/ 692519 h 692519"/>
                  <a:gd name="connsiteX5" fmla="*/ 1745 w 306747"/>
                  <a:gd name="connsiteY5" fmla="*/ 512959 h 692519"/>
                  <a:gd name="connsiteX6" fmla="*/ 143058 w 306747"/>
                  <a:gd name="connsiteY6" fmla="*/ 128491 h 692519"/>
                  <a:gd name="connsiteX7" fmla="*/ 253357 w 306747"/>
                  <a:gd name="connsiteY7" fmla="*/ 10647 h 692519"/>
                  <a:gd name="connsiteX8" fmla="*/ 269142 w 306747"/>
                  <a:gd name="connsiteY8" fmla="*/ 0 h 692519"/>
                  <a:gd name="connsiteX0" fmla="*/ 269142 w 306747"/>
                  <a:gd name="connsiteY0" fmla="*/ 0 h 692519"/>
                  <a:gd name="connsiteX1" fmla="*/ 306747 w 306747"/>
                  <a:gd name="connsiteY1" fmla="*/ 52026 h 692519"/>
                  <a:gd name="connsiteX2" fmla="*/ 165399 w 306747"/>
                  <a:gd name="connsiteY2" fmla="*/ 173533 h 692519"/>
                  <a:gd name="connsiteX3" fmla="*/ 194365 w 306747"/>
                  <a:gd name="connsiteY3" fmla="*/ 258156 h 692519"/>
                  <a:gd name="connsiteX4" fmla="*/ 21087 w 306747"/>
                  <a:gd name="connsiteY4" fmla="*/ 692519 h 692519"/>
                  <a:gd name="connsiteX5" fmla="*/ 1745 w 306747"/>
                  <a:gd name="connsiteY5" fmla="*/ 512959 h 692519"/>
                  <a:gd name="connsiteX6" fmla="*/ 143058 w 306747"/>
                  <a:gd name="connsiteY6" fmla="*/ 128491 h 692519"/>
                  <a:gd name="connsiteX7" fmla="*/ 253357 w 306747"/>
                  <a:gd name="connsiteY7" fmla="*/ 10647 h 692519"/>
                  <a:gd name="connsiteX8" fmla="*/ 269142 w 306747"/>
                  <a:gd name="connsiteY8" fmla="*/ 0 h 692519"/>
                  <a:gd name="connsiteX0" fmla="*/ 271904 w 309509"/>
                  <a:gd name="connsiteY0" fmla="*/ 0 h 697281"/>
                  <a:gd name="connsiteX1" fmla="*/ 309509 w 309509"/>
                  <a:gd name="connsiteY1" fmla="*/ 52026 h 697281"/>
                  <a:gd name="connsiteX2" fmla="*/ 168161 w 309509"/>
                  <a:gd name="connsiteY2" fmla="*/ 173533 h 697281"/>
                  <a:gd name="connsiteX3" fmla="*/ 197127 w 309509"/>
                  <a:gd name="connsiteY3" fmla="*/ 258156 h 697281"/>
                  <a:gd name="connsiteX4" fmla="*/ 35756 w 309509"/>
                  <a:gd name="connsiteY4" fmla="*/ 697281 h 697281"/>
                  <a:gd name="connsiteX5" fmla="*/ 4507 w 309509"/>
                  <a:gd name="connsiteY5" fmla="*/ 512959 h 697281"/>
                  <a:gd name="connsiteX6" fmla="*/ 145820 w 309509"/>
                  <a:gd name="connsiteY6" fmla="*/ 128491 h 697281"/>
                  <a:gd name="connsiteX7" fmla="*/ 256119 w 309509"/>
                  <a:gd name="connsiteY7" fmla="*/ 10647 h 697281"/>
                  <a:gd name="connsiteX8" fmla="*/ 271904 w 309509"/>
                  <a:gd name="connsiteY8" fmla="*/ 0 h 697281"/>
                  <a:gd name="connsiteX0" fmla="*/ 272497 w 310102"/>
                  <a:gd name="connsiteY0" fmla="*/ 0 h 697281"/>
                  <a:gd name="connsiteX1" fmla="*/ 310102 w 310102"/>
                  <a:gd name="connsiteY1" fmla="*/ 52026 h 697281"/>
                  <a:gd name="connsiteX2" fmla="*/ 168754 w 310102"/>
                  <a:gd name="connsiteY2" fmla="*/ 173533 h 697281"/>
                  <a:gd name="connsiteX3" fmla="*/ 197720 w 310102"/>
                  <a:gd name="connsiteY3" fmla="*/ 258156 h 697281"/>
                  <a:gd name="connsiteX4" fmla="*/ 36349 w 310102"/>
                  <a:gd name="connsiteY4" fmla="*/ 697281 h 697281"/>
                  <a:gd name="connsiteX5" fmla="*/ 5100 w 310102"/>
                  <a:gd name="connsiteY5" fmla="*/ 512959 h 697281"/>
                  <a:gd name="connsiteX6" fmla="*/ 146413 w 310102"/>
                  <a:gd name="connsiteY6" fmla="*/ 128491 h 697281"/>
                  <a:gd name="connsiteX7" fmla="*/ 256712 w 310102"/>
                  <a:gd name="connsiteY7" fmla="*/ 10647 h 697281"/>
                  <a:gd name="connsiteX8" fmla="*/ 272497 w 310102"/>
                  <a:gd name="connsiteY8" fmla="*/ 0 h 697281"/>
                  <a:gd name="connsiteX0" fmla="*/ 268260 w 305865"/>
                  <a:gd name="connsiteY0" fmla="*/ 0 h 697281"/>
                  <a:gd name="connsiteX1" fmla="*/ 305865 w 305865"/>
                  <a:gd name="connsiteY1" fmla="*/ 52026 h 697281"/>
                  <a:gd name="connsiteX2" fmla="*/ 164517 w 305865"/>
                  <a:gd name="connsiteY2" fmla="*/ 173533 h 697281"/>
                  <a:gd name="connsiteX3" fmla="*/ 193483 w 305865"/>
                  <a:gd name="connsiteY3" fmla="*/ 258156 h 697281"/>
                  <a:gd name="connsiteX4" fmla="*/ 32112 w 305865"/>
                  <a:gd name="connsiteY4" fmla="*/ 697281 h 697281"/>
                  <a:gd name="connsiteX5" fmla="*/ 5625 w 305865"/>
                  <a:gd name="connsiteY5" fmla="*/ 470096 h 697281"/>
                  <a:gd name="connsiteX6" fmla="*/ 142176 w 305865"/>
                  <a:gd name="connsiteY6" fmla="*/ 128491 h 697281"/>
                  <a:gd name="connsiteX7" fmla="*/ 252475 w 305865"/>
                  <a:gd name="connsiteY7" fmla="*/ 10647 h 697281"/>
                  <a:gd name="connsiteX8" fmla="*/ 268260 w 305865"/>
                  <a:gd name="connsiteY8" fmla="*/ 0 h 697281"/>
                  <a:gd name="connsiteX0" fmla="*/ 268260 w 305865"/>
                  <a:gd name="connsiteY0" fmla="*/ 0 h 697281"/>
                  <a:gd name="connsiteX1" fmla="*/ 305865 w 305865"/>
                  <a:gd name="connsiteY1" fmla="*/ 52026 h 697281"/>
                  <a:gd name="connsiteX2" fmla="*/ 164517 w 305865"/>
                  <a:gd name="connsiteY2" fmla="*/ 173533 h 697281"/>
                  <a:gd name="connsiteX3" fmla="*/ 193483 w 305865"/>
                  <a:gd name="connsiteY3" fmla="*/ 258156 h 697281"/>
                  <a:gd name="connsiteX4" fmla="*/ 32112 w 305865"/>
                  <a:gd name="connsiteY4" fmla="*/ 697281 h 697281"/>
                  <a:gd name="connsiteX5" fmla="*/ 5625 w 305865"/>
                  <a:gd name="connsiteY5" fmla="*/ 470096 h 697281"/>
                  <a:gd name="connsiteX6" fmla="*/ 142176 w 305865"/>
                  <a:gd name="connsiteY6" fmla="*/ 128491 h 697281"/>
                  <a:gd name="connsiteX7" fmla="*/ 252475 w 305865"/>
                  <a:gd name="connsiteY7" fmla="*/ 10647 h 697281"/>
                  <a:gd name="connsiteX8" fmla="*/ 268260 w 305865"/>
                  <a:gd name="connsiteY8" fmla="*/ 0 h 697281"/>
                  <a:gd name="connsiteX0" fmla="*/ 269228 w 306833"/>
                  <a:gd name="connsiteY0" fmla="*/ 0 h 682994"/>
                  <a:gd name="connsiteX1" fmla="*/ 306833 w 306833"/>
                  <a:gd name="connsiteY1" fmla="*/ 52026 h 682994"/>
                  <a:gd name="connsiteX2" fmla="*/ 165485 w 306833"/>
                  <a:gd name="connsiteY2" fmla="*/ 173533 h 682994"/>
                  <a:gd name="connsiteX3" fmla="*/ 194451 w 306833"/>
                  <a:gd name="connsiteY3" fmla="*/ 258156 h 682994"/>
                  <a:gd name="connsiteX4" fmla="*/ 28317 w 306833"/>
                  <a:gd name="connsiteY4" fmla="*/ 682994 h 682994"/>
                  <a:gd name="connsiteX5" fmla="*/ 6593 w 306833"/>
                  <a:gd name="connsiteY5" fmla="*/ 470096 h 682994"/>
                  <a:gd name="connsiteX6" fmla="*/ 143144 w 306833"/>
                  <a:gd name="connsiteY6" fmla="*/ 128491 h 682994"/>
                  <a:gd name="connsiteX7" fmla="*/ 253443 w 306833"/>
                  <a:gd name="connsiteY7" fmla="*/ 10647 h 682994"/>
                  <a:gd name="connsiteX8" fmla="*/ 269228 w 306833"/>
                  <a:gd name="connsiteY8" fmla="*/ 0 h 682994"/>
                  <a:gd name="connsiteX0" fmla="*/ 269228 w 306833"/>
                  <a:gd name="connsiteY0" fmla="*/ 0 h 682994"/>
                  <a:gd name="connsiteX1" fmla="*/ 306833 w 306833"/>
                  <a:gd name="connsiteY1" fmla="*/ 52026 h 682994"/>
                  <a:gd name="connsiteX2" fmla="*/ 165485 w 306833"/>
                  <a:gd name="connsiteY2" fmla="*/ 173533 h 682994"/>
                  <a:gd name="connsiteX3" fmla="*/ 194451 w 306833"/>
                  <a:gd name="connsiteY3" fmla="*/ 258156 h 682994"/>
                  <a:gd name="connsiteX4" fmla="*/ 28317 w 306833"/>
                  <a:gd name="connsiteY4" fmla="*/ 682994 h 682994"/>
                  <a:gd name="connsiteX5" fmla="*/ 6593 w 306833"/>
                  <a:gd name="connsiteY5" fmla="*/ 470096 h 682994"/>
                  <a:gd name="connsiteX6" fmla="*/ 143144 w 306833"/>
                  <a:gd name="connsiteY6" fmla="*/ 128491 h 682994"/>
                  <a:gd name="connsiteX7" fmla="*/ 236774 w 306833"/>
                  <a:gd name="connsiteY7" fmla="*/ 17791 h 682994"/>
                  <a:gd name="connsiteX8" fmla="*/ 269228 w 306833"/>
                  <a:gd name="connsiteY8" fmla="*/ 0 h 682994"/>
                  <a:gd name="connsiteX0" fmla="*/ 269228 w 306833"/>
                  <a:gd name="connsiteY0" fmla="*/ 0 h 682994"/>
                  <a:gd name="connsiteX1" fmla="*/ 306833 w 306833"/>
                  <a:gd name="connsiteY1" fmla="*/ 52026 h 682994"/>
                  <a:gd name="connsiteX2" fmla="*/ 165485 w 306833"/>
                  <a:gd name="connsiteY2" fmla="*/ 173533 h 682994"/>
                  <a:gd name="connsiteX3" fmla="*/ 194451 w 306833"/>
                  <a:gd name="connsiteY3" fmla="*/ 258156 h 682994"/>
                  <a:gd name="connsiteX4" fmla="*/ 28317 w 306833"/>
                  <a:gd name="connsiteY4" fmla="*/ 682994 h 682994"/>
                  <a:gd name="connsiteX5" fmla="*/ 6593 w 306833"/>
                  <a:gd name="connsiteY5" fmla="*/ 470096 h 682994"/>
                  <a:gd name="connsiteX6" fmla="*/ 143144 w 306833"/>
                  <a:gd name="connsiteY6" fmla="*/ 128491 h 682994"/>
                  <a:gd name="connsiteX7" fmla="*/ 239155 w 306833"/>
                  <a:gd name="connsiteY7" fmla="*/ 10647 h 682994"/>
                  <a:gd name="connsiteX8" fmla="*/ 269228 w 306833"/>
                  <a:gd name="connsiteY8" fmla="*/ 0 h 682994"/>
                  <a:gd name="connsiteX0" fmla="*/ 269228 w 306833"/>
                  <a:gd name="connsiteY0" fmla="*/ 0 h 682994"/>
                  <a:gd name="connsiteX1" fmla="*/ 306833 w 306833"/>
                  <a:gd name="connsiteY1" fmla="*/ 52026 h 682994"/>
                  <a:gd name="connsiteX2" fmla="*/ 165485 w 306833"/>
                  <a:gd name="connsiteY2" fmla="*/ 173533 h 682994"/>
                  <a:gd name="connsiteX3" fmla="*/ 194451 w 306833"/>
                  <a:gd name="connsiteY3" fmla="*/ 258156 h 682994"/>
                  <a:gd name="connsiteX4" fmla="*/ 28317 w 306833"/>
                  <a:gd name="connsiteY4" fmla="*/ 682994 h 682994"/>
                  <a:gd name="connsiteX5" fmla="*/ 6593 w 306833"/>
                  <a:gd name="connsiteY5" fmla="*/ 470096 h 682994"/>
                  <a:gd name="connsiteX6" fmla="*/ 143144 w 306833"/>
                  <a:gd name="connsiteY6" fmla="*/ 128491 h 682994"/>
                  <a:gd name="connsiteX7" fmla="*/ 239155 w 306833"/>
                  <a:gd name="connsiteY7" fmla="*/ 10647 h 682994"/>
                  <a:gd name="connsiteX8" fmla="*/ 269228 w 306833"/>
                  <a:gd name="connsiteY8" fmla="*/ 0 h 682994"/>
                  <a:gd name="connsiteX0" fmla="*/ 268896 w 306501"/>
                  <a:gd name="connsiteY0" fmla="*/ 0 h 682994"/>
                  <a:gd name="connsiteX1" fmla="*/ 306501 w 306501"/>
                  <a:gd name="connsiteY1" fmla="*/ 52026 h 682994"/>
                  <a:gd name="connsiteX2" fmla="*/ 165153 w 306501"/>
                  <a:gd name="connsiteY2" fmla="*/ 173533 h 682994"/>
                  <a:gd name="connsiteX3" fmla="*/ 194119 w 306501"/>
                  <a:gd name="connsiteY3" fmla="*/ 258156 h 682994"/>
                  <a:gd name="connsiteX4" fmla="*/ 27985 w 306501"/>
                  <a:gd name="connsiteY4" fmla="*/ 682994 h 682994"/>
                  <a:gd name="connsiteX5" fmla="*/ 6261 w 306501"/>
                  <a:gd name="connsiteY5" fmla="*/ 470096 h 682994"/>
                  <a:gd name="connsiteX6" fmla="*/ 138049 w 306501"/>
                  <a:gd name="connsiteY6" fmla="*/ 128491 h 682994"/>
                  <a:gd name="connsiteX7" fmla="*/ 238823 w 306501"/>
                  <a:gd name="connsiteY7" fmla="*/ 10647 h 682994"/>
                  <a:gd name="connsiteX8" fmla="*/ 268896 w 306501"/>
                  <a:gd name="connsiteY8" fmla="*/ 0 h 682994"/>
                  <a:gd name="connsiteX0" fmla="*/ 274912 w 312517"/>
                  <a:gd name="connsiteY0" fmla="*/ 0 h 697282"/>
                  <a:gd name="connsiteX1" fmla="*/ 312517 w 312517"/>
                  <a:gd name="connsiteY1" fmla="*/ 52026 h 697282"/>
                  <a:gd name="connsiteX2" fmla="*/ 171169 w 312517"/>
                  <a:gd name="connsiteY2" fmla="*/ 173533 h 697282"/>
                  <a:gd name="connsiteX3" fmla="*/ 200135 w 312517"/>
                  <a:gd name="connsiteY3" fmla="*/ 258156 h 697282"/>
                  <a:gd name="connsiteX4" fmla="*/ 14951 w 312517"/>
                  <a:gd name="connsiteY4" fmla="*/ 697282 h 697282"/>
                  <a:gd name="connsiteX5" fmla="*/ 12277 w 312517"/>
                  <a:gd name="connsiteY5" fmla="*/ 470096 h 697282"/>
                  <a:gd name="connsiteX6" fmla="*/ 144065 w 312517"/>
                  <a:gd name="connsiteY6" fmla="*/ 128491 h 697282"/>
                  <a:gd name="connsiteX7" fmla="*/ 244839 w 312517"/>
                  <a:gd name="connsiteY7" fmla="*/ 10647 h 697282"/>
                  <a:gd name="connsiteX8" fmla="*/ 274912 w 312517"/>
                  <a:gd name="connsiteY8" fmla="*/ 0 h 697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2517" h="697282">
                    <a:moveTo>
                      <a:pt x="274912" y="0"/>
                    </a:moveTo>
                    <a:lnTo>
                      <a:pt x="312517" y="52026"/>
                    </a:lnTo>
                    <a:lnTo>
                      <a:pt x="171169" y="173533"/>
                    </a:lnTo>
                    <a:lnTo>
                      <a:pt x="200135" y="258156"/>
                    </a:lnTo>
                    <a:cubicBezTo>
                      <a:pt x="80463" y="405325"/>
                      <a:pt x="48897" y="547732"/>
                      <a:pt x="14951" y="697282"/>
                    </a:cubicBezTo>
                    <a:cubicBezTo>
                      <a:pt x="1360" y="639811"/>
                      <a:pt x="-9242" y="564895"/>
                      <a:pt x="12277" y="470096"/>
                    </a:cubicBezTo>
                    <a:cubicBezTo>
                      <a:pt x="33796" y="375298"/>
                      <a:pt x="52428" y="292377"/>
                      <a:pt x="144065" y="128491"/>
                    </a:cubicBezTo>
                    <a:cubicBezTo>
                      <a:pt x="192614" y="54384"/>
                      <a:pt x="214225" y="41445"/>
                      <a:pt x="244839" y="10647"/>
                    </a:cubicBezTo>
                    <a:cubicBezTo>
                      <a:pt x="250895" y="7098"/>
                      <a:pt x="268856" y="3549"/>
                      <a:pt x="274912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6" name="四角形: 上の 2 つの角を丸める 435">
                <a:extLst>
                  <a:ext uri="{FF2B5EF4-FFF2-40B4-BE49-F238E27FC236}">
                    <a16:creationId xmlns:a16="http://schemas.microsoft.com/office/drawing/2014/main" id="{E5FEC4A9-06F4-4FB1-A274-F576FD4A4734}"/>
                  </a:ext>
                </a:extLst>
              </p:cNvPr>
              <p:cNvSpPr/>
              <p:nvPr/>
            </p:nvSpPr>
            <p:spPr>
              <a:xfrm>
                <a:off x="983777" y="2629771"/>
                <a:ext cx="181463" cy="900900"/>
              </a:xfrm>
              <a:prstGeom prst="round2SameRect">
                <a:avLst>
                  <a:gd name="adj1" fmla="val 40288"/>
                  <a:gd name="adj2" fmla="val 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7" name="フリーフォーム: 図形 436">
                <a:extLst>
                  <a:ext uri="{FF2B5EF4-FFF2-40B4-BE49-F238E27FC236}">
                    <a16:creationId xmlns:a16="http://schemas.microsoft.com/office/drawing/2014/main" id="{3F6CF628-0710-444F-BA88-079BC1B74170}"/>
                  </a:ext>
                </a:extLst>
              </p:cNvPr>
              <p:cNvSpPr/>
              <p:nvPr/>
            </p:nvSpPr>
            <p:spPr>
              <a:xfrm flipH="1">
                <a:off x="1013973" y="2584534"/>
                <a:ext cx="328822" cy="947738"/>
              </a:xfrm>
              <a:custGeom>
                <a:avLst/>
                <a:gdLst>
                  <a:gd name="connsiteX0" fmla="*/ 42070 w 328822"/>
                  <a:gd name="connsiteY0" fmla="*/ 0 h 947738"/>
                  <a:gd name="connsiteX1" fmla="*/ 286752 w 328822"/>
                  <a:gd name="connsiteY1" fmla="*/ 0 h 947738"/>
                  <a:gd name="connsiteX2" fmla="*/ 315902 w 328822"/>
                  <a:gd name="connsiteY2" fmla="*/ 43235 h 947738"/>
                  <a:gd name="connsiteX3" fmla="*/ 328822 w 328822"/>
                  <a:gd name="connsiteY3" fmla="*/ 107231 h 947738"/>
                  <a:gd name="connsiteX4" fmla="*/ 328822 w 328822"/>
                  <a:gd name="connsiteY4" fmla="*/ 947738 h 947738"/>
                  <a:gd name="connsiteX5" fmla="*/ 0 w 328822"/>
                  <a:gd name="connsiteY5" fmla="*/ 947738 h 947738"/>
                  <a:gd name="connsiteX6" fmla="*/ 0 w 328822"/>
                  <a:gd name="connsiteY6" fmla="*/ 107231 h 947738"/>
                  <a:gd name="connsiteX7" fmla="*/ 12920 w 328822"/>
                  <a:gd name="connsiteY7" fmla="*/ 43235 h 947738"/>
                  <a:gd name="connsiteX0" fmla="*/ 315902 w 407342"/>
                  <a:gd name="connsiteY0" fmla="*/ 43235 h 947738"/>
                  <a:gd name="connsiteX1" fmla="*/ 328822 w 407342"/>
                  <a:gd name="connsiteY1" fmla="*/ 107231 h 947738"/>
                  <a:gd name="connsiteX2" fmla="*/ 328822 w 407342"/>
                  <a:gd name="connsiteY2" fmla="*/ 947738 h 947738"/>
                  <a:gd name="connsiteX3" fmla="*/ 0 w 407342"/>
                  <a:gd name="connsiteY3" fmla="*/ 947738 h 947738"/>
                  <a:gd name="connsiteX4" fmla="*/ 0 w 407342"/>
                  <a:gd name="connsiteY4" fmla="*/ 107231 h 947738"/>
                  <a:gd name="connsiteX5" fmla="*/ 12920 w 407342"/>
                  <a:gd name="connsiteY5" fmla="*/ 43235 h 947738"/>
                  <a:gd name="connsiteX6" fmla="*/ 42070 w 407342"/>
                  <a:gd name="connsiteY6" fmla="*/ 0 h 947738"/>
                  <a:gd name="connsiteX7" fmla="*/ 286752 w 407342"/>
                  <a:gd name="connsiteY7" fmla="*/ 0 h 947738"/>
                  <a:gd name="connsiteX8" fmla="*/ 407342 w 407342"/>
                  <a:gd name="connsiteY8" fmla="*/ 134675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  <a:gd name="connsiteX7" fmla="*/ 286752 w 328822"/>
                  <a:gd name="connsiteY7" fmla="*/ 0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8822" h="947738">
                    <a:moveTo>
                      <a:pt x="315902" y="43235"/>
                    </a:moveTo>
                    <a:cubicBezTo>
                      <a:pt x="324222" y="62905"/>
                      <a:pt x="328822" y="84531"/>
                      <a:pt x="328822" y="107231"/>
                    </a:cubicBezTo>
                    <a:lnTo>
                      <a:pt x="328822" y="947738"/>
                    </a:lnTo>
                    <a:lnTo>
                      <a:pt x="0" y="947738"/>
                    </a:lnTo>
                    <a:lnTo>
                      <a:pt x="0" y="107231"/>
                    </a:lnTo>
                    <a:cubicBezTo>
                      <a:pt x="0" y="84531"/>
                      <a:pt x="4601" y="62905"/>
                      <a:pt x="12920" y="43235"/>
                    </a:cubicBezTo>
                    <a:lnTo>
                      <a:pt x="42070" y="0"/>
                    </a:lnTo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38" name="グループ化 437">
                <a:extLst>
                  <a:ext uri="{FF2B5EF4-FFF2-40B4-BE49-F238E27FC236}">
                    <a16:creationId xmlns:a16="http://schemas.microsoft.com/office/drawing/2014/main" id="{3CE96C09-F3C9-4192-BF2A-577132DD6E15}"/>
                  </a:ext>
                </a:extLst>
              </p:cNvPr>
              <p:cNvGrpSpPr/>
              <p:nvPr/>
            </p:nvGrpSpPr>
            <p:grpSpPr>
              <a:xfrm rot="1800000">
                <a:off x="811292" y="2537748"/>
                <a:ext cx="132569" cy="289146"/>
                <a:chOff x="812816" y="2532982"/>
                <a:chExt cx="224851" cy="289146"/>
              </a:xfrm>
            </p:grpSpPr>
            <p:sp>
              <p:nvSpPr>
                <p:cNvPr id="439" name="フリーフォーム: 図形 438">
                  <a:extLst>
                    <a:ext uri="{FF2B5EF4-FFF2-40B4-BE49-F238E27FC236}">
                      <a16:creationId xmlns:a16="http://schemas.microsoft.com/office/drawing/2014/main" id="{58BC62F3-181D-4817-957E-5FEB3B4B09E1}"/>
                    </a:ext>
                  </a:extLst>
                </p:cNvPr>
                <p:cNvSpPr/>
                <p:nvPr/>
              </p:nvSpPr>
              <p:spPr>
                <a:xfrm rot="4125484" flipH="1">
                  <a:off x="801550" y="2626873"/>
                  <a:ext cx="243721" cy="146789"/>
                </a:xfrm>
                <a:custGeom>
                  <a:avLst/>
                  <a:gdLst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220280 w 1164128"/>
                    <a:gd name="connsiteY2" fmla="*/ 22985 h 881064"/>
                    <a:gd name="connsiteX3" fmla="*/ 1164128 w 1164128"/>
                    <a:gd name="connsiteY3" fmla="*/ 299901 h 881064"/>
                    <a:gd name="connsiteX4" fmla="*/ 1164128 w 1164128"/>
                    <a:gd name="connsiteY4" fmla="*/ 585923 h 881064"/>
                    <a:gd name="connsiteX5" fmla="*/ 207781 w 1164128"/>
                    <a:gd name="connsiteY5" fmla="*/ 866507 h 881064"/>
                    <a:gd name="connsiteX6" fmla="*/ 203241 w 1164128"/>
                    <a:gd name="connsiteY6" fmla="*/ 869567 h 881064"/>
                    <a:gd name="connsiteX7" fmla="*/ 146296 w 1164128"/>
                    <a:gd name="connsiteY7" fmla="*/ 881064 h 881064"/>
                    <a:gd name="connsiteX8" fmla="*/ 0 w 1164128"/>
                    <a:gd name="connsiteY8" fmla="*/ 734768 h 881064"/>
                    <a:gd name="connsiteX9" fmla="*/ 0 w 1164128"/>
                    <a:gd name="connsiteY9" fmla="*/ 146296 h 881064"/>
                    <a:gd name="connsiteX10" fmla="*/ 146296 w 1164128"/>
                    <a:gd name="connsiteY10" fmla="*/ 0 h 881064"/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1164128 w 1164128"/>
                    <a:gd name="connsiteY2" fmla="*/ 299901 h 881064"/>
                    <a:gd name="connsiteX3" fmla="*/ 1164128 w 1164128"/>
                    <a:gd name="connsiteY3" fmla="*/ 585923 h 881064"/>
                    <a:gd name="connsiteX4" fmla="*/ 207781 w 1164128"/>
                    <a:gd name="connsiteY4" fmla="*/ 866507 h 881064"/>
                    <a:gd name="connsiteX5" fmla="*/ 203241 w 1164128"/>
                    <a:gd name="connsiteY5" fmla="*/ 869567 h 881064"/>
                    <a:gd name="connsiteX6" fmla="*/ 146296 w 1164128"/>
                    <a:gd name="connsiteY6" fmla="*/ 881064 h 881064"/>
                    <a:gd name="connsiteX7" fmla="*/ 0 w 1164128"/>
                    <a:gd name="connsiteY7" fmla="*/ 734768 h 881064"/>
                    <a:gd name="connsiteX8" fmla="*/ 0 w 1164128"/>
                    <a:gd name="connsiteY8" fmla="*/ 146296 h 881064"/>
                    <a:gd name="connsiteX9" fmla="*/ 146296 w 1164128"/>
                    <a:gd name="connsiteY9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203241 w 1164128"/>
                    <a:gd name="connsiteY4" fmla="*/ 869567 h 881064"/>
                    <a:gd name="connsiteX5" fmla="*/ 146296 w 1164128"/>
                    <a:gd name="connsiteY5" fmla="*/ 881064 h 881064"/>
                    <a:gd name="connsiteX6" fmla="*/ 0 w 1164128"/>
                    <a:gd name="connsiteY6" fmla="*/ 734768 h 881064"/>
                    <a:gd name="connsiteX7" fmla="*/ 0 w 1164128"/>
                    <a:gd name="connsiteY7" fmla="*/ 146296 h 881064"/>
                    <a:gd name="connsiteX8" fmla="*/ 146296 w 1164128"/>
                    <a:gd name="connsiteY8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146296 w 1164128"/>
                    <a:gd name="connsiteY4" fmla="*/ 881064 h 881064"/>
                    <a:gd name="connsiteX5" fmla="*/ 0 w 1164128"/>
                    <a:gd name="connsiteY5" fmla="*/ 734768 h 881064"/>
                    <a:gd name="connsiteX6" fmla="*/ 0 w 1164128"/>
                    <a:gd name="connsiteY6" fmla="*/ 146296 h 881064"/>
                    <a:gd name="connsiteX7" fmla="*/ 146296 w 1164128"/>
                    <a:gd name="connsiteY7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146296 w 1164128"/>
                    <a:gd name="connsiteY3" fmla="*/ 881064 h 881064"/>
                    <a:gd name="connsiteX4" fmla="*/ 0 w 1164128"/>
                    <a:gd name="connsiteY4" fmla="*/ 734768 h 881064"/>
                    <a:gd name="connsiteX5" fmla="*/ 0 w 1164128"/>
                    <a:gd name="connsiteY5" fmla="*/ 146296 h 881064"/>
                    <a:gd name="connsiteX6" fmla="*/ 146296 w 1164128"/>
                    <a:gd name="connsiteY6" fmla="*/ 0 h 8810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64128" h="881064">
                      <a:moveTo>
                        <a:pt x="146296" y="0"/>
                      </a:moveTo>
                      <a:cubicBezTo>
                        <a:pt x="340317" y="25601"/>
                        <a:pt x="994489" y="202247"/>
                        <a:pt x="1164128" y="299901"/>
                      </a:cubicBezTo>
                      <a:lnTo>
                        <a:pt x="1164128" y="585923"/>
                      </a:lnTo>
                      <a:lnTo>
                        <a:pt x="146296" y="881064"/>
                      </a:lnTo>
                      <a:cubicBezTo>
                        <a:pt x="65499" y="881064"/>
                        <a:pt x="0" y="815565"/>
                        <a:pt x="0" y="734768"/>
                      </a:cubicBezTo>
                      <a:lnTo>
                        <a:pt x="0" y="146296"/>
                      </a:lnTo>
                      <a:cubicBezTo>
                        <a:pt x="0" y="65499"/>
                        <a:pt x="65499" y="0"/>
                        <a:pt x="146296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0" name="フリーフォーム: 図形 439">
                  <a:extLst>
                    <a:ext uri="{FF2B5EF4-FFF2-40B4-BE49-F238E27FC236}">
                      <a16:creationId xmlns:a16="http://schemas.microsoft.com/office/drawing/2014/main" id="{76746E8E-0CAC-4084-A50A-5AF8D977A7CC}"/>
                    </a:ext>
                  </a:extLst>
                </p:cNvPr>
                <p:cNvSpPr/>
                <p:nvPr/>
              </p:nvSpPr>
              <p:spPr>
                <a:xfrm flipH="1">
                  <a:off x="863771" y="2532982"/>
                  <a:ext cx="173896" cy="149340"/>
                </a:xfrm>
                <a:custGeom>
                  <a:avLst/>
                  <a:gdLst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220280 w 1164128"/>
                    <a:gd name="connsiteY2" fmla="*/ 22985 h 881064"/>
                    <a:gd name="connsiteX3" fmla="*/ 1164128 w 1164128"/>
                    <a:gd name="connsiteY3" fmla="*/ 299901 h 881064"/>
                    <a:gd name="connsiteX4" fmla="*/ 1164128 w 1164128"/>
                    <a:gd name="connsiteY4" fmla="*/ 585923 h 881064"/>
                    <a:gd name="connsiteX5" fmla="*/ 207781 w 1164128"/>
                    <a:gd name="connsiteY5" fmla="*/ 866507 h 881064"/>
                    <a:gd name="connsiteX6" fmla="*/ 203241 w 1164128"/>
                    <a:gd name="connsiteY6" fmla="*/ 869567 h 881064"/>
                    <a:gd name="connsiteX7" fmla="*/ 146296 w 1164128"/>
                    <a:gd name="connsiteY7" fmla="*/ 881064 h 881064"/>
                    <a:gd name="connsiteX8" fmla="*/ 0 w 1164128"/>
                    <a:gd name="connsiteY8" fmla="*/ 734768 h 881064"/>
                    <a:gd name="connsiteX9" fmla="*/ 0 w 1164128"/>
                    <a:gd name="connsiteY9" fmla="*/ 146296 h 881064"/>
                    <a:gd name="connsiteX10" fmla="*/ 146296 w 1164128"/>
                    <a:gd name="connsiteY10" fmla="*/ 0 h 881064"/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1164128 w 1164128"/>
                    <a:gd name="connsiteY2" fmla="*/ 299901 h 881064"/>
                    <a:gd name="connsiteX3" fmla="*/ 1164128 w 1164128"/>
                    <a:gd name="connsiteY3" fmla="*/ 585923 h 881064"/>
                    <a:gd name="connsiteX4" fmla="*/ 207781 w 1164128"/>
                    <a:gd name="connsiteY4" fmla="*/ 866507 h 881064"/>
                    <a:gd name="connsiteX5" fmla="*/ 203241 w 1164128"/>
                    <a:gd name="connsiteY5" fmla="*/ 869567 h 881064"/>
                    <a:gd name="connsiteX6" fmla="*/ 146296 w 1164128"/>
                    <a:gd name="connsiteY6" fmla="*/ 881064 h 881064"/>
                    <a:gd name="connsiteX7" fmla="*/ 0 w 1164128"/>
                    <a:gd name="connsiteY7" fmla="*/ 734768 h 881064"/>
                    <a:gd name="connsiteX8" fmla="*/ 0 w 1164128"/>
                    <a:gd name="connsiteY8" fmla="*/ 146296 h 881064"/>
                    <a:gd name="connsiteX9" fmla="*/ 146296 w 1164128"/>
                    <a:gd name="connsiteY9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203241 w 1164128"/>
                    <a:gd name="connsiteY4" fmla="*/ 869567 h 881064"/>
                    <a:gd name="connsiteX5" fmla="*/ 146296 w 1164128"/>
                    <a:gd name="connsiteY5" fmla="*/ 881064 h 881064"/>
                    <a:gd name="connsiteX6" fmla="*/ 0 w 1164128"/>
                    <a:gd name="connsiteY6" fmla="*/ 734768 h 881064"/>
                    <a:gd name="connsiteX7" fmla="*/ 0 w 1164128"/>
                    <a:gd name="connsiteY7" fmla="*/ 146296 h 881064"/>
                    <a:gd name="connsiteX8" fmla="*/ 146296 w 1164128"/>
                    <a:gd name="connsiteY8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146296 w 1164128"/>
                    <a:gd name="connsiteY4" fmla="*/ 881064 h 881064"/>
                    <a:gd name="connsiteX5" fmla="*/ 0 w 1164128"/>
                    <a:gd name="connsiteY5" fmla="*/ 734768 h 881064"/>
                    <a:gd name="connsiteX6" fmla="*/ 0 w 1164128"/>
                    <a:gd name="connsiteY6" fmla="*/ 146296 h 881064"/>
                    <a:gd name="connsiteX7" fmla="*/ 146296 w 1164128"/>
                    <a:gd name="connsiteY7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146296 w 1164128"/>
                    <a:gd name="connsiteY3" fmla="*/ 881064 h 881064"/>
                    <a:gd name="connsiteX4" fmla="*/ 0 w 1164128"/>
                    <a:gd name="connsiteY4" fmla="*/ 734768 h 881064"/>
                    <a:gd name="connsiteX5" fmla="*/ 0 w 1164128"/>
                    <a:gd name="connsiteY5" fmla="*/ 146296 h 881064"/>
                    <a:gd name="connsiteX6" fmla="*/ 146296 w 1164128"/>
                    <a:gd name="connsiteY6" fmla="*/ 0 h 8810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64128" h="881064">
                      <a:moveTo>
                        <a:pt x="146296" y="0"/>
                      </a:moveTo>
                      <a:cubicBezTo>
                        <a:pt x="340317" y="25601"/>
                        <a:pt x="994489" y="202247"/>
                        <a:pt x="1164128" y="299901"/>
                      </a:cubicBezTo>
                      <a:lnTo>
                        <a:pt x="1164128" y="585923"/>
                      </a:lnTo>
                      <a:lnTo>
                        <a:pt x="146296" y="881064"/>
                      </a:lnTo>
                      <a:cubicBezTo>
                        <a:pt x="65499" y="881064"/>
                        <a:pt x="0" y="815565"/>
                        <a:pt x="0" y="734768"/>
                      </a:cubicBezTo>
                      <a:lnTo>
                        <a:pt x="0" y="146296"/>
                      </a:lnTo>
                      <a:cubicBezTo>
                        <a:pt x="0" y="65499"/>
                        <a:pt x="65499" y="0"/>
                        <a:pt x="146296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1" name="四角形: 角を丸くする 440">
                  <a:extLst>
                    <a:ext uri="{FF2B5EF4-FFF2-40B4-BE49-F238E27FC236}">
                      <a16:creationId xmlns:a16="http://schemas.microsoft.com/office/drawing/2014/main" id="{9251EF6E-0D04-4340-8AE2-6CA82309AA92}"/>
                    </a:ext>
                  </a:extLst>
                </p:cNvPr>
                <p:cNvSpPr/>
                <p:nvPr/>
              </p:nvSpPr>
              <p:spPr>
                <a:xfrm>
                  <a:off x="812816" y="2558646"/>
                  <a:ext cx="86472" cy="95710"/>
                </a:xfrm>
                <a:prstGeom prst="roundRect">
                  <a:avLst>
                    <a:gd name="adj" fmla="val 3119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42" name="楕円 441">
                <a:extLst>
                  <a:ext uri="{FF2B5EF4-FFF2-40B4-BE49-F238E27FC236}">
                    <a16:creationId xmlns:a16="http://schemas.microsoft.com/office/drawing/2014/main" id="{2B2B5BC4-4394-4E32-968F-9A13814EEC99}"/>
                  </a:ext>
                </a:extLst>
              </p:cNvPr>
              <p:cNvSpPr/>
              <p:nvPr/>
            </p:nvSpPr>
            <p:spPr>
              <a:xfrm>
                <a:off x="805261" y="3354340"/>
                <a:ext cx="45719" cy="85725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CA314155-CAFA-4718-A510-1FEAD9F5F139}"/>
                </a:ext>
              </a:extLst>
            </p:cNvPr>
            <p:cNvGrpSpPr/>
            <p:nvPr/>
          </p:nvGrpSpPr>
          <p:grpSpPr>
            <a:xfrm>
              <a:off x="1471742" y="1726348"/>
              <a:ext cx="678898" cy="638547"/>
              <a:chOff x="1471742" y="1726348"/>
              <a:chExt cx="678898" cy="638547"/>
            </a:xfrm>
          </p:grpSpPr>
          <p:sp>
            <p:nvSpPr>
              <p:cNvPr id="169" name="円: 塗りつぶしなし 168">
                <a:extLst>
                  <a:ext uri="{FF2B5EF4-FFF2-40B4-BE49-F238E27FC236}">
                    <a16:creationId xmlns:a16="http://schemas.microsoft.com/office/drawing/2014/main" id="{45F85286-FB6F-4D36-9476-ACDD6148F43D}"/>
                  </a:ext>
                </a:extLst>
              </p:cNvPr>
              <p:cNvSpPr/>
              <p:nvPr/>
            </p:nvSpPr>
            <p:spPr>
              <a:xfrm rot="18894682">
                <a:off x="1728522" y="1850918"/>
                <a:ext cx="546687" cy="297548"/>
              </a:xfrm>
              <a:prstGeom prst="donut">
                <a:avLst>
                  <a:gd name="adj" fmla="val 5400"/>
                </a:avLst>
              </a:prstGeom>
              <a:solidFill>
                <a:schemeClr val="bg1"/>
              </a:solidFill>
              <a:ln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70" name="グループ化 169">
                <a:extLst>
                  <a:ext uri="{FF2B5EF4-FFF2-40B4-BE49-F238E27FC236}">
                    <a16:creationId xmlns:a16="http://schemas.microsoft.com/office/drawing/2014/main" id="{76410B13-14BB-40A7-8029-B04A95E7FAE5}"/>
                  </a:ext>
                </a:extLst>
              </p:cNvPr>
              <p:cNvGrpSpPr/>
              <p:nvPr/>
            </p:nvGrpSpPr>
            <p:grpSpPr>
              <a:xfrm>
                <a:off x="1471742" y="1919865"/>
                <a:ext cx="482990" cy="445030"/>
                <a:chOff x="1413071" y="1923580"/>
                <a:chExt cx="482990" cy="445030"/>
              </a:xfrm>
            </p:grpSpPr>
            <p:sp>
              <p:nvSpPr>
                <p:cNvPr id="171" name="フリーフォーム: 図形 170">
                  <a:extLst>
                    <a:ext uri="{FF2B5EF4-FFF2-40B4-BE49-F238E27FC236}">
                      <a16:creationId xmlns:a16="http://schemas.microsoft.com/office/drawing/2014/main" id="{70C548FE-CE11-40DA-90E1-2A5789AB2D6E}"/>
                    </a:ext>
                  </a:extLst>
                </p:cNvPr>
                <p:cNvSpPr/>
                <p:nvPr/>
              </p:nvSpPr>
              <p:spPr>
                <a:xfrm>
                  <a:off x="1413071" y="1923580"/>
                  <a:ext cx="482990" cy="445030"/>
                </a:xfrm>
                <a:custGeom>
                  <a:avLst/>
                  <a:gdLst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73241 w 471545"/>
                    <a:gd name="connsiteY2" fmla="*/ 63569 h 432350"/>
                    <a:gd name="connsiteX3" fmla="*/ 368531 w 471545"/>
                    <a:gd name="connsiteY3" fmla="*/ 69022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73241 w 471545"/>
                    <a:gd name="connsiteY2" fmla="*/ 63569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73241 w 471545"/>
                    <a:gd name="connsiteY2" fmla="*/ 63569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9910 w 471545"/>
                    <a:gd name="connsiteY2" fmla="*/ 20707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9910 w 471545"/>
                    <a:gd name="connsiteY2" fmla="*/ 20707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9910 w 471545"/>
                    <a:gd name="connsiteY2" fmla="*/ 20707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382824 w 471545"/>
                    <a:gd name="connsiteY3" fmla="*/ 264946 h 432350"/>
                    <a:gd name="connsiteX4" fmla="*/ 431247 w 471545"/>
                    <a:gd name="connsiteY4" fmla="*/ 306782 h 432350"/>
                    <a:gd name="connsiteX5" fmla="*/ 471545 w 471545"/>
                    <a:gd name="connsiteY5" fmla="*/ 329502 h 432350"/>
                    <a:gd name="connsiteX6" fmla="*/ 449587 w 471545"/>
                    <a:gd name="connsiteY6" fmla="*/ 347056 h 432350"/>
                    <a:gd name="connsiteX7" fmla="*/ 337931 w 471545"/>
                    <a:gd name="connsiteY7" fmla="*/ 408009 h 432350"/>
                    <a:gd name="connsiteX8" fmla="*/ 68219 w 471545"/>
                    <a:gd name="connsiteY8" fmla="*/ 328783 h 432350"/>
                    <a:gd name="connsiteX9" fmla="*/ 24341 w 471545"/>
                    <a:gd name="connsiteY9" fmla="*/ 248407 h 432350"/>
                    <a:gd name="connsiteX10" fmla="*/ 43141 w 471545"/>
                    <a:gd name="connsiteY10" fmla="*/ 29478 h 432350"/>
                    <a:gd name="connsiteX11" fmla="*/ 78216 w 471545"/>
                    <a:gd name="connsiteY11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382824 w 471545"/>
                    <a:gd name="connsiteY3" fmla="*/ 264946 h 432350"/>
                    <a:gd name="connsiteX4" fmla="*/ 431247 w 471545"/>
                    <a:gd name="connsiteY4" fmla="*/ 306782 h 432350"/>
                    <a:gd name="connsiteX5" fmla="*/ 471545 w 471545"/>
                    <a:gd name="connsiteY5" fmla="*/ 329502 h 432350"/>
                    <a:gd name="connsiteX6" fmla="*/ 449587 w 471545"/>
                    <a:gd name="connsiteY6" fmla="*/ 347056 h 432350"/>
                    <a:gd name="connsiteX7" fmla="*/ 337931 w 471545"/>
                    <a:gd name="connsiteY7" fmla="*/ 408009 h 432350"/>
                    <a:gd name="connsiteX8" fmla="*/ 68219 w 471545"/>
                    <a:gd name="connsiteY8" fmla="*/ 328783 h 432350"/>
                    <a:gd name="connsiteX9" fmla="*/ 24341 w 471545"/>
                    <a:gd name="connsiteY9" fmla="*/ 248407 h 432350"/>
                    <a:gd name="connsiteX10" fmla="*/ 43141 w 471545"/>
                    <a:gd name="connsiteY10" fmla="*/ 29478 h 432350"/>
                    <a:gd name="connsiteX11" fmla="*/ 78216 w 471545"/>
                    <a:gd name="connsiteY11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31247 w 471545"/>
                    <a:gd name="connsiteY3" fmla="*/ 306782 h 432350"/>
                    <a:gd name="connsiteX4" fmla="*/ 471545 w 471545"/>
                    <a:gd name="connsiteY4" fmla="*/ 329502 h 432350"/>
                    <a:gd name="connsiteX5" fmla="*/ 449587 w 471545"/>
                    <a:gd name="connsiteY5" fmla="*/ 347056 h 432350"/>
                    <a:gd name="connsiteX6" fmla="*/ 337931 w 471545"/>
                    <a:gd name="connsiteY6" fmla="*/ 408009 h 432350"/>
                    <a:gd name="connsiteX7" fmla="*/ 68219 w 471545"/>
                    <a:gd name="connsiteY7" fmla="*/ 328783 h 432350"/>
                    <a:gd name="connsiteX8" fmla="*/ 24341 w 471545"/>
                    <a:gd name="connsiteY8" fmla="*/ 248407 h 432350"/>
                    <a:gd name="connsiteX9" fmla="*/ 43141 w 471545"/>
                    <a:gd name="connsiteY9" fmla="*/ 29478 h 432350"/>
                    <a:gd name="connsiteX10" fmla="*/ 78216 w 471545"/>
                    <a:gd name="connsiteY10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31247 w 471545"/>
                    <a:gd name="connsiteY3" fmla="*/ 306782 h 432350"/>
                    <a:gd name="connsiteX4" fmla="*/ 471545 w 471545"/>
                    <a:gd name="connsiteY4" fmla="*/ 329502 h 432350"/>
                    <a:gd name="connsiteX5" fmla="*/ 449587 w 471545"/>
                    <a:gd name="connsiteY5" fmla="*/ 347056 h 432350"/>
                    <a:gd name="connsiteX6" fmla="*/ 337931 w 471545"/>
                    <a:gd name="connsiteY6" fmla="*/ 408009 h 432350"/>
                    <a:gd name="connsiteX7" fmla="*/ 68219 w 471545"/>
                    <a:gd name="connsiteY7" fmla="*/ 328783 h 432350"/>
                    <a:gd name="connsiteX8" fmla="*/ 24341 w 471545"/>
                    <a:gd name="connsiteY8" fmla="*/ 248407 h 432350"/>
                    <a:gd name="connsiteX9" fmla="*/ 43141 w 471545"/>
                    <a:gd name="connsiteY9" fmla="*/ 29478 h 432350"/>
                    <a:gd name="connsiteX10" fmla="*/ 78216 w 471545"/>
                    <a:gd name="connsiteY10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71545 w 471545"/>
                    <a:gd name="connsiteY3" fmla="*/ 329502 h 432350"/>
                    <a:gd name="connsiteX4" fmla="*/ 449587 w 471545"/>
                    <a:gd name="connsiteY4" fmla="*/ 347056 h 432350"/>
                    <a:gd name="connsiteX5" fmla="*/ 337931 w 471545"/>
                    <a:gd name="connsiteY5" fmla="*/ 408009 h 432350"/>
                    <a:gd name="connsiteX6" fmla="*/ 68219 w 471545"/>
                    <a:gd name="connsiteY6" fmla="*/ 328783 h 432350"/>
                    <a:gd name="connsiteX7" fmla="*/ 24341 w 471545"/>
                    <a:gd name="connsiteY7" fmla="*/ 248407 h 432350"/>
                    <a:gd name="connsiteX8" fmla="*/ 43141 w 471545"/>
                    <a:gd name="connsiteY8" fmla="*/ 29478 h 432350"/>
                    <a:gd name="connsiteX9" fmla="*/ 78216 w 471545"/>
                    <a:gd name="connsiteY9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71545 w 471545"/>
                    <a:gd name="connsiteY3" fmla="*/ 329502 h 432350"/>
                    <a:gd name="connsiteX4" fmla="*/ 449587 w 471545"/>
                    <a:gd name="connsiteY4" fmla="*/ 347056 h 432350"/>
                    <a:gd name="connsiteX5" fmla="*/ 337931 w 471545"/>
                    <a:gd name="connsiteY5" fmla="*/ 408009 h 432350"/>
                    <a:gd name="connsiteX6" fmla="*/ 68219 w 471545"/>
                    <a:gd name="connsiteY6" fmla="*/ 328783 h 432350"/>
                    <a:gd name="connsiteX7" fmla="*/ 24341 w 471545"/>
                    <a:gd name="connsiteY7" fmla="*/ 248407 h 432350"/>
                    <a:gd name="connsiteX8" fmla="*/ 43141 w 471545"/>
                    <a:gd name="connsiteY8" fmla="*/ 29478 h 432350"/>
                    <a:gd name="connsiteX9" fmla="*/ 78216 w 471545"/>
                    <a:gd name="connsiteY9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71545 w 471545"/>
                    <a:gd name="connsiteY3" fmla="*/ 329502 h 432350"/>
                    <a:gd name="connsiteX4" fmla="*/ 449587 w 471545"/>
                    <a:gd name="connsiteY4" fmla="*/ 347056 h 432350"/>
                    <a:gd name="connsiteX5" fmla="*/ 337931 w 471545"/>
                    <a:gd name="connsiteY5" fmla="*/ 408009 h 432350"/>
                    <a:gd name="connsiteX6" fmla="*/ 68219 w 471545"/>
                    <a:gd name="connsiteY6" fmla="*/ 328783 h 432350"/>
                    <a:gd name="connsiteX7" fmla="*/ 24341 w 471545"/>
                    <a:gd name="connsiteY7" fmla="*/ 248407 h 432350"/>
                    <a:gd name="connsiteX8" fmla="*/ 43141 w 471545"/>
                    <a:gd name="connsiteY8" fmla="*/ 29478 h 432350"/>
                    <a:gd name="connsiteX9" fmla="*/ 78216 w 471545"/>
                    <a:gd name="connsiteY9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71545 w 471545"/>
                    <a:gd name="connsiteY3" fmla="*/ 329502 h 432350"/>
                    <a:gd name="connsiteX4" fmla="*/ 337931 w 471545"/>
                    <a:gd name="connsiteY4" fmla="*/ 408009 h 432350"/>
                    <a:gd name="connsiteX5" fmla="*/ 68219 w 471545"/>
                    <a:gd name="connsiteY5" fmla="*/ 328783 h 432350"/>
                    <a:gd name="connsiteX6" fmla="*/ 24341 w 471545"/>
                    <a:gd name="connsiteY6" fmla="*/ 248407 h 432350"/>
                    <a:gd name="connsiteX7" fmla="*/ 43141 w 471545"/>
                    <a:gd name="connsiteY7" fmla="*/ 29478 h 432350"/>
                    <a:gd name="connsiteX8" fmla="*/ 78216 w 471545"/>
                    <a:gd name="connsiteY8" fmla="*/ 0 h 432350"/>
                    <a:gd name="connsiteX0" fmla="*/ 78216 w 471545"/>
                    <a:gd name="connsiteY0" fmla="*/ 0 h 426968"/>
                    <a:gd name="connsiteX1" fmla="*/ 92291 w 471545"/>
                    <a:gd name="connsiteY1" fmla="*/ 5974 h 426968"/>
                    <a:gd name="connsiteX2" fmla="*/ 387529 w 471545"/>
                    <a:gd name="connsiteY2" fmla="*/ 1657 h 426968"/>
                    <a:gd name="connsiteX3" fmla="*/ 471545 w 471545"/>
                    <a:gd name="connsiteY3" fmla="*/ 329502 h 426968"/>
                    <a:gd name="connsiteX4" fmla="*/ 371269 w 471545"/>
                    <a:gd name="connsiteY4" fmla="*/ 400866 h 426968"/>
                    <a:gd name="connsiteX5" fmla="*/ 68219 w 471545"/>
                    <a:gd name="connsiteY5" fmla="*/ 328783 h 426968"/>
                    <a:gd name="connsiteX6" fmla="*/ 24341 w 471545"/>
                    <a:gd name="connsiteY6" fmla="*/ 248407 h 426968"/>
                    <a:gd name="connsiteX7" fmla="*/ 43141 w 471545"/>
                    <a:gd name="connsiteY7" fmla="*/ 29478 h 426968"/>
                    <a:gd name="connsiteX8" fmla="*/ 78216 w 471545"/>
                    <a:gd name="connsiteY8" fmla="*/ 0 h 426968"/>
                    <a:gd name="connsiteX0" fmla="*/ 78216 w 471545"/>
                    <a:gd name="connsiteY0" fmla="*/ 0 h 423793"/>
                    <a:gd name="connsiteX1" fmla="*/ 92291 w 471545"/>
                    <a:gd name="connsiteY1" fmla="*/ 5974 h 423793"/>
                    <a:gd name="connsiteX2" fmla="*/ 387529 w 471545"/>
                    <a:gd name="connsiteY2" fmla="*/ 1657 h 423793"/>
                    <a:gd name="connsiteX3" fmla="*/ 471545 w 471545"/>
                    <a:gd name="connsiteY3" fmla="*/ 329502 h 423793"/>
                    <a:gd name="connsiteX4" fmla="*/ 371269 w 471545"/>
                    <a:gd name="connsiteY4" fmla="*/ 400866 h 423793"/>
                    <a:gd name="connsiteX5" fmla="*/ 68219 w 471545"/>
                    <a:gd name="connsiteY5" fmla="*/ 328783 h 423793"/>
                    <a:gd name="connsiteX6" fmla="*/ 24341 w 471545"/>
                    <a:gd name="connsiteY6" fmla="*/ 248407 h 423793"/>
                    <a:gd name="connsiteX7" fmla="*/ 43141 w 471545"/>
                    <a:gd name="connsiteY7" fmla="*/ 29478 h 423793"/>
                    <a:gd name="connsiteX8" fmla="*/ 78216 w 471545"/>
                    <a:gd name="connsiteY8" fmla="*/ 0 h 423793"/>
                    <a:gd name="connsiteX0" fmla="*/ 78216 w 471545"/>
                    <a:gd name="connsiteY0" fmla="*/ 0 h 427365"/>
                    <a:gd name="connsiteX1" fmla="*/ 92291 w 471545"/>
                    <a:gd name="connsiteY1" fmla="*/ 5974 h 427365"/>
                    <a:gd name="connsiteX2" fmla="*/ 387529 w 471545"/>
                    <a:gd name="connsiteY2" fmla="*/ 1657 h 427365"/>
                    <a:gd name="connsiteX3" fmla="*/ 471545 w 471545"/>
                    <a:gd name="connsiteY3" fmla="*/ 329502 h 427365"/>
                    <a:gd name="connsiteX4" fmla="*/ 373651 w 471545"/>
                    <a:gd name="connsiteY4" fmla="*/ 405629 h 427365"/>
                    <a:gd name="connsiteX5" fmla="*/ 68219 w 471545"/>
                    <a:gd name="connsiteY5" fmla="*/ 328783 h 427365"/>
                    <a:gd name="connsiteX6" fmla="*/ 24341 w 471545"/>
                    <a:gd name="connsiteY6" fmla="*/ 248407 h 427365"/>
                    <a:gd name="connsiteX7" fmla="*/ 43141 w 471545"/>
                    <a:gd name="connsiteY7" fmla="*/ 29478 h 427365"/>
                    <a:gd name="connsiteX8" fmla="*/ 78216 w 471545"/>
                    <a:gd name="connsiteY8" fmla="*/ 0 h 427365"/>
                    <a:gd name="connsiteX0" fmla="*/ 78216 w 471545"/>
                    <a:gd name="connsiteY0" fmla="*/ 0 h 427365"/>
                    <a:gd name="connsiteX1" fmla="*/ 92291 w 471545"/>
                    <a:gd name="connsiteY1" fmla="*/ 5974 h 427365"/>
                    <a:gd name="connsiteX2" fmla="*/ 387529 w 471545"/>
                    <a:gd name="connsiteY2" fmla="*/ 1657 h 427365"/>
                    <a:gd name="connsiteX3" fmla="*/ 471545 w 471545"/>
                    <a:gd name="connsiteY3" fmla="*/ 329502 h 427365"/>
                    <a:gd name="connsiteX4" fmla="*/ 373651 w 471545"/>
                    <a:gd name="connsiteY4" fmla="*/ 405629 h 427365"/>
                    <a:gd name="connsiteX5" fmla="*/ 68219 w 471545"/>
                    <a:gd name="connsiteY5" fmla="*/ 328783 h 427365"/>
                    <a:gd name="connsiteX6" fmla="*/ 24341 w 471545"/>
                    <a:gd name="connsiteY6" fmla="*/ 248407 h 427365"/>
                    <a:gd name="connsiteX7" fmla="*/ 43141 w 471545"/>
                    <a:gd name="connsiteY7" fmla="*/ 29478 h 427365"/>
                    <a:gd name="connsiteX8" fmla="*/ 78216 w 471545"/>
                    <a:gd name="connsiteY8" fmla="*/ 0 h 427365"/>
                    <a:gd name="connsiteX0" fmla="*/ 78216 w 471545"/>
                    <a:gd name="connsiteY0" fmla="*/ 0 h 425939"/>
                    <a:gd name="connsiteX1" fmla="*/ 92291 w 471545"/>
                    <a:gd name="connsiteY1" fmla="*/ 5974 h 425939"/>
                    <a:gd name="connsiteX2" fmla="*/ 387529 w 471545"/>
                    <a:gd name="connsiteY2" fmla="*/ 1657 h 425939"/>
                    <a:gd name="connsiteX3" fmla="*/ 471545 w 471545"/>
                    <a:gd name="connsiteY3" fmla="*/ 329502 h 425939"/>
                    <a:gd name="connsiteX4" fmla="*/ 373651 w 471545"/>
                    <a:gd name="connsiteY4" fmla="*/ 405629 h 425939"/>
                    <a:gd name="connsiteX5" fmla="*/ 68219 w 471545"/>
                    <a:gd name="connsiteY5" fmla="*/ 328783 h 425939"/>
                    <a:gd name="connsiteX6" fmla="*/ 24341 w 471545"/>
                    <a:gd name="connsiteY6" fmla="*/ 248407 h 425939"/>
                    <a:gd name="connsiteX7" fmla="*/ 43141 w 471545"/>
                    <a:gd name="connsiteY7" fmla="*/ 29478 h 425939"/>
                    <a:gd name="connsiteX8" fmla="*/ 78216 w 471545"/>
                    <a:gd name="connsiteY8" fmla="*/ 0 h 425939"/>
                    <a:gd name="connsiteX0" fmla="*/ 78216 w 471545"/>
                    <a:gd name="connsiteY0" fmla="*/ 0 h 425939"/>
                    <a:gd name="connsiteX1" fmla="*/ 92291 w 471545"/>
                    <a:gd name="connsiteY1" fmla="*/ 5974 h 425939"/>
                    <a:gd name="connsiteX2" fmla="*/ 387529 w 471545"/>
                    <a:gd name="connsiteY2" fmla="*/ 1657 h 425939"/>
                    <a:gd name="connsiteX3" fmla="*/ 471545 w 471545"/>
                    <a:gd name="connsiteY3" fmla="*/ 329502 h 425939"/>
                    <a:gd name="connsiteX4" fmla="*/ 373651 w 471545"/>
                    <a:gd name="connsiteY4" fmla="*/ 405629 h 425939"/>
                    <a:gd name="connsiteX5" fmla="*/ 68219 w 471545"/>
                    <a:gd name="connsiteY5" fmla="*/ 328783 h 425939"/>
                    <a:gd name="connsiteX6" fmla="*/ 24341 w 471545"/>
                    <a:gd name="connsiteY6" fmla="*/ 248407 h 425939"/>
                    <a:gd name="connsiteX7" fmla="*/ 43141 w 471545"/>
                    <a:gd name="connsiteY7" fmla="*/ 62815 h 425939"/>
                    <a:gd name="connsiteX8" fmla="*/ 78216 w 471545"/>
                    <a:gd name="connsiteY8" fmla="*/ 0 h 425939"/>
                    <a:gd name="connsiteX0" fmla="*/ 83715 w 477044"/>
                    <a:gd name="connsiteY0" fmla="*/ 0 h 425939"/>
                    <a:gd name="connsiteX1" fmla="*/ 97790 w 477044"/>
                    <a:gd name="connsiteY1" fmla="*/ 5974 h 425939"/>
                    <a:gd name="connsiteX2" fmla="*/ 393028 w 477044"/>
                    <a:gd name="connsiteY2" fmla="*/ 1657 h 425939"/>
                    <a:gd name="connsiteX3" fmla="*/ 477044 w 477044"/>
                    <a:gd name="connsiteY3" fmla="*/ 329502 h 425939"/>
                    <a:gd name="connsiteX4" fmla="*/ 379150 w 477044"/>
                    <a:gd name="connsiteY4" fmla="*/ 405629 h 425939"/>
                    <a:gd name="connsiteX5" fmla="*/ 73718 w 477044"/>
                    <a:gd name="connsiteY5" fmla="*/ 328783 h 425939"/>
                    <a:gd name="connsiteX6" fmla="*/ 29840 w 477044"/>
                    <a:gd name="connsiteY6" fmla="*/ 248407 h 425939"/>
                    <a:gd name="connsiteX7" fmla="*/ 48640 w 477044"/>
                    <a:gd name="connsiteY7" fmla="*/ 62815 h 425939"/>
                    <a:gd name="connsiteX8" fmla="*/ 83715 w 477044"/>
                    <a:gd name="connsiteY8" fmla="*/ 0 h 425939"/>
                    <a:gd name="connsiteX0" fmla="*/ 43835 w 437164"/>
                    <a:gd name="connsiteY0" fmla="*/ 0 h 420888"/>
                    <a:gd name="connsiteX1" fmla="*/ 57910 w 437164"/>
                    <a:gd name="connsiteY1" fmla="*/ 5974 h 420888"/>
                    <a:gd name="connsiteX2" fmla="*/ 353148 w 437164"/>
                    <a:gd name="connsiteY2" fmla="*/ 1657 h 420888"/>
                    <a:gd name="connsiteX3" fmla="*/ 437164 w 437164"/>
                    <a:gd name="connsiteY3" fmla="*/ 329502 h 420888"/>
                    <a:gd name="connsiteX4" fmla="*/ 339270 w 437164"/>
                    <a:gd name="connsiteY4" fmla="*/ 405629 h 420888"/>
                    <a:gd name="connsiteX5" fmla="*/ 33838 w 437164"/>
                    <a:gd name="connsiteY5" fmla="*/ 328783 h 420888"/>
                    <a:gd name="connsiteX6" fmla="*/ 8760 w 437164"/>
                    <a:gd name="connsiteY6" fmla="*/ 62815 h 420888"/>
                    <a:gd name="connsiteX7" fmla="*/ 43835 w 437164"/>
                    <a:gd name="connsiteY7" fmla="*/ 0 h 420888"/>
                    <a:gd name="connsiteX0" fmla="*/ 56373 w 449702"/>
                    <a:gd name="connsiteY0" fmla="*/ 0 h 419978"/>
                    <a:gd name="connsiteX1" fmla="*/ 70448 w 449702"/>
                    <a:gd name="connsiteY1" fmla="*/ 5974 h 419978"/>
                    <a:gd name="connsiteX2" fmla="*/ 365686 w 449702"/>
                    <a:gd name="connsiteY2" fmla="*/ 1657 h 419978"/>
                    <a:gd name="connsiteX3" fmla="*/ 449702 w 449702"/>
                    <a:gd name="connsiteY3" fmla="*/ 329502 h 419978"/>
                    <a:gd name="connsiteX4" fmla="*/ 351808 w 449702"/>
                    <a:gd name="connsiteY4" fmla="*/ 405629 h 419978"/>
                    <a:gd name="connsiteX5" fmla="*/ 46376 w 449702"/>
                    <a:gd name="connsiteY5" fmla="*/ 328783 h 419978"/>
                    <a:gd name="connsiteX6" fmla="*/ 2248 w 449702"/>
                    <a:gd name="connsiteY6" fmla="*/ 108059 h 419978"/>
                    <a:gd name="connsiteX7" fmla="*/ 56373 w 449702"/>
                    <a:gd name="connsiteY7" fmla="*/ 0 h 419978"/>
                    <a:gd name="connsiteX0" fmla="*/ 73305 w 466634"/>
                    <a:gd name="connsiteY0" fmla="*/ 0 h 419978"/>
                    <a:gd name="connsiteX1" fmla="*/ 87380 w 466634"/>
                    <a:gd name="connsiteY1" fmla="*/ 5974 h 419978"/>
                    <a:gd name="connsiteX2" fmla="*/ 382618 w 466634"/>
                    <a:gd name="connsiteY2" fmla="*/ 1657 h 419978"/>
                    <a:gd name="connsiteX3" fmla="*/ 466634 w 466634"/>
                    <a:gd name="connsiteY3" fmla="*/ 329502 h 419978"/>
                    <a:gd name="connsiteX4" fmla="*/ 368740 w 466634"/>
                    <a:gd name="connsiteY4" fmla="*/ 405629 h 419978"/>
                    <a:gd name="connsiteX5" fmla="*/ 63308 w 466634"/>
                    <a:gd name="connsiteY5" fmla="*/ 328783 h 419978"/>
                    <a:gd name="connsiteX6" fmla="*/ 19180 w 466634"/>
                    <a:gd name="connsiteY6" fmla="*/ 108059 h 419978"/>
                    <a:gd name="connsiteX7" fmla="*/ 73305 w 466634"/>
                    <a:gd name="connsiteY7" fmla="*/ 0 h 419978"/>
                    <a:gd name="connsiteX0" fmla="*/ 83888 w 477217"/>
                    <a:gd name="connsiteY0" fmla="*/ 0 h 419978"/>
                    <a:gd name="connsiteX1" fmla="*/ 97963 w 477217"/>
                    <a:gd name="connsiteY1" fmla="*/ 5974 h 419978"/>
                    <a:gd name="connsiteX2" fmla="*/ 393201 w 477217"/>
                    <a:gd name="connsiteY2" fmla="*/ 1657 h 419978"/>
                    <a:gd name="connsiteX3" fmla="*/ 477217 w 477217"/>
                    <a:gd name="connsiteY3" fmla="*/ 329502 h 419978"/>
                    <a:gd name="connsiteX4" fmla="*/ 379323 w 477217"/>
                    <a:gd name="connsiteY4" fmla="*/ 405629 h 419978"/>
                    <a:gd name="connsiteX5" fmla="*/ 73891 w 477217"/>
                    <a:gd name="connsiteY5" fmla="*/ 328783 h 419978"/>
                    <a:gd name="connsiteX6" fmla="*/ 29763 w 477217"/>
                    <a:gd name="connsiteY6" fmla="*/ 108059 h 419978"/>
                    <a:gd name="connsiteX7" fmla="*/ 83888 w 477217"/>
                    <a:gd name="connsiteY7" fmla="*/ 0 h 419978"/>
                    <a:gd name="connsiteX0" fmla="*/ 85751 w 479080"/>
                    <a:gd name="connsiteY0" fmla="*/ 0 h 419709"/>
                    <a:gd name="connsiteX1" fmla="*/ 99826 w 479080"/>
                    <a:gd name="connsiteY1" fmla="*/ 5974 h 419709"/>
                    <a:gd name="connsiteX2" fmla="*/ 395064 w 479080"/>
                    <a:gd name="connsiteY2" fmla="*/ 1657 h 419709"/>
                    <a:gd name="connsiteX3" fmla="*/ 479080 w 479080"/>
                    <a:gd name="connsiteY3" fmla="*/ 329502 h 419709"/>
                    <a:gd name="connsiteX4" fmla="*/ 381186 w 479080"/>
                    <a:gd name="connsiteY4" fmla="*/ 405629 h 419709"/>
                    <a:gd name="connsiteX5" fmla="*/ 75754 w 479080"/>
                    <a:gd name="connsiteY5" fmla="*/ 328783 h 419709"/>
                    <a:gd name="connsiteX6" fmla="*/ 29245 w 479080"/>
                    <a:gd name="connsiteY6" fmla="*/ 122346 h 419709"/>
                    <a:gd name="connsiteX7" fmla="*/ 85751 w 479080"/>
                    <a:gd name="connsiteY7" fmla="*/ 0 h 419709"/>
                    <a:gd name="connsiteX0" fmla="*/ 77289 w 470618"/>
                    <a:gd name="connsiteY0" fmla="*/ 0 h 419709"/>
                    <a:gd name="connsiteX1" fmla="*/ 91364 w 470618"/>
                    <a:gd name="connsiteY1" fmla="*/ 5974 h 419709"/>
                    <a:gd name="connsiteX2" fmla="*/ 386602 w 470618"/>
                    <a:gd name="connsiteY2" fmla="*/ 1657 h 419709"/>
                    <a:gd name="connsiteX3" fmla="*/ 470618 w 470618"/>
                    <a:gd name="connsiteY3" fmla="*/ 329502 h 419709"/>
                    <a:gd name="connsiteX4" fmla="*/ 372724 w 470618"/>
                    <a:gd name="connsiteY4" fmla="*/ 405629 h 419709"/>
                    <a:gd name="connsiteX5" fmla="*/ 67292 w 470618"/>
                    <a:gd name="connsiteY5" fmla="*/ 328783 h 419709"/>
                    <a:gd name="connsiteX6" fmla="*/ 20783 w 470618"/>
                    <a:gd name="connsiteY6" fmla="*/ 122346 h 419709"/>
                    <a:gd name="connsiteX7" fmla="*/ 77289 w 470618"/>
                    <a:gd name="connsiteY7" fmla="*/ 0 h 419709"/>
                    <a:gd name="connsiteX0" fmla="*/ 77289 w 470618"/>
                    <a:gd name="connsiteY0" fmla="*/ 0 h 426230"/>
                    <a:gd name="connsiteX1" fmla="*/ 91364 w 470618"/>
                    <a:gd name="connsiteY1" fmla="*/ 5974 h 426230"/>
                    <a:gd name="connsiteX2" fmla="*/ 386602 w 470618"/>
                    <a:gd name="connsiteY2" fmla="*/ 1657 h 426230"/>
                    <a:gd name="connsiteX3" fmla="*/ 470618 w 470618"/>
                    <a:gd name="connsiteY3" fmla="*/ 329502 h 426230"/>
                    <a:gd name="connsiteX4" fmla="*/ 372724 w 470618"/>
                    <a:gd name="connsiteY4" fmla="*/ 405629 h 426230"/>
                    <a:gd name="connsiteX5" fmla="*/ 67292 w 470618"/>
                    <a:gd name="connsiteY5" fmla="*/ 328783 h 426230"/>
                    <a:gd name="connsiteX6" fmla="*/ 20783 w 470618"/>
                    <a:gd name="connsiteY6" fmla="*/ 122346 h 426230"/>
                    <a:gd name="connsiteX7" fmla="*/ 77289 w 470618"/>
                    <a:gd name="connsiteY7" fmla="*/ 0 h 426230"/>
                    <a:gd name="connsiteX0" fmla="*/ 62894 w 456223"/>
                    <a:gd name="connsiteY0" fmla="*/ 0 h 426903"/>
                    <a:gd name="connsiteX1" fmla="*/ 76969 w 456223"/>
                    <a:gd name="connsiteY1" fmla="*/ 5974 h 426903"/>
                    <a:gd name="connsiteX2" fmla="*/ 372207 w 456223"/>
                    <a:gd name="connsiteY2" fmla="*/ 1657 h 426903"/>
                    <a:gd name="connsiteX3" fmla="*/ 456223 w 456223"/>
                    <a:gd name="connsiteY3" fmla="*/ 329502 h 426903"/>
                    <a:gd name="connsiteX4" fmla="*/ 358329 w 456223"/>
                    <a:gd name="connsiteY4" fmla="*/ 405629 h 426903"/>
                    <a:gd name="connsiteX5" fmla="*/ 40991 w 456223"/>
                    <a:gd name="connsiteY5" fmla="*/ 333351 h 426903"/>
                    <a:gd name="connsiteX6" fmla="*/ 6388 w 456223"/>
                    <a:gd name="connsiteY6" fmla="*/ 122346 h 426903"/>
                    <a:gd name="connsiteX7" fmla="*/ 62894 w 456223"/>
                    <a:gd name="connsiteY7" fmla="*/ 0 h 426903"/>
                    <a:gd name="connsiteX0" fmla="*/ 82517 w 475846"/>
                    <a:gd name="connsiteY0" fmla="*/ 0 h 426903"/>
                    <a:gd name="connsiteX1" fmla="*/ 96592 w 475846"/>
                    <a:gd name="connsiteY1" fmla="*/ 5974 h 426903"/>
                    <a:gd name="connsiteX2" fmla="*/ 391830 w 475846"/>
                    <a:gd name="connsiteY2" fmla="*/ 1657 h 426903"/>
                    <a:gd name="connsiteX3" fmla="*/ 475846 w 475846"/>
                    <a:gd name="connsiteY3" fmla="*/ 329502 h 426903"/>
                    <a:gd name="connsiteX4" fmla="*/ 377952 w 475846"/>
                    <a:gd name="connsiteY4" fmla="*/ 405629 h 426903"/>
                    <a:gd name="connsiteX5" fmla="*/ 60614 w 475846"/>
                    <a:gd name="connsiteY5" fmla="*/ 333351 h 426903"/>
                    <a:gd name="connsiteX6" fmla="*/ 26011 w 475846"/>
                    <a:gd name="connsiteY6" fmla="*/ 122346 h 426903"/>
                    <a:gd name="connsiteX7" fmla="*/ 82517 w 475846"/>
                    <a:gd name="connsiteY7" fmla="*/ 0 h 426903"/>
                    <a:gd name="connsiteX0" fmla="*/ 82517 w 482990"/>
                    <a:gd name="connsiteY0" fmla="*/ 0 h 426903"/>
                    <a:gd name="connsiteX1" fmla="*/ 96592 w 482990"/>
                    <a:gd name="connsiteY1" fmla="*/ 5974 h 426903"/>
                    <a:gd name="connsiteX2" fmla="*/ 391830 w 482990"/>
                    <a:gd name="connsiteY2" fmla="*/ 1657 h 426903"/>
                    <a:gd name="connsiteX3" fmla="*/ 482990 w 482990"/>
                    <a:gd name="connsiteY3" fmla="*/ 336355 h 426903"/>
                    <a:gd name="connsiteX4" fmla="*/ 377952 w 482990"/>
                    <a:gd name="connsiteY4" fmla="*/ 405629 h 426903"/>
                    <a:gd name="connsiteX5" fmla="*/ 60614 w 482990"/>
                    <a:gd name="connsiteY5" fmla="*/ 333351 h 426903"/>
                    <a:gd name="connsiteX6" fmla="*/ 26011 w 482990"/>
                    <a:gd name="connsiteY6" fmla="*/ 122346 h 426903"/>
                    <a:gd name="connsiteX7" fmla="*/ 82517 w 482990"/>
                    <a:gd name="connsiteY7" fmla="*/ 0 h 4269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82990" h="426903">
                      <a:moveTo>
                        <a:pt x="82517" y="0"/>
                      </a:moveTo>
                      <a:lnTo>
                        <a:pt x="96592" y="5974"/>
                      </a:lnTo>
                      <a:cubicBezTo>
                        <a:pt x="193416" y="41841"/>
                        <a:pt x="256905" y="25321"/>
                        <a:pt x="391830" y="1657"/>
                      </a:cubicBezTo>
                      <a:cubicBezTo>
                        <a:pt x="378839" y="98441"/>
                        <a:pt x="384541" y="233545"/>
                        <a:pt x="482990" y="336355"/>
                      </a:cubicBezTo>
                      <a:cubicBezTo>
                        <a:pt x="450359" y="361731"/>
                        <a:pt x="474308" y="360172"/>
                        <a:pt x="377952" y="405629"/>
                      </a:cubicBezTo>
                      <a:cubicBezTo>
                        <a:pt x="203015" y="467076"/>
                        <a:pt x="119271" y="380565"/>
                        <a:pt x="60614" y="333351"/>
                      </a:cubicBezTo>
                      <a:cubicBezTo>
                        <a:pt x="1957" y="286137"/>
                        <a:pt x="-22882" y="187041"/>
                        <a:pt x="26011" y="122346"/>
                      </a:cubicBezTo>
                      <a:cubicBezTo>
                        <a:pt x="74904" y="57651"/>
                        <a:pt x="64475" y="36020"/>
                        <a:pt x="8251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2" name="フリーフォーム: 図形 171">
                  <a:extLst>
                    <a:ext uri="{FF2B5EF4-FFF2-40B4-BE49-F238E27FC236}">
                      <a16:creationId xmlns:a16="http://schemas.microsoft.com/office/drawing/2014/main" id="{DB4F8B56-2052-40E2-8629-5007E610C369}"/>
                    </a:ext>
                  </a:extLst>
                </p:cNvPr>
                <p:cNvSpPr/>
                <p:nvPr/>
              </p:nvSpPr>
              <p:spPr>
                <a:xfrm>
                  <a:off x="1484987" y="1970287"/>
                  <a:ext cx="360488" cy="368102"/>
                </a:xfrm>
                <a:custGeom>
                  <a:avLst/>
                  <a:gdLst>
                    <a:gd name="connsiteX0" fmla="*/ 346588 w 437748"/>
                    <a:gd name="connsiteY0" fmla="*/ 0 h 375245"/>
                    <a:gd name="connsiteX1" fmla="*/ 437748 w 437748"/>
                    <a:gd name="connsiteY1" fmla="*/ 295344 h 375245"/>
                    <a:gd name="connsiteX2" fmla="*/ 332710 w 437748"/>
                    <a:gd name="connsiteY2" fmla="*/ 356473 h 375245"/>
                    <a:gd name="connsiteX3" fmla="*/ 170892 w 437748"/>
                    <a:gd name="connsiteY3" fmla="*/ 371106 h 375245"/>
                    <a:gd name="connsiteX4" fmla="*/ 149611 w 437748"/>
                    <a:gd name="connsiteY4" fmla="*/ 365548 h 375245"/>
                    <a:gd name="connsiteX5" fmla="*/ 110345 w 437748"/>
                    <a:gd name="connsiteY5" fmla="*/ 342345 h 375245"/>
                    <a:gd name="connsiteX6" fmla="*/ 60615 w 437748"/>
                    <a:gd name="connsiteY6" fmla="*/ 300800 h 375245"/>
                    <a:gd name="connsiteX7" fmla="*/ 26012 w 437748"/>
                    <a:gd name="connsiteY7" fmla="*/ 80835 h 375245"/>
                    <a:gd name="connsiteX8" fmla="*/ 52931 w 437748"/>
                    <a:gd name="connsiteY8" fmla="*/ 37735 h 375245"/>
                    <a:gd name="connsiteX9" fmla="*/ 65354 w 437748"/>
                    <a:gd name="connsiteY9" fmla="*/ 7041 h 375245"/>
                    <a:gd name="connsiteX10" fmla="*/ 119355 w 437748"/>
                    <a:gd name="connsiteY10" fmla="*/ 19503 h 375245"/>
                    <a:gd name="connsiteX11" fmla="*/ 346588 w 437748"/>
                    <a:gd name="connsiteY11" fmla="*/ 0 h 375245"/>
                    <a:gd name="connsiteX0" fmla="*/ 294155 w 385315"/>
                    <a:gd name="connsiteY0" fmla="*/ 0 h 375245"/>
                    <a:gd name="connsiteX1" fmla="*/ 385315 w 385315"/>
                    <a:gd name="connsiteY1" fmla="*/ 295344 h 375245"/>
                    <a:gd name="connsiteX2" fmla="*/ 280277 w 385315"/>
                    <a:gd name="connsiteY2" fmla="*/ 356473 h 375245"/>
                    <a:gd name="connsiteX3" fmla="*/ 118459 w 385315"/>
                    <a:gd name="connsiteY3" fmla="*/ 371106 h 375245"/>
                    <a:gd name="connsiteX4" fmla="*/ 97178 w 385315"/>
                    <a:gd name="connsiteY4" fmla="*/ 365548 h 375245"/>
                    <a:gd name="connsiteX5" fmla="*/ 57912 w 385315"/>
                    <a:gd name="connsiteY5" fmla="*/ 342345 h 375245"/>
                    <a:gd name="connsiteX6" fmla="*/ 8182 w 385315"/>
                    <a:gd name="connsiteY6" fmla="*/ 300800 h 375245"/>
                    <a:gd name="connsiteX7" fmla="*/ 498 w 385315"/>
                    <a:gd name="connsiteY7" fmla="*/ 37735 h 375245"/>
                    <a:gd name="connsiteX8" fmla="*/ 12921 w 385315"/>
                    <a:gd name="connsiteY8" fmla="*/ 7041 h 375245"/>
                    <a:gd name="connsiteX9" fmla="*/ 66922 w 385315"/>
                    <a:gd name="connsiteY9" fmla="*/ 19503 h 375245"/>
                    <a:gd name="connsiteX10" fmla="*/ 294155 w 385315"/>
                    <a:gd name="connsiteY10" fmla="*/ 0 h 375245"/>
                    <a:gd name="connsiteX0" fmla="*/ 0 w 384817"/>
                    <a:gd name="connsiteY0" fmla="*/ 37735 h 375245"/>
                    <a:gd name="connsiteX1" fmla="*/ 12423 w 384817"/>
                    <a:gd name="connsiteY1" fmla="*/ 7041 h 375245"/>
                    <a:gd name="connsiteX2" fmla="*/ 66424 w 384817"/>
                    <a:gd name="connsiteY2" fmla="*/ 19503 h 375245"/>
                    <a:gd name="connsiteX3" fmla="*/ 293657 w 384817"/>
                    <a:gd name="connsiteY3" fmla="*/ 0 h 375245"/>
                    <a:gd name="connsiteX4" fmla="*/ 384817 w 384817"/>
                    <a:gd name="connsiteY4" fmla="*/ 295344 h 375245"/>
                    <a:gd name="connsiteX5" fmla="*/ 279779 w 384817"/>
                    <a:gd name="connsiteY5" fmla="*/ 356473 h 375245"/>
                    <a:gd name="connsiteX6" fmla="*/ 117961 w 384817"/>
                    <a:gd name="connsiteY6" fmla="*/ 371106 h 375245"/>
                    <a:gd name="connsiteX7" fmla="*/ 96680 w 384817"/>
                    <a:gd name="connsiteY7" fmla="*/ 365548 h 375245"/>
                    <a:gd name="connsiteX8" fmla="*/ 57414 w 384817"/>
                    <a:gd name="connsiteY8" fmla="*/ 342345 h 375245"/>
                    <a:gd name="connsiteX9" fmla="*/ 7684 w 384817"/>
                    <a:gd name="connsiteY9" fmla="*/ 300800 h 375245"/>
                    <a:gd name="connsiteX10" fmla="*/ 91440 w 384817"/>
                    <a:gd name="connsiteY10" fmla="*/ 129175 h 375245"/>
                    <a:gd name="connsiteX0" fmla="*/ 0 w 384817"/>
                    <a:gd name="connsiteY0" fmla="*/ 37735 h 375245"/>
                    <a:gd name="connsiteX1" fmla="*/ 12423 w 384817"/>
                    <a:gd name="connsiteY1" fmla="*/ 7041 h 375245"/>
                    <a:gd name="connsiteX2" fmla="*/ 66424 w 384817"/>
                    <a:gd name="connsiteY2" fmla="*/ 19503 h 375245"/>
                    <a:gd name="connsiteX3" fmla="*/ 293657 w 384817"/>
                    <a:gd name="connsiteY3" fmla="*/ 0 h 375245"/>
                    <a:gd name="connsiteX4" fmla="*/ 384817 w 384817"/>
                    <a:gd name="connsiteY4" fmla="*/ 295344 h 375245"/>
                    <a:gd name="connsiteX5" fmla="*/ 279779 w 384817"/>
                    <a:gd name="connsiteY5" fmla="*/ 356473 h 375245"/>
                    <a:gd name="connsiteX6" fmla="*/ 117961 w 384817"/>
                    <a:gd name="connsiteY6" fmla="*/ 371106 h 375245"/>
                    <a:gd name="connsiteX7" fmla="*/ 96680 w 384817"/>
                    <a:gd name="connsiteY7" fmla="*/ 365548 h 375245"/>
                    <a:gd name="connsiteX8" fmla="*/ 57414 w 384817"/>
                    <a:gd name="connsiteY8" fmla="*/ 342345 h 375245"/>
                    <a:gd name="connsiteX9" fmla="*/ 7684 w 384817"/>
                    <a:gd name="connsiteY9" fmla="*/ 300800 h 375245"/>
                    <a:gd name="connsiteX0" fmla="*/ 4739 w 377133"/>
                    <a:gd name="connsiteY0" fmla="*/ 7041 h 375245"/>
                    <a:gd name="connsiteX1" fmla="*/ 58740 w 377133"/>
                    <a:gd name="connsiteY1" fmla="*/ 19503 h 375245"/>
                    <a:gd name="connsiteX2" fmla="*/ 285973 w 377133"/>
                    <a:gd name="connsiteY2" fmla="*/ 0 h 375245"/>
                    <a:gd name="connsiteX3" fmla="*/ 377133 w 377133"/>
                    <a:gd name="connsiteY3" fmla="*/ 295344 h 375245"/>
                    <a:gd name="connsiteX4" fmla="*/ 272095 w 377133"/>
                    <a:gd name="connsiteY4" fmla="*/ 356473 h 375245"/>
                    <a:gd name="connsiteX5" fmla="*/ 110277 w 377133"/>
                    <a:gd name="connsiteY5" fmla="*/ 371106 h 375245"/>
                    <a:gd name="connsiteX6" fmla="*/ 88996 w 377133"/>
                    <a:gd name="connsiteY6" fmla="*/ 365548 h 375245"/>
                    <a:gd name="connsiteX7" fmla="*/ 49730 w 377133"/>
                    <a:gd name="connsiteY7" fmla="*/ 342345 h 375245"/>
                    <a:gd name="connsiteX8" fmla="*/ 0 w 377133"/>
                    <a:gd name="connsiteY8" fmla="*/ 300800 h 375245"/>
                    <a:gd name="connsiteX0" fmla="*/ 0 w 372394"/>
                    <a:gd name="connsiteY0" fmla="*/ 7041 h 375245"/>
                    <a:gd name="connsiteX1" fmla="*/ 54001 w 372394"/>
                    <a:gd name="connsiteY1" fmla="*/ 19503 h 375245"/>
                    <a:gd name="connsiteX2" fmla="*/ 281234 w 372394"/>
                    <a:gd name="connsiteY2" fmla="*/ 0 h 375245"/>
                    <a:gd name="connsiteX3" fmla="*/ 372394 w 372394"/>
                    <a:gd name="connsiteY3" fmla="*/ 295344 h 375245"/>
                    <a:gd name="connsiteX4" fmla="*/ 267356 w 372394"/>
                    <a:gd name="connsiteY4" fmla="*/ 356473 h 375245"/>
                    <a:gd name="connsiteX5" fmla="*/ 105538 w 372394"/>
                    <a:gd name="connsiteY5" fmla="*/ 371106 h 375245"/>
                    <a:gd name="connsiteX6" fmla="*/ 84257 w 372394"/>
                    <a:gd name="connsiteY6" fmla="*/ 365548 h 375245"/>
                    <a:gd name="connsiteX7" fmla="*/ 44991 w 372394"/>
                    <a:gd name="connsiteY7" fmla="*/ 342345 h 375245"/>
                    <a:gd name="connsiteX0" fmla="*/ 0 w 372394"/>
                    <a:gd name="connsiteY0" fmla="*/ 7041 h 375245"/>
                    <a:gd name="connsiteX1" fmla="*/ 54001 w 372394"/>
                    <a:gd name="connsiteY1" fmla="*/ 19503 h 375245"/>
                    <a:gd name="connsiteX2" fmla="*/ 281234 w 372394"/>
                    <a:gd name="connsiteY2" fmla="*/ 0 h 375245"/>
                    <a:gd name="connsiteX3" fmla="*/ 372394 w 372394"/>
                    <a:gd name="connsiteY3" fmla="*/ 295344 h 375245"/>
                    <a:gd name="connsiteX4" fmla="*/ 267356 w 372394"/>
                    <a:gd name="connsiteY4" fmla="*/ 356473 h 375245"/>
                    <a:gd name="connsiteX5" fmla="*/ 105538 w 372394"/>
                    <a:gd name="connsiteY5" fmla="*/ 371106 h 375245"/>
                    <a:gd name="connsiteX6" fmla="*/ 84257 w 372394"/>
                    <a:gd name="connsiteY6" fmla="*/ 365548 h 375245"/>
                    <a:gd name="connsiteX0" fmla="*/ 0 w 360488"/>
                    <a:gd name="connsiteY0" fmla="*/ 7041 h 375245"/>
                    <a:gd name="connsiteX1" fmla="*/ 54001 w 360488"/>
                    <a:gd name="connsiteY1" fmla="*/ 19503 h 375245"/>
                    <a:gd name="connsiteX2" fmla="*/ 281234 w 360488"/>
                    <a:gd name="connsiteY2" fmla="*/ 0 h 375245"/>
                    <a:gd name="connsiteX3" fmla="*/ 360488 w 360488"/>
                    <a:gd name="connsiteY3" fmla="*/ 300198 h 375245"/>
                    <a:gd name="connsiteX4" fmla="*/ 267356 w 360488"/>
                    <a:gd name="connsiteY4" fmla="*/ 356473 h 375245"/>
                    <a:gd name="connsiteX5" fmla="*/ 105538 w 360488"/>
                    <a:gd name="connsiteY5" fmla="*/ 371106 h 375245"/>
                    <a:gd name="connsiteX6" fmla="*/ 84257 w 360488"/>
                    <a:gd name="connsiteY6" fmla="*/ 365548 h 375245"/>
                    <a:gd name="connsiteX0" fmla="*/ 0 w 360488"/>
                    <a:gd name="connsiteY0" fmla="*/ 7041 h 375245"/>
                    <a:gd name="connsiteX1" fmla="*/ 54001 w 360488"/>
                    <a:gd name="connsiteY1" fmla="*/ 19503 h 375245"/>
                    <a:gd name="connsiteX2" fmla="*/ 281234 w 360488"/>
                    <a:gd name="connsiteY2" fmla="*/ 0 h 375245"/>
                    <a:gd name="connsiteX3" fmla="*/ 360488 w 360488"/>
                    <a:gd name="connsiteY3" fmla="*/ 300198 h 375245"/>
                    <a:gd name="connsiteX4" fmla="*/ 267356 w 360488"/>
                    <a:gd name="connsiteY4" fmla="*/ 356473 h 375245"/>
                    <a:gd name="connsiteX5" fmla="*/ 105538 w 360488"/>
                    <a:gd name="connsiteY5" fmla="*/ 371106 h 375245"/>
                    <a:gd name="connsiteX6" fmla="*/ 84257 w 360488"/>
                    <a:gd name="connsiteY6" fmla="*/ 365548 h 3752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60488" h="375245">
                      <a:moveTo>
                        <a:pt x="0" y="7041"/>
                      </a:moveTo>
                      <a:lnTo>
                        <a:pt x="54001" y="19503"/>
                      </a:lnTo>
                      <a:cubicBezTo>
                        <a:pt x="119029" y="27777"/>
                        <a:pt x="180040" y="15661"/>
                        <a:pt x="281234" y="0"/>
                      </a:cubicBezTo>
                      <a:cubicBezTo>
                        <a:pt x="268243" y="85404"/>
                        <a:pt x="269182" y="192485"/>
                        <a:pt x="360488" y="300198"/>
                      </a:cubicBezTo>
                      <a:cubicBezTo>
                        <a:pt x="327857" y="322590"/>
                        <a:pt x="363712" y="316360"/>
                        <a:pt x="267356" y="356473"/>
                      </a:cubicBezTo>
                      <a:cubicBezTo>
                        <a:pt x="201755" y="376806"/>
                        <a:pt x="148977" y="378779"/>
                        <a:pt x="105538" y="371106"/>
                      </a:cubicBezTo>
                      <a:lnTo>
                        <a:pt x="84257" y="365548"/>
                      </a:lnTo>
                    </a:path>
                  </a:pathLst>
                </a:custGeom>
                <a:noFill/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3" name="フリーフォーム: 図形 172">
                  <a:extLst>
                    <a:ext uri="{FF2B5EF4-FFF2-40B4-BE49-F238E27FC236}">
                      <a16:creationId xmlns:a16="http://schemas.microsoft.com/office/drawing/2014/main" id="{A1EFA67F-5953-4ECA-B2CD-D61D34317C4D}"/>
                    </a:ext>
                  </a:extLst>
                </p:cNvPr>
                <p:cNvSpPr/>
                <p:nvPr/>
              </p:nvSpPr>
              <p:spPr>
                <a:xfrm rot="4790864">
                  <a:off x="1614261" y="2127223"/>
                  <a:ext cx="54676" cy="259829"/>
                </a:xfrm>
                <a:custGeom>
                  <a:avLst/>
                  <a:gdLst>
                    <a:gd name="connsiteX0" fmla="*/ 40431 w 85860"/>
                    <a:gd name="connsiteY0" fmla="*/ 0 h 288131"/>
                    <a:gd name="connsiteX1" fmla="*/ 45429 w 85860"/>
                    <a:gd name="connsiteY1" fmla="*/ 0 h 288131"/>
                    <a:gd name="connsiteX2" fmla="*/ 85860 w 85860"/>
                    <a:gd name="connsiteY2" fmla="*/ 288131 h 288131"/>
                    <a:gd name="connsiteX3" fmla="*/ 0 w 85860"/>
                    <a:gd name="connsiteY3" fmla="*/ 288131 h 288131"/>
                    <a:gd name="connsiteX0" fmla="*/ 85860 w 177300"/>
                    <a:gd name="connsiteY0" fmla="*/ 288131 h 379571"/>
                    <a:gd name="connsiteX1" fmla="*/ 0 w 177300"/>
                    <a:gd name="connsiteY1" fmla="*/ 288131 h 379571"/>
                    <a:gd name="connsiteX2" fmla="*/ 40431 w 177300"/>
                    <a:gd name="connsiteY2" fmla="*/ 0 h 379571"/>
                    <a:gd name="connsiteX3" fmla="*/ 45429 w 177300"/>
                    <a:gd name="connsiteY3" fmla="*/ 0 h 379571"/>
                    <a:gd name="connsiteX4" fmla="*/ 177300 w 177300"/>
                    <a:gd name="connsiteY4" fmla="*/ 379571 h 379571"/>
                    <a:gd name="connsiteX0" fmla="*/ 0 w 177300"/>
                    <a:gd name="connsiteY0" fmla="*/ 288131 h 379571"/>
                    <a:gd name="connsiteX1" fmla="*/ 40431 w 177300"/>
                    <a:gd name="connsiteY1" fmla="*/ 0 h 379571"/>
                    <a:gd name="connsiteX2" fmla="*/ 45429 w 177300"/>
                    <a:gd name="connsiteY2" fmla="*/ 0 h 379571"/>
                    <a:gd name="connsiteX3" fmla="*/ 177300 w 177300"/>
                    <a:gd name="connsiteY3" fmla="*/ 379571 h 379571"/>
                    <a:gd name="connsiteX0" fmla="*/ 0 w 63000"/>
                    <a:gd name="connsiteY0" fmla="*/ 288131 h 289084"/>
                    <a:gd name="connsiteX1" fmla="*/ 40431 w 63000"/>
                    <a:gd name="connsiteY1" fmla="*/ 0 h 289084"/>
                    <a:gd name="connsiteX2" fmla="*/ 45429 w 63000"/>
                    <a:gd name="connsiteY2" fmla="*/ 0 h 289084"/>
                    <a:gd name="connsiteX3" fmla="*/ 63000 w 63000"/>
                    <a:gd name="connsiteY3" fmla="*/ 289084 h 289084"/>
                    <a:gd name="connsiteX0" fmla="*/ 0 w 53369"/>
                    <a:gd name="connsiteY0" fmla="*/ 320113 h 320114"/>
                    <a:gd name="connsiteX1" fmla="*/ 30800 w 53369"/>
                    <a:gd name="connsiteY1" fmla="*/ 0 h 320114"/>
                    <a:gd name="connsiteX2" fmla="*/ 35798 w 53369"/>
                    <a:gd name="connsiteY2" fmla="*/ 0 h 320114"/>
                    <a:gd name="connsiteX3" fmla="*/ 53369 w 53369"/>
                    <a:gd name="connsiteY3" fmla="*/ 289084 h 3201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3369" h="320114">
                      <a:moveTo>
                        <a:pt x="0" y="320113"/>
                      </a:moveTo>
                      <a:lnTo>
                        <a:pt x="30800" y="0"/>
                      </a:lnTo>
                      <a:lnTo>
                        <a:pt x="35798" y="0"/>
                      </a:lnTo>
                      <a:cubicBezTo>
                        <a:pt x="49275" y="96044"/>
                        <a:pt x="53369" y="289084"/>
                        <a:pt x="53369" y="289084"/>
                      </a:cubicBezTo>
                    </a:path>
                  </a:pathLst>
                </a:custGeom>
                <a:noFill/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4" name="フリーフォーム: 図形 173">
                  <a:extLst>
                    <a:ext uri="{FF2B5EF4-FFF2-40B4-BE49-F238E27FC236}">
                      <a16:creationId xmlns:a16="http://schemas.microsoft.com/office/drawing/2014/main" id="{5CFE8ED1-7EDD-4911-897D-383911EA1E19}"/>
                    </a:ext>
                  </a:extLst>
                </p:cNvPr>
                <p:cNvSpPr/>
                <p:nvPr/>
              </p:nvSpPr>
              <p:spPr>
                <a:xfrm rot="16019154" flipV="1">
                  <a:off x="1557111" y="1924817"/>
                  <a:ext cx="54676" cy="259829"/>
                </a:xfrm>
                <a:custGeom>
                  <a:avLst/>
                  <a:gdLst>
                    <a:gd name="connsiteX0" fmla="*/ 40431 w 85860"/>
                    <a:gd name="connsiteY0" fmla="*/ 0 h 288131"/>
                    <a:gd name="connsiteX1" fmla="*/ 45429 w 85860"/>
                    <a:gd name="connsiteY1" fmla="*/ 0 h 288131"/>
                    <a:gd name="connsiteX2" fmla="*/ 85860 w 85860"/>
                    <a:gd name="connsiteY2" fmla="*/ 288131 h 288131"/>
                    <a:gd name="connsiteX3" fmla="*/ 0 w 85860"/>
                    <a:gd name="connsiteY3" fmla="*/ 288131 h 288131"/>
                    <a:gd name="connsiteX0" fmla="*/ 85860 w 177300"/>
                    <a:gd name="connsiteY0" fmla="*/ 288131 h 379571"/>
                    <a:gd name="connsiteX1" fmla="*/ 0 w 177300"/>
                    <a:gd name="connsiteY1" fmla="*/ 288131 h 379571"/>
                    <a:gd name="connsiteX2" fmla="*/ 40431 w 177300"/>
                    <a:gd name="connsiteY2" fmla="*/ 0 h 379571"/>
                    <a:gd name="connsiteX3" fmla="*/ 45429 w 177300"/>
                    <a:gd name="connsiteY3" fmla="*/ 0 h 379571"/>
                    <a:gd name="connsiteX4" fmla="*/ 177300 w 177300"/>
                    <a:gd name="connsiteY4" fmla="*/ 379571 h 379571"/>
                    <a:gd name="connsiteX0" fmla="*/ 0 w 177300"/>
                    <a:gd name="connsiteY0" fmla="*/ 288131 h 379571"/>
                    <a:gd name="connsiteX1" fmla="*/ 40431 w 177300"/>
                    <a:gd name="connsiteY1" fmla="*/ 0 h 379571"/>
                    <a:gd name="connsiteX2" fmla="*/ 45429 w 177300"/>
                    <a:gd name="connsiteY2" fmla="*/ 0 h 379571"/>
                    <a:gd name="connsiteX3" fmla="*/ 177300 w 177300"/>
                    <a:gd name="connsiteY3" fmla="*/ 379571 h 379571"/>
                    <a:gd name="connsiteX0" fmla="*/ 0 w 63000"/>
                    <a:gd name="connsiteY0" fmla="*/ 288131 h 289084"/>
                    <a:gd name="connsiteX1" fmla="*/ 40431 w 63000"/>
                    <a:gd name="connsiteY1" fmla="*/ 0 h 289084"/>
                    <a:gd name="connsiteX2" fmla="*/ 45429 w 63000"/>
                    <a:gd name="connsiteY2" fmla="*/ 0 h 289084"/>
                    <a:gd name="connsiteX3" fmla="*/ 63000 w 63000"/>
                    <a:gd name="connsiteY3" fmla="*/ 289084 h 289084"/>
                    <a:gd name="connsiteX0" fmla="*/ 0 w 53369"/>
                    <a:gd name="connsiteY0" fmla="*/ 320113 h 320114"/>
                    <a:gd name="connsiteX1" fmla="*/ 30800 w 53369"/>
                    <a:gd name="connsiteY1" fmla="*/ 0 h 320114"/>
                    <a:gd name="connsiteX2" fmla="*/ 35798 w 53369"/>
                    <a:gd name="connsiteY2" fmla="*/ 0 h 320114"/>
                    <a:gd name="connsiteX3" fmla="*/ 53369 w 53369"/>
                    <a:gd name="connsiteY3" fmla="*/ 289084 h 3201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3369" h="320114">
                      <a:moveTo>
                        <a:pt x="0" y="320113"/>
                      </a:moveTo>
                      <a:lnTo>
                        <a:pt x="30800" y="0"/>
                      </a:lnTo>
                      <a:lnTo>
                        <a:pt x="35798" y="0"/>
                      </a:lnTo>
                      <a:cubicBezTo>
                        <a:pt x="49275" y="96044"/>
                        <a:pt x="53369" y="289084"/>
                        <a:pt x="53369" y="289084"/>
                      </a:cubicBezTo>
                    </a:path>
                  </a:pathLst>
                </a:custGeom>
                <a:noFill/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05" name="フリーフォーム: 図形 204">
              <a:extLst>
                <a:ext uri="{FF2B5EF4-FFF2-40B4-BE49-F238E27FC236}">
                  <a16:creationId xmlns:a16="http://schemas.microsoft.com/office/drawing/2014/main" id="{B188CFF6-7F2F-439B-A531-20D02D709CAB}"/>
                </a:ext>
              </a:extLst>
            </p:cNvPr>
            <p:cNvSpPr/>
            <p:nvPr/>
          </p:nvSpPr>
          <p:spPr>
            <a:xfrm rot="900000" flipH="1">
              <a:off x="2053681" y="1716403"/>
              <a:ext cx="206460" cy="373927"/>
            </a:xfrm>
            <a:custGeom>
              <a:avLst/>
              <a:gdLst>
                <a:gd name="connsiteX0" fmla="*/ 109805 w 188990"/>
                <a:gd name="connsiteY0" fmla="*/ 0 h 342286"/>
                <a:gd name="connsiteX1" fmla="*/ 0 w 188990"/>
                <a:gd name="connsiteY1" fmla="*/ 171143 h 342286"/>
                <a:gd name="connsiteX2" fmla="*/ 109805 w 188990"/>
                <a:gd name="connsiteY2" fmla="*/ 342286 h 342286"/>
                <a:gd name="connsiteX3" fmla="*/ 111831 w 188990"/>
                <a:gd name="connsiteY3" fmla="*/ 341648 h 342286"/>
                <a:gd name="connsiteX4" fmla="*/ 188990 w 188990"/>
                <a:gd name="connsiteY4" fmla="*/ 53688 h 342286"/>
                <a:gd name="connsiteX5" fmla="*/ 187449 w 188990"/>
                <a:gd name="connsiteY5" fmla="*/ 50126 h 342286"/>
                <a:gd name="connsiteX6" fmla="*/ 109805 w 188990"/>
                <a:gd name="connsiteY6" fmla="*/ 0 h 342286"/>
                <a:gd name="connsiteX0" fmla="*/ 109805 w 188990"/>
                <a:gd name="connsiteY0" fmla="*/ 0 h 342286"/>
                <a:gd name="connsiteX1" fmla="*/ 0 w 188990"/>
                <a:gd name="connsiteY1" fmla="*/ 171143 h 342286"/>
                <a:gd name="connsiteX2" fmla="*/ 109805 w 188990"/>
                <a:gd name="connsiteY2" fmla="*/ 342286 h 342286"/>
                <a:gd name="connsiteX3" fmla="*/ 111831 w 188990"/>
                <a:gd name="connsiteY3" fmla="*/ 341648 h 342286"/>
                <a:gd name="connsiteX4" fmla="*/ 178321 w 188990"/>
                <a:gd name="connsiteY4" fmla="*/ 93383 h 342286"/>
                <a:gd name="connsiteX5" fmla="*/ 188990 w 188990"/>
                <a:gd name="connsiteY5" fmla="*/ 53688 h 342286"/>
                <a:gd name="connsiteX6" fmla="*/ 187449 w 188990"/>
                <a:gd name="connsiteY6" fmla="*/ 50126 h 342286"/>
                <a:gd name="connsiteX7" fmla="*/ 109805 w 188990"/>
                <a:gd name="connsiteY7" fmla="*/ 0 h 342286"/>
                <a:gd name="connsiteX0" fmla="*/ 178321 w 269761"/>
                <a:gd name="connsiteY0" fmla="*/ 93383 h 342286"/>
                <a:gd name="connsiteX1" fmla="*/ 188990 w 269761"/>
                <a:gd name="connsiteY1" fmla="*/ 53688 h 342286"/>
                <a:gd name="connsiteX2" fmla="*/ 187449 w 269761"/>
                <a:gd name="connsiteY2" fmla="*/ 50126 h 342286"/>
                <a:gd name="connsiteX3" fmla="*/ 109805 w 269761"/>
                <a:gd name="connsiteY3" fmla="*/ 0 h 342286"/>
                <a:gd name="connsiteX4" fmla="*/ 0 w 269761"/>
                <a:gd name="connsiteY4" fmla="*/ 171143 h 342286"/>
                <a:gd name="connsiteX5" fmla="*/ 109805 w 269761"/>
                <a:gd name="connsiteY5" fmla="*/ 342286 h 342286"/>
                <a:gd name="connsiteX6" fmla="*/ 111831 w 269761"/>
                <a:gd name="connsiteY6" fmla="*/ 341648 h 342286"/>
                <a:gd name="connsiteX7" fmla="*/ 269761 w 269761"/>
                <a:gd name="connsiteY7" fmla="*/ 184823 h 342286"/>
                <a:gd name="connsiteX0" fmla="*/ 188990 w 269761"/>
                <a:gd name="connsiteY0" fmla="*/ 53688 h 342286"/>
                <a:gd name="connsiteX1" fmla="*/ 187449 w 269761"/>
                <a:gd name="connsiteY1" fmla="*/ 50126 h 342286"/>
                <a:gd name="connsiteX2" fmla="*/ 109805 w 269761"/>
                <a:gd name="connsiteY2" fmla="*/ 0 h 342286"/>
                <a:gd name="connsiteX3" fmla="*/ 0 w 269761"/>
                <a:gd name="connsiteY3" fmla="*/ 171143 h 342286"/>
                <a:gd name="connsiteX4" fmla="*/ 109805 w 269761"/>
                <a:gd name="connsiteY4" fmla="*/ 342286 h 342286"/>
                <a:gd name="connsiteX5" fmla="*/ 111831 w 269761"/>
                <a:gd name="connsiteY5" fmla="*/ 341648 h 342286"/>
                <a:gd name="connsiteX6" fmla="*/ 269761 w 269761"/>
                <a:gd name="connsiteY6" fmla="*/ 184823 h 342286"/>
                <a:gd name="connsiteX0" fmla="*/ 188990 w 188990"/>
                <a:gd name="connsiteY0" fmla="*/ 53688 h 342286"/>
                <a:gd name="connsiteX1" fmla="*/ 187449 w 188990"/>
                <a:gd name="connsiteY1" fmla="*/ 50126 h 342286"/>
                <a:gd name="connsiteX2" fmla="*/ 109805 w 188990"/>
                <a:gd name="connsiteY2" fmla="*/ 0 h 342286"/>
                <a:gd name="connsiteX3" fmla="*/ 0 w 188990"/>
                <a:gd name="connsiteY3" fmla="*/ 171143 h 342286"/>
                <a:gd name="connsiteX4" fmla="*/ 109805 w 188990"/>
                <a:gd name="connsiteY4" fmla="*/ 342286 h 342286"/>
                <a:gd name="connsiteX5" fmla="*/ 111831 w 188990"/>
                <a:gd name="connsiteY5" fmla="*/ 341648 h 342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8990" h="342286">
                  <a:moveTo>
                    <a:pt x="188990" y="53688"/>
                  </a:moveTo>
                  <a:lnTo>
                    <a:pt x="187449" y="50126"/>
                  </a:lnTo>
                  <a:cubicBezTo>
                    <a:pt x="167578" y="19156"/>
                    <a:pt x="140127" y="0"/>
                    <a:pt x="109805" y="0"/>
                  </a:cubicBezTo>
                  <a:cubicBezTo>
                    <a:pt x="49161" y="0"/>
                    <a:pt x="0" y="76623"/>
                    <a:pt x="0" y="171143"/>
                  </a:cubicBezTo>
                  <a:cubicBezTo>
                    <a:pt x="0" y="265663"/>
                    <a:pt x="49161" y="342286"/>
                    <a:pt x="109805" y="342286"/>
                  </a:cubicBezTo>
                  <a:lnTo>
                    <a:pt x="111831" y="341648"/>
                  </a:lnTo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06" name="フリーフォーム: 図形 205">
              <a:extLst>
                <a:ext uri="{FF2B5EF4-FFF2-40B4-BE49-F238E27FC236}">
                  <a16:creationId xmlns:a16="http://schemas.microsoft.com/office/drawing/2014/main" id="{DA3764A9-44D4-4BBB-BF04-C0C67F6A8833}"/>
                </a:ext>
              </a:extLst>
            </p:cNvPr>
            <p:cNvSpPr/>
            <p:nvPr/>
          </p:nvSpPr>
          <p:spPr>
            <a:xfrm rot="900000" flipH="1">
              <a:off x="2073566" y="1778487"/>
              <a:ext cx="143551" cy="243555"/>
            </a:xfrm>
            <a:custGeom>
              <a:avLst/>
              <a:gdLst>
                <a:gd name="connsiteX0" fmla="*/ 70049 w 131404"/>
                <a:gd name="connsiteY0" fmla="*/ 0 h 222946"/>
                <a:gd name="connsiteX1" fmla="*/ 0 w 131404"/>
                <a:gd name="connsiteY1" fmla="*/ 111473 h 222946"/>
                <a:gd name="connsiteX2" fmla="*/ 70049 w 131404"/>
                <a:gd name="connsiteY2" fmla="*/ 222946 h 222946"/>
                <a:gd name="connsiteX3" fmla="*/ 89572 w 131404"/>
                <a:gd name="connsiteY3" fmla="*/ 216674 h 222946"/>
                <a:gd name="connsiteX4" fmla="*/ 131404 w 131404"/>
                <a:gd name="connsiteY4" fmla="*/ 60555 h 222946"/>
                <a:gd name="connsiteX5" fmla="*/ 119581 w 131404"/>
                <a:gd name="connsiteY5" fmla="*/ 32650 h 222946"/>
                <a:gd name="connsiteX6" fmla="*/ 70049 w 131404"/>
                <a:gd name="connsiteY6" fmla="*/ 0 h 222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1404" h="222946">
                  <a:moveTo>
                    <a:pt x="70049" y="0"/>
                  </a:moveTo>
                  <a:cubicBezTo>
                    <a:pt x="31362" y="0"/>
                    <a:pt x="0" y="49908"/>
                    <a:pt x="0" y="111473"/>
                  </a:cubicBezTo>
                  <a:cubicBezTo>
                    <a:pt x="0" y="173038"/>
                    <a:pt x="31362" y="222946"/>
                    <a:pt x="70049" y="222946"/>
                  </a:cubicBezTo>
                  <a:lnTo>
                    <a:pt x="89572" y="216674"/>
                  </a:lnTo>
                  <a:lnTo>
                    <a:pt x="131404" y="60555"/>
                  </a:lnTo>
                  <a:lnTo>
                    <a:pt x="119581" y="32650"/>
                  </a:lnTo>
                  <a:cubicBezTo>
                    <a:pt x="106905" y="12477"/>
                    <a:pt x="89392" y="0"/>
                    <a:pt x="70049" y="0"/>
                  </a:cubicBezTo>
                  <a:close/>
                </a:path>
              </a:pathLst>
            </a:custGeom>
            <a:solidFill>
              <a:srgbClr val="FF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07" name="月 206">
              <a:extLst>
                <a:ext uri="{FF2B5EF4-FFF2-40B4-BE49-F238E27FC236}">
                  <a16:creationId xmlns:a16="http://schemas.microsoft.com/office/drawing/2014/main" id="{759B234F-C3D3-4FAB-98D0-DEE4D5C95C61}"/>
                </a:ext>
              </a:extLst>
            </p:cNvPr>
            <p:cNvSpPr/>
            <p:nvPr/>
          </p:nvSpPr>
          <p:spPr>
            <a:xfrm rot="10800000">
              <a:off x="1942622" y="1208547"/>
              <a:ext cx="240830" cy="692027"/>
            </a:xfrm>
            <a:prstGeom prst="moon">
              <a:avLst>
                <a:gd name="adj" fmla="val 59745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D5E846A7-3084-40A4-B024-F2C36FAE6551}"/>
              </a:ext>
            </a:extLst>
          </p:cNvPr>
          <p:cNvGrpSpPr/>
          <p:nvPr/>
        </p:nvGrpSpPr>
        <p:grpSpPr>
          <a:xfrm>
            <a:off x="4480345" y="1028774"/>
            <a:ext cx="1095245" cy="2503498"/>
            <a:chOff x="4480345" y="1028774"/>
            <a:chExt cx="1095245" cy="2503498"/>
          </a:xfrm>
        </p:grpSpPr>
        <p:grpSp>
          <p:nvGrpSpPr>
            <p:cNvPr id="133" name="グループ化 132">
              <a:extLst>
                <a:ext uri="{FF2B5EF4-FFF2-40B4-BE49-F238E27FC236}">
                  <a16:creationId xmlns:a16="http://schemas.microsoft.com/office/drawing/2014/main" id="{1CD9E4EA-CD8A-4D75-8EDB-1E1D2D7F7DB0}"/>
                </a:ext>
              </a:extLst>
            </p:cNvPr>
            <p:cNvGrpSpPr/>
            <p:nvPr/>
          </p:nvGrpSpPr>
          <p:grpSpPr>
            <a:xfrm>
              <a:off x="4485711" y="1028774"/>
              <a:ext cx="1089879" cy="2503498"/>
              <a:chOff x="3692081" y="1028774"/>
              <a:chExt cx="1089879" cy="2503498"/>
            </a:xfrm>
          </p:grpSpPr>
          <p:sp>
            <p:nvSpPr>
              <p:cNvPr id="745" name="楕円 744">
                <a:extLst>
                  <a:ext uri="{FF2B5EF4-FFF2-40B4-BE49-F238E27FC236}">
                    <a16:creationId xmlns:a16="http://schemas.microsoft.com/office/drawing/2014/main" id="{BC75AA77-DC0D-4F4C-B155-89A9014EC862}"/>
                  </a:ext>
                </a:extLst>
              </p:cNvPr>
              <p:cNvSpPr/>
              <p:nvPr/>
            </p:nvSpPr>
            <p:spPr>
              <a:xfrm rot="2700000">
                <a:off x="3773227" y="1153367"/>
                <a:ext cx="505744" cy="668035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3" name="フリーフォーム: 図形 742">
                <a:extLst>
                  <a:ext uri="{FF2B5EF4-FFF2-40B4-BE49-F238E27FC236}">
                    <a16:creationId xmlns:a16="http://schemas.microsoft.com/office/drawing/2014/main" id="{7892E123-3841-4A18-A0DB-AE3F03F62842}"/>
                  </a:ext>
                </a:extLst>
              </p:cNvPr>
              <p:cNvSpPr/>
              <p:nvPr/>
            </p:nvSpPr>
            <p:spPr>
              <a:xfrm>
                <a:off x="4157664" y="2108773"/>
                <a:ext cx="232503" cy="395121"/>
              </a:xfrm>
              <a:custGeom>
                <a:avLst/>
                <a:gdLst>
                  <a:gd name="connsiteX0" fmla="*/ 22650 w 248020"/>
                  <a:gd name="connsiteY0" fmla="*/ 0 h 258102"/>
                  <a:gd name="connsiteX1" fmla="*/ 225369 w 248020"/>
                  <a:gd name="connsiteY1" fmla="*/ 0 h 258102"/>
                  <a:gd name="connsiteX2" fmla="*/ 248020 w 248020"/>
                  <a:gd name="connsiteY2" fmla="*/ 258102 h 258102"/>
                  <a:gd name="connsiteX3" fmla="*/ 0 w 248020"/>
                  <a:gd name="connsiteY3" fmla="*/ 258102 h 258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020" h="258102">
                    <a:moveTo>
                      <a:pt x="22650" y="0"/>
                    </a:moveTo>
                    <a:lnTo>
                      <a:pt x="225369" y="0"/>
                    </a:lnTo>
                    <a:lnTo>
                      <a:pt x="248020" y="258102"/>
                    </a:lnTo>
                    <a:lnTo>
                      <a:pt x="0" y="258102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4" name="フリーフォーム: 図形 743">
                <a:extLst>
                  <a:ext uri="{FF2B5EF4-FFF2-40B4-BE49-F238E27FC236}">
                    <a16:creationId xmlns:a16="http://schemas.microsoft.com/office/drawing/2014/main" id="{73313274-2B31-4AC9-9EB9-CC7BC23D3160}"/>
                  </a:ext>
                </a:extLst>
              </p:cNvPr>
              <p:cNvSpPr/>
              <p:nvPr/>
            </p:nvSpPr>
            <p:spPr>
              <a:xfrm>
                <a:off x="4176537" y="2123609"/>
                <a:ext cx="121100" cy="195549"/>
              </a:xfrm>
              <a:custGeom>
                <a:avLst/>
                <a:gdLst>
                  <a:gd name="connsiteX0" fmla="*/ 152408 w 161003"/>
                  <a:gd name="connsiteY0" fmla="*/ 0 h 223973"/>
                  <a:gd name="connsiteX1" fmla="*/ 9452 w 161003"/>
                  <a:gd name="connsiteY1" fmla="*/ 219737 h 223973"/>
                  <a:gd name="connsiteX2" fmla="*/ 0 w 161003"/>
                  <a:gd name="connsiteY2" fmla="*/ 223973 h 223973"/>
                  <a:gd name="connsiteX3" fmla="*/ 4657 w 161003"/>
                  <a:gd name="connsiteY3" fmla="*/ 149621 h 223973"/>
                  <a:gd name="connsiteX4" fmla="*/ 85033 w 161003"/>
                  <a:gd name="connsiteY4" fmla="*/ 89394 h 223973"/>
                  <a:gd name="connsiteX5" fmla="*/ 152408 w 161003"/>
                  <a:gd name="connsiteY5" fmla="*/ 0 h 223973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5033 w 161003"/>
                  <a:gd name="connsiteY4" fmla="*/ 75107 h 209686"/>
                  <a:gd name="connsiteX5" fmla="*/ 152408 w 161003"/>
                  <a:gd name="connsiteY5" fmla="*/ 0 h 209686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7857 w 161003"/>
                  <a:gd name="connsiteY4" fmla="*/ 82251 h 209686"/>
                  <a:gd name="connsiteX5" fmla="*/ 152408 w 161003"/>
                  <a:gd name="connsiteY5" fmla="*/ 0 h 209686"/>
                  <a:gd name="connsiteX0" fmla="*/ 147751 w 156346"/>
                  <a:gd name="connsiteY0" fmla="*/ 0 h 205450"/>
                  <a:gd name="connsiteX1" fmla="*/ 4795 w 156346"/>
                  <a:gd name="connsiteY1" fmla="*/ 205450 h 205450"/>
                  <a:gd name="connsiteX2" fmla="*/ 0 w 156346"/>
                  <a:gd name="connsiteY2" fmla="*/ 135334 h 205450"/>
                  <a:gd name="connsiteX3" fmla="*/ 83200 w 156346"/>
                  <a:gd name="connsiteY3" fmla="*/ 82251 h 205450"/>
                  <a:gd name="connsiteX4" fmla="*/ 147751 w 156346"/>
                  <a:gd name="connsiteY4" fmla="*/ 0 h 205450"/>
                  <a:gd name="connsiteX0" fmla="*/ 148605 w 156752"/>
                  <a:gd name="connsiteY0" fmla="*/ 0 h 188781"/>
                  <a:gd name="connsiteX1" fmla="*/ 0 w 156752"/>
                  <a:gd name="connsiteY1" fmla="*/ 188781 h 188781"/>
                  <a:gd name="connsiteX2" fmla="*/ 854 w 156752"/>
                  <a:gd name="connsiteY2" fmla="*/ 135334 h 188781"/>
                  <a:gd name="connsiteX3" fmla="*/ 84054 w 156752"/>
                  <a:gd name="connsiteY3" fmla="*/ 82251 h 188781"/>
                  <a:gd name="connsiteX4" fmla="*/ 148605 w 156752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51429 w 151429"/>
                  <a:gd name="connsiteY0" fmla="*/ 0 h 186400"/>
                  <a:gd name="connsiteX1" fmla="*/ 0 w 151429"/>
                  <a:gd name="connsiteY1" fmla="*/ 186400 h 186400"/>
                  <a:gd name="connsiteX2" fmla="*/ 854 w 151429"/>
                  <a:gd name="connsiteY2" fmla="*/ 132953 h 186400"/>
                  <a:gd name="connsiteX3" fmla="*/ 84054 w 151429"/>
                  <a:gd name="connsiteY3" fmla="*/ 79870 h 186400"/>
                  <a:gd name="connsiteX4" fmla="*/ 151429 w 151429"/>
                  <a:gd name="connsiteY4" fmla="*/ 0 h 18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429" h="186400">
                    <a:moveTo>
                      <a:pt x="151429" y="0"/>
                    </a:moveTo>
                    <a:cubicBezTo>
                      <a:pt x="150345" y="78261"/>
                      <a:pt x="89168" y="133779"/>
                      <a:pt x="0" y="186400"/>
                    </a:cubicBezTo>
                    <a:cubicBezTo>
                      <a:pt x="285" y="168584"/>
                      <a:pt x="569" y="150769"/>
                      <a:pt x="854" y="132953"/>
                    </a:cubicBezTo>
                    <a:lnTo>
                      <a:pt x="84054" y="79870"/>
                    </a:lnTo>
                    <a:cubicBezTo>
                      <a:pt x="113633" y="51040"/>
                      <a:pt x="136893" y="29985"/>
                      <a:pt x="151429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742" name="フリーフォーム: 図形 741">
                <a:extLst>
                  <a:ext uri="{FF2B5EF4-FFF2-40B4-BE49-F238E27FC236}">
                    <a16:creationId xmlns:a16="http://schemas.microsoft.com/office/drawing/2014/main" id="{78086ECB-7D62-46A3-8A74-087F0DCB8098}"/>
                  </a:ext>
                </a:extLst>
              </p:cNvPr>
              <p:cNvSpPr/>
              <p:nvPr/>
            </p:nvSpPr>
            <p:spPr>
              <a:xfrm>
                <a:off x="3724086" y="1215441"/>
                <a:ext cx="1004748" cy="1121920"/>
              </a:xfrm>
              <a:custGeom>
                <a:avLst/>
                <a:gdLst>
                  <a:gd name="connsiteX0" fmla="*/ 532477 w 1004748"/>
                  <a:gd name="connsiteY0" fmla="*/ 0 h 1119446"/>
                  <a:gd name="connsiteX1" fmla="*/ 1004703 w 1004748"/>
                  <a:gd name="connsiteY1" fmla="*/ 534658 h 1119446"/>
                  <a:gd name="connsiteX2" fmla="*/ 647762 w 1004748"/>
                  <a:gd name="connsiteY2" fmla="*/ 1058218 h 1119446"/>
                  <a:gd name="connsiteX3" fmla="*/ 574924 w 1004748"/>
                  <a:gd name="connsiteY3" fmla="*/ 907339 h 1119446"/>
                  <a:gd name="connsiteX4" fmla="*/ 244591 w 1004748"/>
                  <a:gd name="connsiteY4" fmla="*/ 1118805 h 1119446"/>
                  <a:gd name="connsiteX5" fmla="*/ 96821 w 1004748"/>
                  <a:gd name="connsiteY5" fmla="*/ 1018865 h 1119446"/>
                  <a:gd name="connsiteX6" fmla="*/ 93222 w 1004748"/>
                  <a:gd name="connsiteY6" fmla="*/ 1007737 h 1119446"/>
                  <a:gd name="connsiteX7" fmla="*/ 98077 w 1004748"/>
                  <a:gd name="connsiteY7" fmla="*/ 1006278 h 1119446"/>
                  <a:gd name="connsiteX8" fmla="*/ 135404 w 1004748"/>
                  <a:gd name="connsiteY8" fmla="*/ 980413 h 1119446"/>
                  <a:gd name="connsiteX9" fmla="*/ 98077 w 1004748"/>
                  <a:gd name="connsiteY9" fmla="*/ 985835 h 1119446"/>
                  <a:gd name="connsiteX10" fmla="*/ 86965 w 1004748"/>
                  <a:gd name="connsiteY10" fmla="*/ 988394 h 1119446"/>
                  <a:gd name="connsiteX11" fmla="*/ 81904 w 1004748"/>
                  <a:gd name="connsiteY11" fmla="*/ 972746 h 1119446"/>
                  <a:gd name="connsiteX12" fmla="*/ 69487 w 1004748"/>
                  <a:gd name="connsiteY12" fmla="*/ 912796 h 1119446"/>
                  <a:gd name="connsiteX13" fmla="*/ 0 w 1004748"/>
                  <a:gd name="connsiteY13" fmla="*/ 863460 h 1119446"/>
                  <a:gd name="connsiteX14" fmla="*/ 62281 w 1004748"/>
                  <a:gd name="connsiteY14" fmla="*/ 694242 h 1119446"/>
                  <a:gd name="connsiteX15" fmla="*/ 28390 w 1004748"/>
                  <a:gd name="connsiteY15" fmla="*/ 487045 h 1119446"/>
                  <a:gd name="connsiteX16" fmla="*/ 26520 w 1004748"/>
                  <a:gd name="connsiteY16" fmla="*/ 412367 h 1119446"/>
                  <a:gd name="connsiteX17" fmla="*/ 532477 w 1004748"/>
                  <a:gd name="connsiteY17" fmla="*/ 0 h 1119446"/>
                  <a:gd name="connsiteX0" fmla="*/ 574924 w 1004748"/>
                  <a:gd name="connsiteY0" fmla="*/ 907339 h 1119446"/>
                  <a:gd name="connsiteX1" fmla="*/ 244591 w 1004748"/>
                  <a:gd name="connsiteY1" fmla="*/ 1118805 h 1119446"/>
                  <a:gd name="connsiteX2" fmla="*/ 96821 w 1004748"/>
                  <a:gd name="connsiteY2" fmla="*/ 1018865 h 1119446"/>
                  <a:gd name="connsiteX3" fmla="*/ 93222 w 1004748"/>
                  <a:gd name="connsiteY3" fmla="*/ 1007737 h 1119446"/>
                  <a:gd name="connsiteX4" fmla="*/ 98077 w 1004748"/>
                  <a:gd name="connsiteY4" fmla="*/ 1006278 h 1119446"/>
                  <a:gd name="connsiteX5" fmla="*/ 135404 w 1004748"/>
                  <a:gd name="connsiteY5" fmla="*/ 980413 h 1119446"/>
                  <a:gd name="connsiteX6" fmla="*/ 98077 w 1004748"/>
                  <a:gd name="connsiteY6" fmla="*/ 985835 h 1119446"/>
                  <a:gd name="connsiteX7" fmla="*/ 86965 w 1004748"/>
                  <a:gd name="connsiteY7" fmla="*/ 988394 h 1119446"/>
                  <a:gd name="connsiteX8" fmla="*/ 81904 w 1004748"/>
                  <a:gd name="connsiteY8" fmla="*/ 972746 h 1119446"/>
                  <a:gd name="connsiteX9" fmla="*/ 69487 w 1004748"/>
                  <a:gd name="connsiteY9" fmla="*/ 912796 h 1119446"/>
                  <a:gd name="connsiteX10" fmla="*/ 0 w 1004748"/>
                  <a:gd name="connsiteY10" fmla="*/ 863460 h 1119446"/>
                  <a:gd name="connsiteX11" fmla="*/ 62281 w 1004748"/>
                  <a:gd name="connsiteY11" fmla="*/ 694242 h 1119446"/>
                  <a:gd name="connsiteX12" fmla="*/ 28390 w 1004748"/>
                  <a:gd name="connsiteY12" fmla="*/ 487045 h 1119446"/>
                  <a:gd name="connsiteX13" fmla="*/ 26520 w 1004748"/>
                  <a:gd name="connsiteY13" fmla="*/ 412367 h 1119446"/>
                  <a:gd name="connsiteX14" fmla="*/ 532477 w 1004748"/>
                  <a:gd name="connsiteY14" fmla="*/ 0 h 1119446"/>
                  <a:gd name="connsiteX15" fmla="*/ 1004703 w 1004748"/>
                  <a:gd name="connsiteY15" fmla="*/ 534658 h 1119446"/>
                  <a:gd name="connsiteX16" fmla="*/ 647762 w 1004748"/>
                  <a:gd name="connsiteY16" fmla="*/ 1058218 h 1119446"/>
                  <a:gd name="connsiteX17" fmla="*/ 666364 w 1004748"/>
                  <a:gd name="connsiteY17" fmla="*/ 998779 h 1119446"/>
                  <a:gd name="connsiteX0" fmla="*/ 574924 w 1004748"/>
                  <a:gd name="connsiteY0" fmla="*/ 907339 h 1119446"/>
                  <a:gd name="connsiteX1" fmla="*/ 244591 w 1004748"/>
                  <a:gd name="connsiteY1" fmla="*/ 1118805 h 1119446"/>
                  <a:gd name="connsiteX2" fmla="*/ 96821 w 1004748"/>
                  <a:gd name="connsiteY2" fmla="*/ 1018865 h 1119446"/>
                  <a:gd name="connsiteX3" fmla="*/ 93222 w 1004748"/>
                  <a:gd name="connsiteY3" fmla="*/ 1007737 h 1119446"/>
                  <a:gd name="connsiteX4" fmla="*/ 98077 w 1004748"/>
                  <a:gd name="connsiteY4" fmla="*/ 1006278 h 1119446"/>
                  <a:gd name="connsiteX5" fmla="*/ 135404 w 1004748"/>
                  <a:gd name="connsiteY5" fmla="*/ 980413 h 1119446"/>
                  <a:gd name="connsiteX6" fmla="*/ 98077 w 1004748"/>
                  <a:gd name="connsiteY6" fmla="*/ 985835 h 1119446"/>
                  <a:gd name="connsiteX7" fmla="*/ 86965 w 1004748"/>
                  <a:gd name="connsiteY7" fmla="*/ 988394 h 1119446"/>
                  <a:gd name="connsiteX8" fmla="*/ 81904 w 1004748"/>
                  <a:gd name="connsiteY8" fmla="*/ 972746 h 1119446"/>
                  <a:gd name="connsiteX9" fmla="*/ 69487 w 1004748"/>
                  <a:gd name="connsiteY9" fmla="*/ 912796 h 1119446"/>
                  <a:gd name="connsiteX10" fmla="*/ 0 w 1004748"/>
                  <a:gd name="connsiteY10" fmla="*/ 863460 h 1119446"/>
                  <a:gd name="connsiteX11" fmla="*/ 62281 w 1004748"/>
                  <a:gd name="connsiteY11" fmla="*/ 694242 h 1119446"/>
                  <a:gd name="connsiteX12" fmla="*/ 28390 w 1004748"/>
                  <a:gd name="connsiteY12" fmla="*/ 487045 h 1119446"/>
                  <a:gd name="connsiteX13" fmla="*/ 26520 w 1004748"/>
                  <a:gd name="connsiteY13" fmla="*/ 412367 h 1119446"/>
                  <a:gd name="connsiteX14" fmla="*/ 532477 w 1004748"/>
                  <a:gd name="connsiteY14" fmla="*/ 0 h 1119446"/>
                  <a:gd name="connsiteX15" fmla="*/ 1004703 w 1004748"/>
                  <a:gd name="connsiteY15" fmla="*/ 534658 h 1119446"/>
                  <a:gd name="connsiteX16" fmla="*/ 647762 w 1004748"/>
                  <a:gd name="connsiteY16" fmla="*/ 1058218 h 1119446"/>
                  <a:gd name="connsiteX0" fmla="*/ 574924 w 1004748"/>
                  <a:gd name="connsiteY0" fmla="*/ 907339 h 1118805"/>
                  <a:gd name="connsiteX1" fmla="*/ 244591 w 1004748"/>
                  <a:gd name="connsiteY1" fmla="*/ 1118805 h 1118805"/>
                  <a:gd name="connsiteX2" fmla="*/ 96821 w 1004748"/>
                  <a:gd name="connsiteY2" fmla="*/ 1018865 h 1118805"/>
                  <a:gd name="connsiteX3" fmla="*/ 93222 w 1004748"/>
                  <a:gd name="connsiteY3" fmla="*/ 1007737 h 1118805"/>
                  <a:gd name="connsiteX4" fmla="*/ 98077 w 1004748"/>
                  <a:gd name="connsiteY4" fmla="*/ 1006278 h 1118805"/>
                  <a:gd name="connsiteX5" fmla="*/ 135404 w 1004748"/>
                  <a:gd name="connsiteY5" fmla="*/ 980413 h 1118805"/>
                  <a:gd name="connsiteX6" fmla="*/ 98077 w 1004748"/>
                  <a:gd name="connsiteY6" fmla="*/ 985835 h 1118805"/>
                  <a:gd name="connsiteX7" fmla="*/ 86965 w 1004748"/>
                  <a:gd name="connsiteY7" fmla="*/ 988394 h 1118805"/>
                  <a:gd name="connsiteX8" fmla="*/ 81904 w 1004748"/>
                  <a:gd name="connsiteY8" fmla="*/ 972746 h 1118805"/>
                  <a:gd name="connsiteX9" fmla="*/ 69487 w 1004748"/>
                  <a:gd name="connsiteY9" fmla="*/ 912796 h 1118805"/>
                  <a:gd name="connsiteX10" fmla="*/ 0 w 1004748"/>
                  <a:gd name="connsiteY10" fmla="*/ 863460 h 1118805"/>
                  <a:gd name="connsiteX11" fmla="*/ 62281 w 1004748"/>
                  <a:gd name="connsiteY11" fmla="*/ 694242 h 1118805"/>
                  <a:gd name="connsiteX12" fmla="*/ 28390 w 1004748"/>
                  <a:gd name="connsiteY12" fmla="*/ 487045 h 1118805"/>
                  <a:gd name="connsiteX13" fmla="*/ 26520 w 1004748"/>
                  <a:gd name="connsiteY13" fmla="*/ 412367 h 1118805"/>
                  <a:gd name="connsiteX14" fmla="*/ 532477 w 1004748"/>
                  <a:gd name="connsiteY14" fmla="*/ 0 h 1118805"/>
                  <a:gd name="connsiteX15" fmla="*/ 1004703 w 1004748"/>
                  <a:gd name="connsiteY15" fmla="*/ 534658 h 1118805"/>
                  <a:gd name="connsiteX16" fmla="*/ 647762 w 1004748"/>
                  <a:gd name="connsiteY16" fmla="*/ 1058218 h 1118805"/>
                  <a:gd name="connsiteX0" fmla="*/ 574924 w 1004748"/>
                  <a:gd name="connsiteY0" fmla="*/ 907339 h 1121920"/>
                  <a:gd name="connsiteX1" fmla="*/ 244591 w 1004748"/>
                  <a:gd name="connsiteY1" fmla="*/ 1118805 h 1121920"/>
                  <a:gd name="connsiteX2" fmla="*/ 96821 w 1004748"/>
                  <a:gd name="connsiteY2" fmla="*/ 1018865 h 1121920"/>
                  <a:gd name="connsiteX3" fmla="*/ 93222 w 1004748"/>
                  <a:gd name="connsiteY3" fmla="*/ 1007737 h 1121920"/>
                  <a:gd name="connsiteX4" fmla="*/ 98077 w 1004748"/>
                  <a:gd name="connsiteY4" fmla="*/ 1006278 h 1121920"/>
                  <a:gd name="connsiteX5" fmla="*/ 135404 w 1004748"/>
                  <a:gd name="connsiteY5" fmla="*/ 980413 h 1121920"/>
                  <a:gd name="connsiteX6" fmla="*/ 98077 w 1004748"/>
                  <a:gd name="connsiteY6" fmla="*/ 985835 h 1121920"/>
                  <a:gd name="connsiteX7" fmla="*/ 86965 w 1004748"/>
                  <a:gd name="connsiteY7" fmla="*/ 988394 h 1121920"/>
                  <a:gd name="connsiteX8" fmla="*/ 81904 w 1004748"/>
                  <a:gd name="connsiteY8" fmla="*/ 972746 h 1121920"/>
                  <a:gd name="connsiteX9" fmla="*/ 69487 w 1004748"/>
                  <a:gd name="connsiteY9" fmla="*/ 912796 h 1121920"/>
                  <a:gd name="connsiteX10" fmla="*/ 0 w 1004748"/>
                  <a:gd name="connsiteY10" fmla="*/ 863460 h 1121920"/>
                  <a:gd name="connsiteX11" fmla="*/ 62281 w 1004748"/>
                  <a:gd name="connsiteY11" fmla="*/ 694242 h 1121920"/>
                  <a:gd name="connsiteX12" fmla="*/ 28390 w 1004748"/>
                  <a:gd name="connsiteY12" fmla="*/ 487045 h 1121920"/>
                  <a:gd name="connsiteX13" fmla="*/ 26520 w 1004748"/>
                  <a:gd name="connsiteY13" fmla="*/ 412367 h 1121920"/>
                  <a:gd name="connsiteX14" fmla="*/ 532477 w 1004748"/>
                  <a:gd name="connsiteY14" fmla="*/ 0 h 1121920"/>
                  <a:gd name="connsiteX15" fmla="*/ 1004703 w 1004748"/>
                  <a:gd name="connsiteY15" fmla="*/ 534658 h 1121920"/>
                  <a:gd name="connsiteX16" fmla="*/ 647762 w 1004748"/>
                  <a:gd name="connsiteY16" fmla="*/ 1058218 h 1121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004748" h="1121920">
                    <a:moveTo>
                      <a:pt x="574924" y="907339"/>
                    </a:moveTo>
                    <a:cubicBezTo>
                      <a:pt x="489801" y="1074259"/>
                      <a:pt x="345404" y="1100566"/>
                      <a:pt x="244591" y="1118805"/>
                    </a:cubicBezTo>
                    <a:cubicBezTo>
                      <a:pt x="180419" y="1132981"/>
                      <a:pt x="129224" y="1098625"/>
                      <a:pt x="96821" y="1018865"/>
                    </a:cubicBezTo>
                    <a:lnTo>
                      <a:pt x="93222" y="1007737"/>
                    </a:lnTo>
                    <a:lnTo>
                      <a:pt x="98077" y="1006278"/>
                    </a:lnTo>
                    <a:cubicBezTo>
                      <a:pt x="121140" y="996902"/>
                      <a:pt x="135404" y="986104"/>
                      <a:pt x="135404" y="980413"/>
                    </a:cubicBezTo>
                    <a:cubicBezTo>
                      <a:pt x="135404" y="974723"/>
                      <a:pt x="121140" y="979568"/>
                      <a:pt x="98077" y="985835"/>
                    </a:cubicBezTo>
                    <a:lnTo>
                      <a:pt x="86965" y="988394"/>
                    </a:lnTo>
                    <a:lnTo>
                      <a:pt x="81904" y="972746"/>
                    </a:lnTo>
                    <a:cubicBezTo>
                      <a:pt x="77354" y="955180"/>
                      <a:pt x="73221" y="935310"/>
                      <a:pt x="69487" y="912796"/>
                    </a:cubicBezTo>
                    <a:cubicBezTo>
                      <a:pt x="42342" y="906243"/>
                      <a:pt x="12805" y="890568"/>
                      <a:pt x="0" y="863460"/>
                    </a:cubicBezTo>
                    <a:cubicBezTo>
                      <a:pt x="2804" y="823346"/>
                      <a:pt x="55169" y="773646"/>
                      <a:pt x="62281" y="694242"/>
                    </a:cubicBezTo>
                    <a:cubicBezTo>
                      <a:pt x="69393" y="614838"/>
                      <a:pt x="32366" y="520531"/>
                      <a:pt x="28390" y="487045"/>
                    </a:cubicBezTo>
                    <a:cubicBezTo>
                      <a:pt x="22563" y="456950"/>
                      <a:pt x="27144" y="437260"/>
                      <a:pt x="26520" y="412367"/>
                    </a:cubicBezTo>
                    <a:cubicBezTo>
                      <a:pt x="33055" y="166624"/>
                      <a:pt x="282904" y="0"/>
                      <a:pt x="532477" y="0"/>
                    </a:cubicBezTo>
                    <a:cubicBezTo>
                      <a:pt x="817704" y="0"/>
                      <a:pt x="1001097" y="306261"/>
                      <a:pt x="1004703" y="534658"/>
                    </a:cubicBezTo>
                    <a:cubicBezTo>
                      <a:pt x="1008309" y="763056"/>
                      <a:pt x="795547" y="974302"/>
                      <a:pt x="647762" y="1058218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44" name="フリーフォーム: 図形 543">
                <a:extLst>
                  <a:ext uri="{FF2B5EF4-FFF2-40B4-BE49-F238E27FC236}">
                    <a16:creationId xmlns:a16="http://schemas.microsoft.com/office/drawing/2014/main" id="{29680A0F-1748-4D53-96E1-70E0DF12E5DF}"/>
                  </a:ext>
                </a:extLst>
              </p:cNvPr>
              <p:cNvSpPr/>
              <p:nvPr/>
            </p:nvSpPr>
            <p:spPr>
              <a:xfrm rot="1800000">
                <a:off x="3756428" y="3022983"/>
                <a:ext cx="191239" cy="323675"/>
              </a:xfrm>
              <a:custGeom>
                <a:avLst/>
                <a:gdLst>
                  <a:gd name="connsiteX0" fmla="*/ 120455 w 240910"/>
                  <a:gd name="connsiteY0" fmla="*/ 0 h 290804"/>
                  <a:gd name="connsiteX1" fmla="*/ 205630 w 240910"/>
                  <a:gd name="connsiteY1" fmla="*/ 35280 h 290804"/>
                  <a:gd name="connsiteX2" fmla="*/ 205630 w 240910"/>
                  <a:gd name="connsiteY2" fmla="*/ 205630 h 290804"/>
                  <a:gd name="connsiteX3" fmla="*/ 120455 w 240910"/>
                  <a:gd name="connsiteY3" fmla="*/ 290804 h 290804"/>
                  <a:gd name="connsiteX4" fmla="*/ 35280 w 240910"/>
                  <a:gd name="connsiteY4" fmla="*/ 205630 h 290804"/>
                  <a:gd name="connsiteX5" fmla="*/ 35280 w 240910"/>
                  <a:gd name="connsiteY5" fmla="*/ 35280 h 290804"/>
                  <a:gd name="connsiteX6" fmla="*/ 120455 w 240910"/>
                  <a:gd name="connsiteY6" fmla="*/ 0 h 290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0910" h="290804">
                    <a:moveTo>
                      <a:pt x="120455" y="0"/>
                    </a:moveTo>
                    <a:cubicBezTo>
                      <a:pt x="151282" y="0"/>
                      <a:pt x="182109" y="11760"/>
                      <a:pt x="205630" y="35280"/>
                    </a:cubicBezTo>
                    <a:cubicBezTo>
                      <a:pt x="252670" y="82320"/>
                      <a:pt x="252670" y="158590"/>
                      <a:pt x="205630" y="205630"/>
                    </a:cubicBezTo>
                    <a:lnTo>
                      <a:pt x="120455" y="290804"/>
                    </a:lnTo>
                    <a:lnTo>
                      <a:pt x="35280" y="205630"/>
                    </a:lnTo>
                    <a:cubicBezTo>
                      <a:pt x="-11760" y="158590"/>
                      <a:pt x="-11760" y="82320"/>
                      <a:pt x="35280" y="35280"/>
                    </a:cubicBezTo>
                    <a:cubicBezTo>
                      <a:pt x="58801" y="11760"/>
                      <a:pt x="89628" y="0"/>
                      <a:pt x="120455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5" name="円/楕円 27">
                <a:extLst>
                  <a:ext uri="{FF2B5EF4-FFF2-40B4-BE49-F238E27FC236}">
                    <a16:creationId xmlns:a16="http://schemas.microsoft.com/office/drawing/2014/main" id="{7BC05355-5A3B-494A-91A1-E94FE8F02C1A}"/>
                  </a:ext>
                </a:extLst>
              </p:cNvPr>
              <p:cNvSpPr/>
              <p:nvPr/>
            </p:nvSpPr>
            <p:spPr>
              <a:xfrm rot="10800000">
                <a:off x="3784379" y="1548082"/>
                <a:ext cx="245617" cy="45548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84" name="フリーフォーム: 図形 483">
                <a:extLst>
                  <a:ext uri="{FF2B5EF4-FFF2-40B4-BE49-F238E27FC236}">
                    <a16:creationId xmlns:a16="http://schemas.microsoft.com/office/drawing/2014/main" id="{F218E088-A743-4B72-8BDF-C74D64E781A9}"/>
                  </a:ext>
                </a:extLst>
              </p:cNvPr>
              <p:cNvSpPr/>
              <p:nvPr/>
            </p:nvSpPr>
            <p:spPr>
              <a:xfrm>
                <a:off x="3867489" y="2489365"/>
                <a:ext cx="690149" cy="1042907"/>
              </a:xfrm>
              <a:custGeom>
                <a:avLst/>
                <a:gdLst>
                  <a:gd name="connsiteX0" fmla="*/ 357408 w 686518"/>
                  <a:gd name="connsiteY0" fmla="*/ 0 h 1042907"/>
                  <a:gd name="connsiteX1" fmla="*/ 449096 w 686518"/>
                  <a:gd name="connsiteY1" fmla="*/ 0 h 1042907"/>
                  <a:gd name="connsiteX2" fmla="*/ 686518 w 686518"/>
                  <a:gd name="connsiteY2" fmla="*/ 237422 h 1042907"/>
                  <a:gd name="connsiteX3" fmla="*/ 686518 w 686518"/>
                  <a:gd name="connsiteY3" fmla="*/ 1042907 h 1042907"/>
                  <a:gd name="connsiteX4" fmla="*/ 586504 w 686518"/>
                  <a:gd name="connsiteY4" fmla="*/ 1042907 h 1042907"/>
                  <a:gd name="connsiteX5" fmla="*/ 119986 w 686518"/>
                  <a:gd name="connsiteY5" fmla="*/ 1042907 h 1042907"/>
                  <a:gd name="connsiteX6" fmla="*/ 119986 w 686518"/>
                  <a:gd name="connsiteY6" fmla="*/ 1038179 h 1042907"/>
                  <a:gd name="connsiteX7" fmla="*/ 86647 w 686518"/>
                  <a:gd name="connsiteY7" fmla="*/ 1037842 h 1042907"/>
                  <a:gd name="connsiteX8" fmla="*/ 923 w 686518"/>
                  <a:gd name="connsiteY8" fmla="*/ 530486 h 1042907"/>
                  <a:gd name="connsiteX9" fmla="*/ 209117 w 686518"/>
                  <a:gd name="connsiteY9" fmla="*/ 49301 h 1042907"/>
                  <a:gd name="connsiteX10" fmla="*/ 227961 w 686518"/>
                  <a:gd name="connsiteY10" fmla="*/ 43625 h 1042907"/>
                  <a:gd name="connsiteX11" fmla="*/ 264993 w 686518"/>
                  <a:gd name="connsiteY11" fmla="*/ 18658 h 1042907"/>
                  <a:gd name="connsiteX12" fmla="*/ 357408 w 686518"/>
                  <a:gd name="connsiteY12" fmla="*/ 0 h 1042907"/>
                  <a:gd name="connsiteX0" fmla="*/ 360735 w 689845"/>
                  <a:gd name="connsiteY0" fmla="*/ 0 h 1042907"/>
                  <a:gd name="connsiteX1" fmla="*/ 452423 w 689845"/>
                  <a:gd name="connsiteY1" fmla="*/ 0 h 1042907"/>
                  <a:gd name="connsiteX2" fmla="*/ 689845 w 689845"/>
                  <a:gd name="connsiteY2" fmla="*/ 237422 h 1042907"/>
                  <a:gd name="connsiteX3" fmla="*/ 689845 w 689845"/>
                  <a:gd name="connsiteY3" fmla="*/ 1042907 h 1042907"/>
                  <a:gd name="connsiteX4" fmla="*/ 589831 w 689845"/>
                  <a:gd name="connsiteY4" fmla="*/ 1042907 h 1042907"/>
                  <a:gd name="connsiteX5" fmla="*/ 123313 w 689845"/>
                  <a:gd name="connsiteY5" fmla="*/ 1042907 h 1042907"/>
                  <a:gd name="connsiteX6" fmla="*/ 123313 w 689845"/>
                  <a:gd name="connsiteY6" fmla="*/ 1038179 h 1042907"/>
                  <a:gd name="connsiteX7" fmla="*/ 89974 w 689845"/>
                  <a:gd name="connsiteY7" fmla="*/ 1037842 h 1042907"/>
                  <a:gd name="connsiteX8" fmla="*/ 4250 w 689845"/>
                  <a:gd name="connsiteY8" fmla="*/ 530486 h 1042907"/>
                  <a:gd name="connsiteX9" fmla="*/ 231288 w 689845"/>
                  <a:gd name="connsiteY9" fmla="*/ 43625 h 1042907"/>
                  <a:gd name="connsiteX10" fmla="*/ 268320 w 689845"/>
                  <a:gd name="connsiteY10" fmla="*/ 18658 h 1042907"/>
                  <a:gd name="connsiteX11" fmla="*/ 360735 w 689845"/>
                  <a:gd name="connsiteY11" fmla="*/ 0 h 1042907"/>
                  <a:gd name="connsiteX0" fmla="*/ 358845 w 687955"/>
                  <a:gd name="connsiteY0" fmla="*/ 0 h 1042907"/>
                  <a:gd name="connsiteX1" fmla="*/ 450533 w 687955"/>
                  <a:gd name="connsiteY1" fmla="*/ 0 h 1042907"/>
                  <a:gd name="connsiteX2" fmla="*/ 687955 w 687955"/>
                  <a:gd name="connsiteY2" fmla="*/ 237422 h 1042907"/>
                  <a:gd name="connsiteX3" fmla="*/ 687955 w 687955"/>
                  <a:gd name="connsiteY3" fmla="*/ 1042907 h 1042907"/>
                  <a:gd name="connsiteX4" fmla="*/ 587941 w 687955"/>
                  <a:gd name="connsiteY4" fmla="*/ 1042907 h 1042907"/>
                  <a:gd name="connsiteX5" fmla="*/ 121423 w 687955"/>
                  <a:gd name="connsiteY5" fmla="*/ 1042907 h 1042907"/>
                  <a:gd name="connsiteX6" fmla="*/ 121423 w 687955"/>
                  <a:gd name="connsiteY6" fmla="*/ 1038179 h 1042907"/>
                  <a:gd name="connsiteX7" fmla="*/ 88084 w 687955"/>
                  <a:gd name="connsiteY7" fmla="*/ 1037842 h 1042907"/>
                  <a:gd name="connsiteX8" fmla="*/ 2360 w 687955"/>
                  <a:gd name="connsiteY8" fmla="*/ 530486 h 1042907"/>
                  <a:gd name="connsiteX9" fmla="*/ 186535 w 687955"/>
                  <a:gd name="connsiteY9" fmla="*/ 72200 h 1042907"/>
                  <a:gd name="connsiteX10" fmla="*/ 266430 w 687955"/>
                  <a:gd name="connsiteY10" fmla="*/ 18658 h 1042907"/>
                  <a:gd name="connsiteX11" fmla="*/ 358845 w 687955"/>
                  <a:gd name="connsiteY11" fmla="*/ 0 h 1042907"/>
                  <a:gd name="connsiteX0" fmla="*/ 358845 w 687955"/>
                  <a:gd name="connsiteY0" fmla="*/ 0 h 1042907"/>
                  <a:gd name="connsiteX1" fmla="*/ 450533 w 687955"/>
                  <a:gd name="connsiteY1" fmla="*/ 0 h 1042907"/>
                  <a:gd name="connsiteX2" fmla="*/ 687955 w 687955"/>
                  <a:gd name="connsiteY2" fmla="*/ 237422 h 1042907"/>
                  <a:gd name="connsiteX3" fmla="*/ 687955 w 687955"/>
                  <a:gd name="connsiteY3" fmla="*/ 1042907 h 1042907"/>
                  <a:gd name="connsiteX4" fmla="*/ 587941 w 687955"/>
                  <a:gd name="connsiteY4" fmla="*/ 1042907 h 1042907"/>
                  <a:gd name="connsiteX5" fmla="*/ 121423 w 687955"/>
                  <a:gd name="connsiteY5" fmla="*/ 1042907 h 1042907"/>
                  <a:gd name="connsiteX6" fmla="*/ 121423 w 687955"/>
                  <a:gd name="connsiteY6" fmla="*/ 1038179 h 1042907"/>
                  <a:gd name="connsiteX7" fmla="*/ 88084 w 687955"/>
                  <a:gd name="connsiteY7" fmla="*/ 1037842 h 1042907"/>
                  <a:gd name="connsiteX8" fmla="*/ 2360 w 687955"/>
                  <a:gd name="connsiteY8" fmla="*/ 530486 h 1042907"/>
                  <a:gd name="connsiteX9" fmla="*/ 186535 w 687955"/>
                  <a:gd name="connsiteY9" fmla="*/ 72200 h 1042907"/>
                  <a:gd name="connsiteX10" fmla="*/ 266430 w 687955"/>
                  <a:gd name="connsiteY10" fmla="*/ 18658 h 1042907"/>
                  <a:gd name="connsiteX11" fmla="*/ 358845 w 687955"/>
                  <a:gd name="connsiteY11" fmla="*/ 0 h 1042907"/>
                  <a:gd name="connsiteX0" fmla="*/ 358845 w 687955"/>
                  <a:gd name="connsiteY0" fmla="*/ 0 h 1042907"/>
                  <a:gd name="connsiteX1" fmla="*/ 450533 w 687955"/>
                  <a:gd name="connsiteY1" fmla="*/ 0 h 1042907"/>
                  <a:gd name="connsiteX2" fmla="*/ 687955 w 687955"/>
                  <a:gd name="connsiteY2" fmla="*/ 237422 h 1042907"/>
                  <a:gd name="connsiteX3" fmla="*/ 687955 w 687955"/>
                  <a:gd name="connsiteY3" fmla="*/ 1042907 h 1042907"/>
                  <a:gd name="connsiteX4" fmla="*/ 587941 w 687955"/>
                  <a:gd name="connsiteY4" fmla="*/ 1042907 h 1042907"/>
                  <a:gd name="connsiteX5" fmla="*/ 121423 w 687955"/>
                  <a:gd name="connsiteY5" fmla="*/ 1042907 h 1042907"/>
                  <a:gd name="connsiteX6" fmla="*/ 121423 w 687955"/>
                  <a:gd name="connsiteY6" fmla="*/ 1038179 h 1042907"/>
                  <a:gd name="connsiteX7" fmla="*/ 88084 w 687955"/>
                  <a:gd name="connsiteY7" fmla="*/ 1037842 h 1042907"/>
                  <a:gd name="connsiteX8" fmla="*/ 2360 w 687955"/>
                  <a:gd name="connsiteY8" fmla="*/ 530486 h 1042907"/>
                  <a:gd name="connsiteX9" fmla="*/ 186535 w 687955"/>
                  <a:gd name="connsiteY9" fmla="*/ 72200 h 1042907"/>
                  <a:gd name="connsiteX10" fmla="*/ 266430 w 687955"/>
                  <a:gd name="connsiteY10" fmla="*/ 18658 h 1042907"/>
                  <a:gd name="connsiteX11" fmla="*/ 358845 w 687955"/>
                  <a:gd name="connsiteY11" fmla="*/ 0 h 1042907"/>
                  <a:gd name="connsiteX0" fmla="*/ 358845 w 687955"/>
                  <a:gd name="connsiteY0" fmla="*/ 0 h 1042907"/>
                  <a:gd name="connsiteX1" fmla="*/ 450533 w 687955"/>
                  <a:gd name="connsiteY1" fmla="*/ 0 h 1042907"/>
                  <a:gd name="connsiteX2" fmla="*/ 687955 w 687955"/>
                  <a:gd name="connsiteY2" fmla="*/ 237422 h 1042907"/>
                  <a:gd name="connsiteX3" fmla="*/ 687955 w 687955"/>
                  <a:gd name="connsiteY3" fmla="*/ 1042907 h 1042907"/>
                  <a:gd name="connsiteX4" fmla="*/ 587941 w 687955"/>
                  <a:gd name="connsiteY4" fmla="*/ 1042907 h 1042907"/>
                  <a:gd name="connsiteX5" fmla="*/ 121423 w 687955"/>
                  <a:gd name="connsiteY5" fmla="*/ 1042907 h 1042907"/>
                  <a:gd name="connsiteX6" fmla="*/ 121423 w 687955"/>
                  <a:gd name="connsiteY6" fmla="*/ 1038179 h 1042907"/>
                  <a:gd name="connsiteX7" fmla="*/ 88084 w 687955"/>
                  <a:gd name="connsiteY7" fmla="*/ 1037842 h 1042907"/>
                  <a:gd name="connsiteX8" fmla="*/ 2360 w 687955"/>
                  <a:gd name="connsiteY8" fmla="*/ 530486 h 1042907"/>
                  <a:gd name="connsiteX9" fmla="*/ 186535 w 687955"/>
                  <a:gd name="connsiteY9" fmla="*/ 72200 h 1042907"/>
                  <a:gd name="connsiteX10" fmla="*/ 266430 w 687955"/>
                  <a:gd name="connsiteY10" fmla="*/ 18658 h 1042907"/>
                  <a:gd name="connsiteX11" fmla="*/ 358845 w 687955"/>
                  <a:gd name="connsiteY11" fmla="*/ 0 h 1042907"/>
                  <a:gd name="connsiteX0" fmla="*/ 357800 w 686910"/>
                  <a:gd name="connsiteY0" fmla="*/ 0 h 1042907"/>
                  <a:gd name="connsiteX1" fmla="*/ 449488 w 686910"/>
                  <a:gd name="connsiteY1" fmla="*/ 0 h 1042907"/>
                  <a:gd name="connsiteX2" fmla="*/ 686910 w 686910"/>
                  <a:gd name="connsiteY2" fmla="*/ 237422 h 1042907"/>
                  <a:gd name="connsiteX3" fmla="*/ 686910 w 686910"/>
                  <a:gd name="connsiteY3" fmla="*/ 1042907 h 1042907"/>
                  <a:gd name="connsiteX4" fmla="*/ 586896 w 686910"/>
                  <a:gd name="connsiteY4" fmla="*/ 1042907 h 1042907"/>
                  <a:gd name="connsiteX5" fmla="*/ 120378 w 686910"/>
                  <a:gd name="connsiteY5" fmla="*/ 1042907 h 1042907"/>
                  <a:gd name="connsiteX6" fmla="*/ 120378 w 686910"/>
                  <a:gd name="connsiteY6" fmla="*/ 1038179 h 1042907"/>
                  <a:gd name="connsiteX7" fmla="*/ 87039 w 686910"/>
                  <a:gd name="connsiteY7" fmla="*/ 1037842 h 1042907"/>
                  <a:gd name="connsiteX8" fmla="*/ 1315 w 686910"/>
                  <a:gd name="connsiteY8" fmla="*/ 530486 h 1042907"/>
                  <a:gd name="connsiteX9" fmla="*/ 156915 w 686910"/>
                  <a:gd name="connsiteY9" fmla="*/ 136494 h 1042907"/>
                  <a:gd name="connsiteX10" fmla="*/ 265385 w 686910"/>
                  <a:gd name="connsiteY10" fmla="*/ 18658 h 1042907"/>
                  <a:gd name="connsiteX11" fmla="*/ 357800 w 686910"/>
                  <a:gd name="connsiteY11" fmla="*/ 0 h 1042907"/>
                  <a:gd name="connsiteX0" fmla="*/ 357800 w 686910"/>
                  <a:gd name="connsiteY0" fmla="*/ 0 h 1042907"/>
                  <a:gd name="connsiteX1" fmla="*/ 449488 w 686910"/>
                  <a:gd name="connsiteY1" fmla="*/ 0 h 1042907"/>
                  <a:gd name="connsiteX2" fmla="*/ 686910 w 686910"/>
                  <a:gd name="connsiteY2" fmla="*/ 237422 h 1042907"/>
                  <a:gd name="connsiteX3" fmla="*/ 686910 w 686910"/>
                  <a:gd name="connsiteY3" fmla="*/ 1042907 h 1042907"/>
                  <a:gd name="connsiteX4" fmla="*/ 586896 w 686910"/>
                  <a:gd name="connsiteY4" fmla="*/ 1042907 h 1042907"/>
                  <a:gd name="connsiteX5" fmla="*/ 120378 w 686910"/>
                  <a:gd name="connsiteY5" fmla="*/ 1042907 h 1042907"/>
                  <a:gd name="connsiteX6" fmla="*/ 120378 w 686910"/>
                  <a:gd name="connsiteY6" fmla="*/ 1038179 h 1042907"/>
                  <a:gd name="connsiteX7" fmla="*/ 87039 w 686910"/>
                  <a:gd name="connsiteY7" fmla="*/ 1037842 h 1042907"/>
                  <a:gd name="connsiteX8" fmla="*/ 1315 w 686910"/>
                  <a:gd name="connsiteY8" fmla="*/ 530486 h 1042907"/>
                  <a:gd name="connsiteX9" fmla="*/ 156915 w 686910"/>
                  <a:gd name="connsiteY9" fmla="*/ 136494 h 1042907"/>
                  <a:gd name="connsiteX10" fmla="*/ 265385 w 686910"/>
                  <a:gd name="connsiteY10" fmla="*/ 18658 h 1042907"/>
                  <a:gd name="connsiteX11" fmla="*/ 357800 w 686910"/>
                  <a:gd name="connsiteY11" fmla="*/ 0 h 1042907"/>
                  <a:gd name="connsiteX0" fmla="*/ 357234 w 686344"/>
                  <a:gd name="connsiteY0" fmla="*/ 0 h 1042907"/>
                  <a:gd name="connsiteX1" fmla="*/ 448922 w 686344"/>
                  <a:gd name="connsiteY1" fmla="*/ 0 h 1042907"/>
                  <a:gd name="connsiteX2" fmla="*/ 686344 w 686344"/>
                  <a:gd name="connsiteY2" fmla="*/ 237422 h 1042907"/>
                  <a:gd name="connsiteX3" fmla="*/ 686344 w 686344"/>
                  <a:gd name="connsiteY3" fmla="*/ 1042907 h 1042907"/>
                  <a:gd name="connsiteX4" fmla="*/ 586330 w 686344"/>
                  <a:gd name="connsiteY4" fmla="*/ 1042907 h 1042907"/>
                  <a:gd name="connsiteX5" fmla="*/ 119812 w 686344"/>
                  <a:gd name="connsiteY5" fmla="*/ 1042907 h 1042907"/>
                  <a:gd name="connsiteX6" fmla="*/ 119812 w 686344"/>
                  <a:gd name="connsiteY6" fmla="*/ 1038179 h 1042907"/>
                  <a:gd name="connsiteX7" fmla="*/ 86473 w 686344"/>
                  <a:gd name="connsiteY7" fmla="*/ 1037842 h 1042907"/>
                  <a:gd name="connsiteX8" fmla="*/ 749 w 686344"/>
                  <a:gd name="connsiteY8" fmla="*/ 530486 h 1042907"/>
                  <a:gd name="connsiteX9" fmla="*/ 137299 w 686344"/>
                  <a:gd name="connsiteY9" fmla="*/ 131731 h 1042907"/>
                  <a:gd name="connsiteX10" fmla="*/ 264819 w 686344"/>
                  <a:gd name="connsiteY10" fmla="*/ 18658 h 1042907"/>
                  <a:gd name="connsiteX11" fmla="*/ 357234 w 686344"/>
                  <a:gd name="connsiteY11" fmla="*/ 0 h 1042907"/>
                  <a:gd name="connsiteX0" fmla="*/ 357234 w 686344"/>
                  <a:gd name="connsiteY0" fmla="*/ 0 h 1042907"/>
                  <a:gd name="connsiteX1" fmla="*/ 448922 w 686344"/>
                  <a:gd name="connsiteY1" fmla="*/ 0 h 1042907"/>
                  <a:gd name="connsiteX2" fmla="*/ 686344 w 686344"/>
                  <a:gd name="connsiteY2" fmla="*/ 237422 h 1042907"/>
                  <a:gd name="connsiteX3" fmla="*/ 686344 w 686344"/>
                  <a:gd name="connsiteY3" fmla="*/ 1042907 h 1042907"/>
                  <a:gd name="connsiteX4" fmla="*/ 586330 w 686344"/>
                  <a:gd name="connsiteY4" fmla="*/ 1042907 h 1042907"/>
                  <a:gd name="connsiteX5" fmla="*/ 119812 w 686344"/>
                  <a:gd name="connsiteY5" fmla="*/ 1042907 h 1042907"/>
                  <a:gd name="connsiteX6" fmla="*/ 119812 w 686344"/>
                  <a:gd name="connsiteY6" fmla="*/ 1038179 h 1042907"/>
                  <a:gd name="connsiteX7" fmla="*/ 86473 w 686344"/>
                  <a:gd name="connsiteY7" fmla="*/ 1037842 h 1042907"/>
                  <a:gd name="connsiteX8" fmla="*/ 749 w 686344"/>
                  <a:gd name="connsiteY8" fmla="*/ 530486 h 1042907"/>
                  <a:gd name="connsiteX9" fmla="*/ 137299 w 686344"/>
                  <a:gd name="connsiteY9" fmla="*/ 131731 h 1042907"/>
                  <a:gd name="connsiteX10" fmla="*/ 264819 w 686344"/>
                  <a:gd name="connsiteY10" fmla="*/ 18658 h 1042907"/>
                  <a:gd name="connsiteX11" fmla="*/ 357234 w 686344"/>
                  <a:gd name="connsiteY11" fmla="*/ 0 h 1042907"/>
                  <a:gd name="connsiteX0" fmla="*/ 357297 w 686407"/>
                  <a:gd name="connsiteY0" fmla="*/ 0 h 1042907"/>
                  <a:gd name="connsiteX1" fmla="*/ 448985 w 686407"/>
                  <a:gd name="connsiteY1" fmla="*/ 0 h 1042907"/>
                  <a:gd name="connsiteX2" fmla="*/ 686407 w 686407"/>
                  <a:gd name="connsiteY2" fmla="*/ 237422 h 1042907"/>
                  <a:gd name="connsiteX3" fmla="*/ 686407 w 686407"/>
                  <a:gd name="connsiteY3" fmla="*/ 1042907 h 1042907"/>
                  <a:gd name="connsiteX4" fmla="*/ 586393 w 686407"/>
                  <a:gd name="connsiteY4" fmla="*/ 1042907 h 1042907"/>
                  <a:gd name="connsiteX5" fmla="*/ 119875 w 686407"/>
                  <a:gd name="connsiteY5" fmla="*/ 1042907 h 1042907"/>
                  <a:gd name="connsiteX6" fmla="*/ 119875 w 686407"/>
                  <a:gd name="connsiteY6" fmla="*/ 1038179 h 1042907"/>
                  <a:gd name="connsiteX7" fmla="*/ 86536 w 686407"/>
                  <a:gd name="connsiteY7" fmla="*/ 1037842 h 1042907"/>
                  <a:gd name="connsiteX8" fmla="*/ 812 w 686407"/>
                  <a:gd name="connsiteY8" fmla="*/ 530486 h 1042907"/>
                  <a:gd name="connsiteX9" fmla="*/ 139744 w 686407"/>
                  <a:gd name="connsiteY9" fmla="*/ 150781 h 1042907"/>
                  <a:gd name="connsiteX10" fmla="*/ 264882 w 686407"/>
                  <a:gd name="connsiteY10" fmla="*/ 18658 h 1042907"/>
                  <a:gd name="connsiteX11" fmla="*/ 357297 w 686407"/>
                  <a:gd name="connsiteY11" fmla="*/ 0 h 1042907"/>
                  <a:gd name="connsiteX0" fmla="*/ 357297 w 686407"/>
                  <a:gd name="connsiteY0" fmla="*/ 0 h 1042907"/>
                  <a:gd name="connsiteX1" fmla="*/ 448985 w 686407"/>
                  <a:gd name="connsiteY1" fmla="*/ 0 h 1042907"/>
                  <a:gd name="connsiteX2" fmla="*/ 686407 w 686407"/>
                  <a:gd name="connsiteY2" fmla="*/ 237422 h 1042907"/>
                  <a:gd name="connsiteX3" fmla="*/ 686407 w 686407"/>
                  <a:gd name="connsiteY3" fmla="*/ 1042907 h 1042907"/>
                  <a:gd name="connsiteX4" fmla="*/ 586393 w 686407"/>
                  <a:gd name="connsiteY4" fmla="*/ 1042907 h 1042907"/>
                  <a:gd name="connsiteX5" fmla="*/ 119875 w 686407"/>
                  <a:gd name="connsiteY5" fmla="*/ 1042907 h 1042907"/>
                  <a:gd name="connsiteX6" fmla="*/ 119875 w 686407"/>
                  <a:gd name="connsiteY6" fmla="*/ 1038179 h 1042907"/>
                  <a:gd name="connsiteX7" fmla="*/ 86536 w 686407"/>
                  <a:gd name="connsiteY7" fmla="*/ 1037842 h 1042907"/>
                  <a:gd name="connsiteX8" fmla="*/ 812 w 686407"/>
                  <a:gd name="connsiteY8" fmla="*/ 530486 h 1042907"/>
                  <a:gd name="connsiteX9" fmla="*/ 139744 w 686407"/>
                  <a:gd name="connsiteY9" fmla="*/ 150781 h 1042907"/>
                  <a:gd name="connsiteX10" fmla="*/ 264882 w 686407"/>
                  <a:gd name="connsiteY10" fmla="*/ 18658 h 1042907"/>
                  <a:gd name="connsiteX11" fmla="*/ 357297 w 686407"/>
                  <a:gd name="connsiteY11" fmla="*/ 0 h 1042907"/>
                  <a:gd name="connsiteX0" fmla="*/ 356485 w 685595"/>
                  <a:gd name="connsiteY0" fmla="*/ 0 h 1042907"/>
                  <a:gd name="connsiteX1" fmla="*/ 448173 w 685595"/>
                  <a:gd name="connsiteY1" fmla="*/ 0 h 1042907"/>
                  <a:gd name="connsiteX2" fmla="*/ 685595 w 685595"/>
                  <a:gd name="connsiteY2" fmla="*/ 237422 h 1042907"/>
                  <a:gd name="connsiteX3" fmla="*/ 685595 w 685595"/>
                  <a:gd name="connsiteY3" fmla="*/ 1042907 h 1042907"/>
                  <a:gd name="connsiteX4" fmla="*/ 585581 w 685595"/>
                  <a:gd name="connsiteY4" fmla="*/ 1042907 h 1042907"/>
                  <a:gd name="connsiteX5" fmla="*/ 119063 w 685595"/>
                  <a:gd name="connsiteY5" fmla="*/ 1042907 h 1042907"/>
                  <a:gd name="connsiteX6" fmla="*/ 119063 w 685595"/>
                  <a:gd name="connsiteY6" fmla="*/ 1038179 h 1042907"/>
                  <a:gd name="connsiteX7" fmla="*/ 0 w 685595"/>
                  <a:gd name="connsiteY7" fmla="*/ 530486 h 1042907"/>
                  <a:gd name="connsiteX8" fmla="*/ 138932 w 685595"/>
                  <a:gd name="connsiteY8" fmla="*/ 150781 h 1042907"/>
                  <a:gd name="connsiteX9" fmla="*/ 264070 w 685595"/>
                  <a:gd name="connsiteY9" fmla="*/ 18658 h 1042907"/>
                  <a:gd name="connsiteX10" fmla="*/ 356485 w 685595"/>
                  <a:gd name="connsiteY10" fmla="*/ 0 h 1042907"/>
                  <a:gd name="connsiteX0" fmla="*/ 357383 w 686493"/>
                  <a:gd name="connsiteY0" fmla="*/ 0 h 1042907"/>
                  <a:gd name="connsiteX1" fmla="*/ 449071 w 686493"/>
                  <a:gd name="connsiteY1" fmla="*/ 0 h 1042907"/>
                  <a:gd name="connsiteX2" fmla="*/ 686493 w 686493"/>
                  <a:gd name="connsiteY2" fmla="*/ 237422 h 1042907"/>
                  <a:gd name="connsiteX3" fmla="*/ 686493 w 686493"/>
                  <a:gd name="connsiteY3" fmla="*/ 1042907 h 1042907"/>
                  <a:gd name="connsiteX4" fmla="*/ 586479 w 686493"/>
                  <a:gd name="connsiteY4" fmla="*/ 1042907 h 1042907"/>
                  <a:gd name="connsiteX5" fmla="*/ 119961 w 686493"/>
                  <a:gd name="connsiteY5" fmla="*/ 1042907 h 1042907"/>
                  <a:gd name="connsiteX6" fmla="*/ 84242 w 686493"/>
                  <a:gd name="connsiteY6" fmla="*/ 1038179 h 1042907"/>
                  <a:gd name="connsiteX7" fmla="*/ 898 w 686493"/>
                  <a:gd name="connsiteY7" fmla="*/ 530486 h 1042907"/>
                  <a:gd name="connsiteX8" fmla="*/ 139830 w 686493"/>
                  <a:gd name="connsiteY8" fmla="*/ 150781 h 1042907"/>
                  <a:gd name="connsiteX9" fmla="*/ 264968 w 686493"/>
                  <a:gd name="connsiteY9" fmla="*/ 18658 h 1042907"/>
                  <a:gd name="connsiteX10" fmla="*/ 357383 w 686493"/>
                  <a:gd name="connsiteY10" fmla="*/ 0 h 1042907"/>
                  <a:gd name="connsiteX0" fmla="*/ 357383 w 686493"/>
                  <a:gd name="connsiteY0" fmla="*/ 0 h 1042907"/>
                  <a:gd name="connsiteX1" fmla="*/ 449071 w 686493"/>
                  <a:gd name="connsiteY1" fmla="*/ 0 h 1042907"/>
                  <a:gd name="connsiteX2" fmla="*/ 686493 w 686493"/>
                  <a:gd name="connsiteY2" fmla="*/ 237422 h 1042907"/>
                  <a:gd name="connsiteX3" fmla="*/ 686493 w 686493"/>
                  <a:gd name="connsiteY3" fmla="*/ 1042907 h 1042907"/>
                  <a:gd name="connsiteX4" fmla="*/ 586479 w 686493"/>
                  <a:gd name="connsiteY4" fmla="*/ 1042907 h 1042907"/>
                  <a:gd name="connsiteX5" fmla="*/ 84242 w 686493"/>
                  <a:gd name="connsiteY5" fmla="*/ 1038179 h 1042907"/>
                  <a:gd name="connsiteX6" fmla="*/ 898 w 686493"/>
                  <a:gd name="connsiteY6" fmla="*/ 530486 h 1042907"/>
                  <a:gd name="connsiteX7" fmla="*/ 139830 w 686493"/>
                  <a:gd name="connsiteY7" fmla="*/ 150781 h 1042907"/>
                  <a:gd name="connsiteX8" fmla="*/ 264968 w 686493"/>
                  <a:gd name="connsiteY8" fmla="*/ 18658 h 1042907"/>
                  <a:gd name="connsiteX9" fmla="*/ 357383 w 686493"/>
                  <a:gd name="connsiteY9" fmla="*/ 0 h 1042907"/>
                  <a:gd name="connsiteX0" fmla="*/ 357290 w 686400"/>
                  <a:gd name="connsiteY0" fmla="*/ 0 h 1045322"/>
                  <a:gd name="connsiteX1" fmla="*/ 448978 w 686400"/>
                  <a:gd name="connsiteY1" fmla="*/ 0 h 1045322"/>
                  <a:gd name="connsiteX2" fmla="*/ 686400 w 686400"/>
                  <a:gd name="connsiteY2" fmla="*/ 237422 h 1045322"/>
                  <a:gd name="connsiteX3" fmla="*/ 686400 w 686400"/>
                  <a:gd name="connsiteY3" fmla="*/ 1042907 h 1045322"/>
                  <a:gd name="connsiteX4" fmla="*/ 586386 w 686400"/>
                  <a:gd name="connsiteY4" fmla="*/ 1042907 h 1045322"/>
                  <a:gd name="connsiteX5" fmla="*/ 86530 w 686400"/>
                  <a:gd name="connsiteY5" fmla="*/ 1045322 h 1045322"/>
                  <a:gd name="connsiteX6" fmla="*/ 805 w 686400"/>
                  <a:gd name="connsiteY6" fmla="*/ 530486 h 1045322"/>
                  <a:gd name="connsiteX7" fmla="*/ 139737 w 686400"/>
                  <a:gd name="connsiteY7" fmla="*/ 150781 h 1045322"/>
                  <a:gd name="connsiteX8" fmla="*/ 264875 w 686400"/>
                  <a:gd name="connsiteY8" fmla="*/ 18658 h 1045322"/>
                  <a:gd name="connsiteX9" fmla="*/ 357290 w 686400"/>
                  <a:gd name="connsiteY9" fmla="*/ 0 h 1045322"/>
                  <a:gd name="connsiteX0" fmla="*/ 357290 w 686400"/>
                  <a:gd name="connsiteY0" fmla="*/ 0 h 1042940"/>
                  <a:gd name="connsiteX1" fmla="*/ 448978 w 686400"/>
                  <a:gd name="connsiteY1" fmla="*/ 0 h 1042940"/>
                  <a:gd name="connsiteX2" fmla="*/ 686400 w 686400"/>
                  <a:gd name="connsiteY2" fmla="*/ 237422 h 1042940"/>
                  <a:gd name="connsiteX3" fmla="*/ 686400 w 686400"/>
                  <a:gd name="connsiteY3" fmla="*/ 1042907 h 1042940"/>
                  <a:gd name="connsiteX4" fmla="*/ 586386 w 686400"/>
                  <a:gd name="connsiteY4" fmla="*/ 1042907 h 1042940"/>
                  <a:gd name="connsiteX5" fmla="*/ 86530 w 686400"/>
                  <a:gd name="connsiteY5" fmla="*/ 1042940 h 1042940"/>
                  <a:gd name="connsiteX6" fmla="*/ 805 w 686400"/>
                  <a:gd name="connsiteY6" fmla="*/ 530486 h 1042940"/>
                  <a:gd name="connsiteX7" fmla="*/ 139737 w 686400"/>
                  <a:gd name="connsiteY7" fmla="*/ 150781 h 1042940"/>
                  <a:gd name="connsiteX8" fmla="*/ 264875 w 686400"/>
                  <a:gd name="connsiteY8" fmla="*/ 18658 h 1042940"/>
                  <a:gd name="connsiteX9" fmla="*/ 357290 w 686400"/>
                  <a:gd name="connsiteY9" fmla="*/ 0 h 1042940"/>
                  <a:gd name="connsiteX0" fmla="*/ 363736 w 692846"/>
                  <a:gd name="connsiteY0" fmla="*/ 0 h 1042907"/>
                  <a:gd name="connsiteX1" fmla="*/ 455424 w 692846"/>
                  <a:gd name="connsiteY1" fmla="*/ 0 h 1042907"/>
                  <a:gd name="connsiteX2" fmla="*/ 692846 w 692846"/>
                  <a:gd name="connsiteY2" fmla="*/ 237422 h 1042907"/>
                  <a:gd name="connsiteX3" fmla="*/ 692846 w 692846"/>
                  <a:gd name="connsiteY3" fmla="*/ 1042907 h 1042907"/>
                  <a:gd name="connsiteX4" fmla="*/ 592832 w 692846"/>
                  <a:gd name="connsiteY4" fmla="*/ 1042907 h 1042907"/>
                  <a:gd name="connsiteX5" fmla="*/ 35826 w 692846"/>
                  <a:gd name="connsiteY5" fmla="*/ 1040558 h 1042907"/>
                  <a:gd name="connsiteX6" fmla="*/ 7251 w 692846"/>
                  <a:gd name="connsiteY6" fmla="*/ 530486 h 1042907"/>
                  <a:gd name="connsiteX7" fmla="*/ 146183 w 692846"/>
                  <a:gd name="connsiteY7" fmla="*/ 150781 h 1042907"/>
                  <a:gd name="connsiteX8" fmla="*/ 271321 w 692846"/>
                  <a:gd name="connsiteY8" fmla="*/ 18658 h 1042907"/>
                  <a:gd name="connsiteX9" fmla="*/ 363736 w 692846"/>
                  <a:gd name="connsiteY9" fmla="*/ 0 h 1042907"/>
                  <a:gd name="connsiteX0" fmla="*/ 358555 w 687665"/>
                  <a:gd name="connsiteY0" fmla="*/ 0 h 1042907"/>
                  <a:gd name="connsiteX1" fmla="*/ 450243 w 687665"/>
                  <a:gd name="connsiteY1" fmla="*/ 0 h 1042907"/>
                  <a:gd name="connsiteX2" fmla="*/ 687665 w 687665"/>
                  <a:gd name="connsiteY2" fmla="*/ 237422 h 1042907"/>
                  <a:gd name="connsiteX3" fmla="*/ 687665 w 687665"/>
                  <a:gd name="connsiteY3" fmla="*/ 1042907 h 1042907"/>
                  <a:gd name="connsiteX4" fmla="*/ 587651 w 687665"/>
                  <a:gd name="connsiteY4" fmla="*/ 1042907 h 1042907"/>
                  <a:gd name="connsiteX5" fmla="*/ 30645 w 687665"/>
                  <a:gd name="connsiteY5" fmla="*/ 1040558 h 1042907"/>
                  <a:gd name="connsiteX6" fmla="*/ 2070 w 687665"/>
                  <a:gd name="connsiteY6" fmla="*/ 530486 h 1042907"/>
                  <a:gd name="connsiteX7" fmla="*/ 141002 w 687665"/>
                  <a:gd name="connsiteY7" fmla="*/ 150781 h 1042907"/>
                  <a:gd name="connsiteX8" fmla="*/ 266140 w 687665"/>
                  <a:gd name="connsiteY8" fmla="*/ 18658 h 1042907"/>
                  <a:gd name="connsiteX9" fmla="*/ 358555 w 687665"/>
                  <a:gd name="connsiteY9" fmla="*/ 0 h 1042907"/>
                  <a:gd name="connsiteX0" fmla="*/ 363736 w 692846"/>
                  <a:gd name="connsiteY0" fmla="*/ 0 h 1042907"/>
                  <a:gd name="connsiteX1" fmla="*/ 455424 w 692846"/>
                  <a:gd name="connsiteY1" fmla="*/ 0 h 1042907"/>
                  <a:gd name="connsiteX2" fmla="*/ 692846 w 692846"/>
                  <a:gd name="connsiteY2" fmla="*/ 237422 h 1042907"/>
                  <a:gd name="connsiteX3" fmla="*/ 692846 w 692846"/>
                  <a:gd name="connsiteY3" fmla="*/ 1042907 h 1042907"/>
                  <a:gd name="connsiteX4" fmla="*/ 592832 w 692846"/>
                  <a:gd name="connsiteY4" fmla="*/ 1042907 h 1042907"/>
                  <a:gd name="connsiteX5" fmla="*/ 35826 w 692846"/>
                  <a:gd name="connsiteY5" fmla="*/ 1040558 h 1042907"/>
                  <a:gd name="connsiteX6" fmla="*/ 7251 w 692846"/>
                  <a:gd name="connsiteY6" fmla="*/ 530486 h 1042907"/>
                  <a:gd name="connsiteX7" fmla="*/ 146183 w 692846"/>
                  <a:gd name="connsiteY7" fmla="*/ 150781 h 1042907"/>
                  <a:gd name="connsiteX8" fmla="*/ 271321 w 692846"/>
                  <a:gd name="connsiteY8" fmla="*/ 18658 h 1042907"/>
                  <a:gd name="connsiteX9" fmla="*/ 363736 w 692846"/>
                  <a:gd name="connsiteY9" fmla="*/ 0 h 1042907"/>
                  <a:gd name="connsiteX0" fmla="*/ 361039 w 690149"/>
                  <a:gd name="connsiteY0" fmla="*/ 0 h 1042907"/>
                  <a:gd name="connsiteX1" fmla="*/ 452727 w 690149"/>
                  <a:gd name="connsiteY1" fmla="*/ 0 h 1042907"/>
                  <a:gd name="connsiteX2" fmla="*/ 690149 w 690149"/>
                  <a:gd name="connsiteY2" fmla="*/ 237422 h 1042907"/>
                  <a:gd name="connsiteX3" fmla="*/ 690149 w 690149"/>
                  <a:gd name="connsiteY3" fmla="*/ 1042907 h 1042907"/>
                  <a:gd name="connsiteX4" fmla="*/ 590135 w 690149"/>
                  <a:gd name="connsiteY4" fmla="*/ 1042907 h 1042907"/>
                  <a:gd name="connsiteX5" fmla="*/ 33129 w 690149"/>
                  <a:gd name="connsiteY5" fmla="*/ 1040558 h 1042907"/>
                  <a:gd name="connsiteX6" fmla="*/ 4554 w 690149"/>
                  <a:gd name="connsiteY6" fmla="*/ 530486 h 1042907"/>
                  <a:gd name="connsiteX7" fmla="*/ 143486 w 690149"/>
                  <a:gd name="connsiteY7" fmla="*/ 150781 h 1042907"/>
                  <a:gd name="connsiteX8" fmla="*/ 268624 w 690149"/>
                  <a:gd name="connsiteY8" fmla="*/ 18658 h 1042907"/>
                  <a:gd name="connsiteX9" fmla="*/ 361039 w 690149"/>
                  <a:gd name="connsiteY9" fmla="*/ 0 h 104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90149" h="1042907">
                    <a:moveTo>
                      <a:pt x="361039" y="0"/>
                    </a:moveTo>
                    <a:lnTo>
                      <a:pt x="452727" y="0"/>
                    </a:lnTo>
                    <a:cubicBezTo>
                      <a:pt x="583852" y="0"/>
                      <a:pt x="690149" y="106297"/>
                      <a:pt x="690149" y="237422"/>
                    </a:cubicBezTo>
                    <a:lnTo>
                      <a:pt x="690149" y="1042907"/>
                    </a:lnTo>
                    <a:lnTo>
                      <a:pt x="590135" y="1042907"/>
                    </a:lnTo>
                    <a:lnTo>
                      <a:pt x="33129" y="1040558"/>
                    </a:lnTo>
                    <a:cubicBezTo>
                      <a:pt x="29162" y="835608"/>
                      <a:pt x="-13839" y="678782"/>
                      <a:pt x="4554" y="530486"/>
                    </a:cubicBezTo>
                    <a:cubicBezTo>
                      <a:pt x="22947" y="382190"/>
                      <a:pt x="51849" y="314667"/>
                      <a:pt x="143486" y="150781"/>
                    </a:cubicBezTo>
                    <a:cubicBezTo>
                      <a:pt x="189168" y="51972"/>
                      <a:pt x="241992" y="36505"/>
                      <a:pt x="268624" y="18658"/>
                    </a:cubicBezTo>
                    <a:cubicBezTo>
                      <a:pt x="297029" y="6643"/>
                      <a:pt x="328258" y="0"/>
                      <a:pt x="361039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86" name="四角形: 上の 2 つの角を丸める 485">
                <a:extLst>
                  <a:ext uri="{FF2B5EF4-FFF2-40B4-BE49-F238E27FC236}">
                    <a16:creationId xmlns:a16="http://schemas.microsoft.com/office/drawing/2014/main" id="{A48FC8BA-5306-42BD-9E7D-17C52B9C18B6}"/>
                  </a:ext>
                </a:extLst>
              </p:cNvPr>
              <p:cNvSpPr/>
              <p:nvPr/>
            </p:nvSpPr>
            <p:spPr>
              <a:xfrm>
                <a:off x="4088927" y="2629771"/>
                <a:ext cx="181463" cy="900900"/>
              </a:xfrm>
              <a:prstGeom prst="round2SameRect">
                <a:avLst>
                  <a:gd name="adj1" fmla="val 40288"/>
                  <a:gd name="adj2" fmla="val 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7" name="フリーフォーム: 図形 486">
                <a:extLst>
                  <a:ext uri="{FF2B5EF4-FFF2-40B4-BE49-F238E27FC236}">
                    <a16:creationId xmlns:a16="http://schemas.microsoft.com/office/drawing/2014/main" id="{9360FD6B-B0BF-4F18-AD33-C9050B473254}"/>
                  </a:ext>
                </a:extLst>
              </p:cNvPr>
              <p:cNvSpPr/>
              <p:nvPr/>
            </p:nvSpPr>
            <p:spPr>
              <a:xfrm flipH="1">
                <a:off x="4119123" y="2584534"/>
                <a:ext cx="328822" cy="947738"/>
              </a:xfrm>
              <a:custGeom>
                <a:avLst/>
                <a:gdLst>
                  <a:gd name="connsiteX0" fmla="*/ 42070 w 328822"/>
                  <a:gd name="connsiteY0" fmla="*/ 0 h 947738"/>
                  <a:gd name="connsiteX1" fmla="*/ 286752 w 328822"/>
                  <a:gd name="connsiteY1" fmla="*/ 0 h 947738"/>
                  <a:gd name="connsiteX2" fmla="*/ 315902 w 328822"/>
                  <a:gd name="connsiteY2" fmla="*/ 43235 h 947738"/>
                  <a:gd name="connsiteX3" fmla="*/ 328822 w 328822"/>
                  <a:gd name="connsiteY3" fmla="*/ 107231 h 947738"/>
                  <a:gd name="connsiteX4" fmla="*/ 328822 w 328822"/>
                  <a:gd name="connsiteY4" fmla="*/ 947738 h 947738"/>
                  <a:gd name="connsiteX5" fmla="*/ 0 w 328822"/>
                  <a:gd name="connsiteY5" fmla="*/ 947738 h 947738"/>
                  <a:gd name="connsiteX6" fmla="*/ 0 w 328822"/>
                  <a:gd name="connsiteY6" fmla="*/ 107231 h 947738"/>
                  <a:gd name="connsiteX7" fmla="*/ 12920 w 328822"/>
                  <a:gd name="connsiteY7" fmla="*/ 43235 h 947738"/>
                  <a:gd name="connsiteX0" fmla="*/ 315902 w 407342"/>
                  <a:gd name="connsiteY0" fmla="*/ 43235 h 947738"/>
                  <a:gd name="connsiteX1" fmla="*/ 328822 w 407342"/>
                  <a:gd name="connsiteY1" fmla="*/ 107231 h 947738"/>
                  <a:gd name="connsiteX2" fmla="*/ 328822 w 407342"/>
                  <a:gd name="connsiteY2" fmla="*/ 947738 h 947738"/>
                  <a:gd name="connsiteX3" fmla="*/ 0 w 407342"/>
                  <a:gd name="connsiteY3" fmla="*/ 947738 h 947738"/>
                  <a:gd name="connsiteX4" fmla="*/ 0 w 407342"/>
                  <a:gd name="connsiteY4" fmla="*/ 107231 h 947738"/>
                  <a:gd name="connsiteX5" fmla="*/ 12920 w 407342"/>
                  <a:gd name="connsiteY5" fmla="*/ 43235 h 947738"/>
                  <a:gd name="connsiteX6" fmla="*/ 42070 w 407342"/>
                  <a:gd name="connsiteY6" fmla="*/ 0 h 947738"/>
                  <a:gd name="connsiteX7" fmla="*/ 286752 w 407342"/>
                  <a:gd name="connsiteY7" fmla="*/ 0 h 947738"/>
                  <a:gd name="connsiteX8" fmla="*/ 407342 w 407342"/>
                  <a:gd name="connsiteY8" fmla="*/ 134675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  <a:gd name="connsiteX7" fmla="*/ 286752 w 328822"/>
                  <a:gd name="connsiteY7" fmla="*/ 0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8822" h="947738">
                    <a:moveTo>
                      <a:pt x="315902" y="43235"/>
                    </a:moveTo>
                    <a:cubicBezTo>
                      <a:pt x="324222" y="62905"/>
                      <a:pt x="328822" y="84531"/>
                      <a:pt x="328822" y="107231"/>
                    </a:cubicBezTo>
                    <a:lnTo>
                      <a:pt x="328822" y="947738"/>
                    </a:lnTo>
                    <a:lnTo>
                      <a:pt x="0" y="947738"/>
                    </a:lnTo>
                    <a:lnTo>
                      <a:pt x="0" y="107231"/>
                    </a:lnTo>
                    <a:cubicBezTo>
                      <a:pt x="0" y="84531"/>
                      <a:pt x="4601" y="62905"/>
                      <a:pt x="12920" y="43235"/>
                    </a:cubicBezTo>
                    <a:lnTo>
                      <a:pt x="42070" y="0"/>
                    </a:lnTo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1" name="グループ化 30">
                <a:extLst>
                  <a:ext uri="{FF2B5EF4-FFF2-40B4-BE49-F238E27FC236}">
                    <a16:creationId xmlns:a16="http://schemas.microsoft.com/office/drawing/2014/main" id="{BF47FAC9-377B-4D8B-8344-CA0E80C879EA}"/>
                  </a:ext>
                </a:extLst>
              </p:cNvPr>
              <p:cNvGrpSpPr/>
              <p:nvPr/>
            </p:nvGrpSpPr>
            <p:grpSpPr>
              <a:xfrm>
                <a:off x="4415883" y="2140351"/>
                <a:ext cx="268036" cy="1024753"/>
                <a:chOff x="5123221" y="2236561"/>
                <a:chExt cx="268036" cy="1024753"/>
              </a:xfrm>
            </p:grpSpPr>
            <p:sp>
              <p:nvSpPr>
                <p:cNvPr id="512" name="フリーフォーム: 図形 511">
                  <a:extLst>
                    <a:ext uri="{FF2B5EF4-FFF2-40B4-BE49-F238E27FC236}">
                      <a16:creationId xmlns:a16="http://schemas.microsoft.com/office/drawing/2014/main" id="{A225A790-0130-4357-AE6D-372E4FF3C3CD}"/>
                    </a:ext>
                  </a:extLst>
                </p:cNvPr>
                <p:cNvSpPr/>
                <p:nvPr/>
              </p:nvSpPr>
              <p:spPr>
                <a:xfrm flipH="1">
                  <a:off x="5185961" y="2236561"/>
                  <a:ext cx="142556" cy="1024753"/>
                </a:xfrm>
                <a:custGeom>
                  <a:avLst/>
                  <a:gdLst>
                    <a:gd name="connsiteX0" fmla="*/ 71278 w 142556"/>
                    <a:gd name="connsiteY0" fmla="*/ 0 h 1024753"/>
                    <a:gd name="connsiteX1" fmla="*/ 0 w 142556"/>
                    <a:gd name="connsiteY1" fmla="*/ 93504 h 1024753"/>
                    <a:gd name="connsiteX2" fmla="*/ 38880 w 142556"/>
                    <a:gd name="connsiteY2" fmla="*/ 175544 h 1024753"/>
                    <a:gd name="connsiteX3" fmla="*/ 0 w 142556"/>
                    <a:gd name="connsiteY3" fmla="*/ 257583 h 1024753"/>
                    <a:gd name="connsiteX4" fmla="*/ 38879 w 142556"/>
                    <a:gd name="connsiteY4" fmla="*/ 339623 h 1024753"/>
                    <a:gd name="connsiteX5" fmla="*/ 0 w 142556"/>
                    <a:gd name="connsiteY5" fmla="*/ 421661 h 1024753"/>
                    <a:gd name="connsiteX6" fmla="*/ 20877 w 142556"/>
                    <a:gd name="connsiteY6" fmla="*/ 487778 h 1024753"/>
                    <a:gd name="connsiteX7" fmla="*/ 66146 w 142556"/>
                    <a:gd name="connsiteY7" fmla="*/ 512377 h 1024753"/>
                    <a:gd name="connsiteX8" fmla="*/ 20877 w 142556"/>
                    <a:gd name="connsiteY8" fmla="*/ 536975 h 1024753"/>
                    <a:gd name="connsiteX9" fmla="*/ 0 w 142556"/>
                    <a:gd name="connsiteY9" fmla="*/ 603092 h 1024753"/>
                    <a:gd name="connsiteX10" fmla="*/ 38880 w 142556"/>
                    <a:gd name="connsiteY10" fmla="*/ 685132 h 1024753"/>
                    <a:gd name="connsiteX11" fmla="*/ 0 w 142556"/>
                    <a:gd name="connsiteY11" fmla="*/ 767171 h 1024753"/>
                    <a:gd name="connsiteX12" fmla="*/ 38879 w 142556"/>
                    <a:gd name="connsiteY12" fmla="*/ 849211 h 1024753"/>
                    <a:gd name="connsiteX13" fmla="*/ 0 w 142556"/>
                    <a:gd name="connsiteY13" fmla="*/ 931249 h 1024753"/>
                    <a:gd name="connsiteX14" fmla="*/ 71278 w 142556"/>
                    <a:gd name="connsiteY14" fmla="*/ 1024753 h 1024753"/>
                    <a:gd name="connsiteX15" fmla="*/ 142556 w 142556"/>
                    <a:gd name="connsiteY15" fmla="*/ 931249 h 1024753"/>
                    <a:gd name="connsiteX16" fmla="*/ 103679 w 142556"/>
                    <a:gd name="connsiteY16" fmla="*/ 849211 h 1024753"/>
                    <a:gd name="connsiteX17" fmla="*/ 142556 w 142556"/>
                    <a:gd name="connsiteY17" fmla="*/ 767171 h 1024753"/>
                    <a:gd name="connsiteX18" fmla="*/ 103678 w 142556"/>
                    <a:gd name="connsiteY18" fmla="*/ 685132 h 1024753"/>
                    <a:gd name="connsiteX19" fmla="*/ 142556 w 142556"/>
                    <a:gd name="connsiteY19" fmla="*/ 603092 h 1024753"/>
                    <a:gd name="connsiteX20" fmla="*/ 121679 w 142556"/>
                    <a:gd name="connsiteY20" fmla="*/ 536975 h 1024753"/>
                    <a:gd name="connsiteX21" fmla="*/ 76410 w 142556"/>
                    <a:gd name="connsiteY21" fmla="*/ 512377 h 1024753"/>
                    <a:gd name="connsiteX22" fmla="*/ 121679 w 142556"/>
                    <a:gd name="connsiteY22" fmla="*/ 487778 h 1024753"/>
                    <a:gd name="connsiteX23" fmla="*/ 142556 w 142556"/>
                    <a:gd name="connsiteY23" fmla="*/ 421661 h 1024753"/>
                    <a:gd name="connsiteX24" fmla="*/ 103679 w 142556"/>
                    <a:gd name="connsiteY24" fmla="*/ 339623 h 1024753"/>
                    <a:gd name="connsiteX25" fmla="*/ 142556 w 142556"/>
                    <a:gd name="connsiteY25" fmla="*/ 257583 h 1024753"/>
                    <a:gd name="connsiteX26" fmla="*/ 103678 w 142556"/>
                    <a:gd name="connsiteY26" fmla="*/ 175544 h 1024753"/>
                    <a:gd name="connsiteX27" fmla="*/ 142556 w 142556"/>
                    <a:gd name="connsiteY27" fmla="*/ 93504 h 1024753"/>
                    <a:gd name="connsiteX28" fmla="*/ 71278 w 142556"/>
                    <a:gd name="connsiteY28" fmla="*/ 0 h 102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142556" h="1024753">
                      <a:moveTo>
                        <a:pt x="71278" y="0"/>
                      </a:moveTo>
                      <a:cubicBezTo>
                        <a:pt x="31913" y="0"/>
                        <a:pt x="0" y="41863"/>
                        <a:pt x="0" y="93504"/>
                      </a:cubicBezTo>
                      <a:cubicBezTo>
                        <a:pt x="0" y="129622"/>
                        <a:pt x="15611" y="160958"/>
                        <a:pt x="38880" y="175544"/>
                      </a:cubicBezTo>
                      <a:cubicBezTo>
                        <a:pt x="15611" y="190131"/>
                        <a:pt x="0" y="221465"/>
                        <a:pt x="0" y="257583"/>
                      </a:cubicBezTo>
                      <a:cubicBezTo>
                        <a:pt x="0" y="293701"/>
                        <a:pt x="15610" y="325035"/>
                        <a:pt x="38879" y="339623"/>
                      </a:cubicBezTo>
                      <a:cubicBezTo>
                        <a:pt x="15610" y="354209"/>
                        <a:pt x="0" y="385544"/>
                        <a:pt x="0" y="421661"/>
                      </a:cubicBezTo>
                      <a:cubicBezTo>
                        <a:pt x="0" y="447481"/>
                        <a:pt x="7978" y="470857"/>
                        <a:pt x="20877" y="487778"/>
                      </a:cubicBezTo>
                      <a:lnTo>
                        <a:pt x="66146" y="512377"/>
                      </a:lnTo>
                      <a:lnTo>
                        <a:pt x="20877" y="536975"/>
                      </a:lnTo>
                      <a:cubicBezTo>
                        <a:pt x="7978" y="553896"/>
                        <a:pt x="0" y="577272"/>
                        <a:pt x="0" y="603092"/>
                      </a:cubicBezTo>
                      <a:cubicBezTo>
                        <a:pt x="0" y="639211"/>
                        <a:pt x="15611" y="670546"/>
                        <a:pt x="38880" y="685132"/>
                      </a:cubicBezTo>
                      <a:cubicBezTo>
                        <a:pt x="15611" y="699719"/>
                        <a:pt x="0" y="731053"/>
                        <a:pt x="0" y="767171"/>
                      </a:cubicBezTo>
                      <a:cubicBezTo>
                        <a:pt x="0" y="803290"/>
                        <a:pt x="15610" y="834623"/>
                        <a:pt x="38879" y="849211"/>
                      </a:cubicBezTo>
                      <a:cubicBezTo>
                        <a:pt x="15610" y="863797"/>
                        <a:pt x="0" y="895132"/>
                        <a:pt x="0" y="931249"/>
                      </a:cubicBezTo>
                      <a:cubicBezTo>
                        <a:pt x="0" y="982890"/>
                        <a:pt x="31913" y="1024753"/>
                        <a:pt x="71278" y="1024753"/>
                      </a:cubicBezTo>
                      <a:cubicBezTo>
                        <a:pt x="110643" y="1024753"/>
                        <a:pt x="142556" y="982890"/>
                        <a:pt x="142556" y="931249"/>
                      </a:cubicBezTo>
                      <a:cubicBezTo>
                        <a:pt x="142556" y="895132"/>
                        <a:pt x="126946" y="863797"/>
                        <a:pt x="103679" y="849211"/>
                      </a:cubicBezTo>
                      <a:cubicBezTo>
                        <a:pt x="126946" y="834623"/>
                        <a:pt x="142556" y="803290"/>
                        <a:pt x="142556" y="767171"/>
                      </a:cubicBezTo>
                      <a:cubicBezTo>
                        <a:pt x="142556" y="731053"/>
                        <a:pt x="126946" y="699719"/>
                        <a:pt x="103678" y="685132"/>
                      </a:cubicBezTo>
                      <a:cubicBezTo>
                        <a:pt x="126946" y="670546"/>
                        <a:pt x="142556" y="639211"/>
                        <a:pt x="142556" y="603092"/>
                      </a:cubicBezTo>
                      <a:cubicBezTo>
                        <a:pt x="142556" y="577272"/>
                        <a:pt x="134578" y="553896"/>
                        <a:pt x="121679" y="536975"/>
                      </a:cubicBezTo>
                      <a:lnTo>
                        <a:pt x="76410" y="512377"/>
                      </a:lnTo>
                      <a:lnTo>
                        <a:pt x="121679" y="487778"/>
                      </a:lnTo>
                      <a:cubicBezTo>
                        <a:pt x="134578" y="470857"/>
                        <a:pt x="142556" y="447481"/>
                        <a:pt x="142556" y="421661"/>
                      </a:cubicBezTo>
                      <a:cubicBezTo>
                        <a:pt x="142556" y="385544"/>
                        <a:pt x="126946" y="354209"/>
                        <a:pt x="103679" y="339623"/>
                      </a:cubicBezTo>
                      <a:cubicBezTo>
                        <a:pt x="126946" y="325035"/>
                        <a:pt x="142556" y="293701"/>
                        <a:pt x="142556" y="257583"/>
                      </a:cubicBezTo>
                      <a:cubicBezTo>
                        <a:pt x="142556" y="221465"/>
                        <a:pt x="126946" y="190131"/>
                        <a:pt x="103678" y="175544"/>
                      </a:cubicBezTo>
                      <a:cubicBezTo>
                        <a:pt x="126946" y="160958"/>
                        <a:pt x="142556" y="129622"/>
                        <a:pt x="142556" y="93504"/>
                      </a:cubicBezTo>
                      <a:cubicBezTo>
                        <a:pt x="142556" y="41863"/>
                        <a:pt x="110643" y="0"/>
                        <a:pt x="71278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13" name="フリーフォーム: 図形 512">
                  <a:extLst>
                    <a:ext uri="{FF2B5EF4-FFF2-40B4-BE49-F238E27FC236}">
                      <a16:creationId xmlns:a16="http://schemas.microsoft.com/office/drawing/2014/main" id="{EC20D3A7-FC89-4EC9-817F-284808736176}"/>
                    </a:ext>
                  </a:extLst>
                </p:cNvPr>
                <p:cNvSpPr/>
                <p:nvPr/>
              </p:nvSpPr>
              <p:spPr>
                <a:xfrm flipH="1">
                  <a:off x="5123221" y="2998471"/>
                  <a:ext cx="268036" cy="177818"/>
                </a:xfrm>
                <a:custGeom>
                  <a:avLst/>
                  <a:gdLst>
                    <a:gd name="connsiteX0" fmla="*/ 839768 w 901231"/>
                    <a:gd name="connsiteY0" fmla="*/ 0 h 366713"/>
                    <a:gd name="connsiteX1" fmla="*/ 827380 w 901231"/>
                    <a:gd name="connsiteY1" fmla="*/ 3721 h 366713"/>
                    <a:gd name="connsiteX2" fmla="*/ 825512 w 901231"/>
                    <a:gd name="connsiteY2" fmla="*/ 5449 h 366713"/>
                    <a:gd name="connsiteX3" fmla="*/ 450616 w 901231"/>
                    <a:gd name="connsiteY3" fmla="*/ 141947 h 366713"/>
                    <a:gd name="connsiteX4" fmla="*/ 75720 w 901231"/>
                    <a:gd name="connsiteY4" fmla="*/ 5449 h 366713"/>
                    <a:gd name="connsiteX5" fmla="*/ 73851 w 901231"/>
                    <a:gd name="connsiteY5" fmla="*/ 3721 h 366713"/>
                    <a:gd name="connsiteX6" fmla="*/ 61464 w 901231"/>
                    <a:gd name="connsiteY6" fmla="*/ 0 h 366713"/>
                    <a:gd name="connsiteX7" fmla="*/ 0 w 901231"/>
                    <a:gd name="connsiteY7" fmla="*/ 183147 h 366713"/>
                    <a:gd name="connsiteX8" fmla="*/ 61464 w 901231"/>
                    <a:gd name="connsiteY8" fmla="*/ 366294 h 366713"/>
                    <a:gd name="connsiteX9" fmla="*/ 66779 w 901231"/>
                    <a:gd name="connsiteY9" fmla="*/ 364697 h 366713"/>
                    <a:gd name="connsiteX10" fmla="*/ 66779 w 901231"/>
                    <a:gd name="connsiteY10" fmla="*/ 366713 h 366713"/>
                    <a:gd name="connsiteX11" fmla="*/ 450616 w 901231"/>
                    <a:gd name="connsiteY11" fmla="*/ 226961 h 366713"/>
                    <a:gd name="connsiteX12" fmla="*/ 834452 w 901231"/>
                    <a:gd name="connsiteY12" fmla="*/ 366713 h 366713"/>
                    <a:gd name="connsiteX13" fmla="*/ 834452 w 901231"/>
                    <a:gd name="connsiteY13" fmla="*/ 364697 h 366713"/>
                    <a:gd name="connsiteX14" fmla="*/ 839768 w 901231"/>
                    <a:gd name="connsiteY14" fmla="*/ 366294 h 366713"/>
                    <a:gd name="connsiteX15" fmla="*/ 901231 w 901231"/>
                    <a:gd name="connsiteY15" fmla="*/ 183147 h 366713"/>
                    <a:gd name="connsiteX16" fmla="*/ 839768 w 901231"/>
                    <a:gd name="connsiteY16" fmla="*/ 0 h 366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901231" h="366713">
                      <a:moveTo>
                        <a:pt x="839768" y="0"/>
                      </a:moveTo>
                      <a:cubicBezTo>
                        <a:pt x="835524" y="0"/>
                        <a:pt x="831382" y="1281"/>
                        <a:pt x="827380" y="3721"/>
                      </a:cubicBezTo>
                      <a:lnTo>
                        <a:pt x="825512" y="5449"/>
                      </a:lnTo>
                      <a:lnTo>
                        <a:pt x="450616" y="141947"/>
                      </a:lnTo>
                      <a:lnTo>
                        <a:pt x="75720" y="5449"/>
                      </a:lnTo>
                      <a:lnTo>
                        <a:pt x="73851" y="3721"/>
                      </a:lnTo>
                      <a:cubicBezTo>
                        <a:pt x="69850" y="1281"/>
                        <a:pt x="65707" y="0"/>
                        <a:pt x="61464" y="0"/>
                      </a:cubicBezTo>
                      <a:cubicBezTo>
                        <a:pt x="27518" y="0"/>
                        <a:pt x="0" y="81998"/>
                        <a:pt x="0" y="183147"/>
                      </a:cubicBezTo>
                      <a:cubicBezTo>
                        <a:pt x="0" y="284296"/>
                        <a:pt x="27518" y="366294"/>
                        <a:pt x="61464" y="366294"/>
                      </a:cubicBezTo>
                      <a:lnTo>
                        <a:pt x="66779" y="364697"/>
                      </a:lnTo>
                      <a:lnTo>
                        <a:pt x="66779" y="366713"/>
                      </a:lnTo>
                      <a:lnTo>
                        <a:pt x="450616" y="226961"/>
                      </a:lnTo>
                      <a:lnTo>
                        <a:pt x="834452" y="366713"/>
                      </a:lnTo>
                      <a:lnTo>
                        <a:pt x="834452" y="364697"/>
                      </a:lnTo>
                      <a:lnTo>
                        <a:pt x="839768" y="366294"/>
                      </a:lnTo>
                      <a:cubicBezTo>
                        <a:pt x="873713" y="366294"/>
                        <a:pt x="901231" y="284296"/>
                        <a:pt x="901231" y="183147"/>
                      </a:cubicBezTo>
                      <a:cubicBezTo>
                        <a:pt x="901231" y="81998"/>
                        <a:pt x="873713" y="0"/>
                        <a:pt x="839768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14" name="楕円 513">
                  <a:extLst>
                    <a:ext uri="{FF2B5EF4-FFF2-40B4-BE49-F238E27FC236}">
                      <a16:creationId xmlns:a16="http://schemas.microsoft.com/office/drawing/2014/main" id="{BA9402EC-882B-4D12-98D5-D081FDBB32F7}"/>
                    </a:ext>
                  </a:extLst>
                </p:cNvPr>
                <p:cNvSpPr/>
                <p:nvPr/>
              </p:nvSpPr>
              <p:spPr>
                <a:xfrm>
                  <a:off x="5222287" y="3036570"/>
                  <a:ext cx="74794" cy="110566"/>
                </a:xfrm>
                <a:prstGeom prst="ellipse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528" name="フリーフォーム: 図形 527">
                <a:extLst>
                  <a:ext uri="{FF2B5EF4-FFF2-40B4-BE49-F238E27FC236}">
                    <a16:creationId xmlns:a16="http://schemas.microsoft.com/office/drawing/2014/main" id="{62061A80-26E2-42F0-AA00-C5627839414E}"/>
                  </a:ext>
                </a:extLst>
              </p:cNvPr>
              <p:cNvSpPr/>
              <p:nvPr/>
            </p:nvSpPr>
            <p:spPr>
              <a:xfrm rot="2700000">
                <a:off x="3831054" y="1200861"/>
                <a:ext cx="1122994" cy="778819"/>
              </a:xfrm>
              <a:custGeom>
                <a:avLst/>
                <a:gdLst>
                  <a:gd name="connsiteX0" fmla="*/ 161578 w 1103320"/>
                  <a:gd name="connsiteY0" fmla="*/ 146353 h 797333"/>
                  <a:gd name="connsiteX1" fmla="*/ 551660 w 1103320"/>
                  <a:gd name="connsiteY1" fmla="*/ 0 h 797333"/>
                  <a:gd name="connsiteX2" fmla="*/ 1103320 w 1103320"/>
                  <a:gd name="connsiteY2" fmla="*/ 499680 h 797333"/>
                  <a:gd name="connsiteX3" fmla="*/ 1009105 w 1103320"/>
                  <a:gd name="connsiteY3" fmla="*/ 779056 h 797333"/>
                  <a:gd name="connsiteX4" fmla="*/ 992456 w 1103320"/>
                  <a:gd name="connsiteY4" fmla="*/ 797333 h 797333"/>
                  <a:gd name="connsiteX5" fmla="*/ 990955 w 1103320"/>
                  <a:gd name="connsiteY5" fmla="*/ 794115 h 797333"/>
                  <a:gd name="connsiteX6" fmla="*/ 846371 w 1103320"/>
                  <a:gd name="connsiteY6" fmla="*/ 604278 h 797333"/>
                  <a:gd name="connsiteX7" fmla="*/ 128865 w 1103320"/>
                  <a:gd name="connsiteY7" fmla="*/ 462631 h 797333"/>
                  <a:gd name="connsiteX8" fmla="*/ 50548 w 1103320"/>
                  <a:gd name="connsiteY8" fmla="*/ 608464 h 797333"/>
                  <a:gd name="connsiteX9" fmla="*/ 41965 w 1103320"/>
                  <a:gd name="connsiteY9" fmla="*/ 690131 h 797333"/>
                  <a:gd name="connsiteX10" fmla="*/ 11208 w 1103320"/>
                  <a:gd name="connsiteY10" fmla="*/ 600383 h 797333"/>
                  <a:gd name="connsiteX11" fmla="*/ 0 w 1103320"/>
                  <a:gd name="connsiteY11" fmla="*/ 499680 h 797333"/>
                  <a:gd name="connsiteX12" fmla="*/ 161578 w 1103320"/>
                  <a:gd name="connsiteY12" fmla="*/ 146353 h 797333"/>
                  <a:gd name="connsiteX0" fmla="*/ 161578 w 1103320"/>
                  <a:gd name="connsiteY0" fmla="*/ 146353 h 797333"/>
                  <a:gd name="connsiteX1" fmla="*/ 551660 w 1103320"/>
                  <a:gd name="connsiteY1" fmla="*/ 0 h 797333"/>
                  <a:gd name="connsiteX2" fmla="*/ 1103320 w 1103320"/>
                  <a:gd name="connsiteY2" fmla="*/ 499680 h 797333"/>
                  <a:gd name="connsiteX3" fmla="*/ 1009105 w 1103320"/>
                  <a:gd name="connsiteY3" fmla="*/ 779056 h 797333"/>
                  <a:gd name="connsiteX4" fmla="*/ 992456 w 1103320"/>
                  <a:gd name="connsiteY4" fmla="*/ 797333 h 797333"/>
                  <a:gd name="connsiteX5" fmla="*/ 990955 w 1103320"/>
                  <a:gd name="connsiteY5" fmla="*/ 794115 h 797333"/>
                  <a:gd name="connsiteX6" fmla="*/ 795858 w 1103320"/>
                  <a:gd name="connsiteY6" fmla="*/ 654792 h 797333"/>
                  <a:gd name="connsiteX7" fmla="*/ 128865 w 1103320"/>
                  <a:gd name="connsiteY7" fmla="*/ 462631 h 797333"/>
                  <a:gd name="connsiteX8" fmla="*/ 50548 w 1103320"/>
                  <a:gd name="connsiteY8" fmla="*/ 608464 h 797333"/>
                  <a:gd name="connsiteX9" fmla="*/ 41965 w 1103320"/>
                  <a:gd name="connsiteY9" fmla="*/ 690131 h 797333"/>
                  <a:gd name="connsiteX10" fmla="*/ 11208 w 1103320"/>
                  <a:gd name="connsiteY10" fmla="*/ 600383 h 797333"/>
                  <a:gd name="connsiteX11" fmla="*/ 0 w 1103320"/>
                  <a:gd name="connsiteY11" fmla="*/ 499680 h 797333"/>
                  <a:gd name="connsiteX12" fmla="*/ 161578 w 1103320"/>
                  <a:gd name="connsiteY12" fmla="*/ 146353 h 797333"/>
                  <a:gd name="connsiteX0" fmla="*/ 161578 w 1103320"/>
                  <a:gd name="connsiteY0" fmla="*/ 146353 h 797333"/>
                  <a:gd name="connsiteX1" fmla="*/ 551660 w 1103320"/>
                  <a:gd name="connsiteY1" fmla="*/ 0 h 797333"/>
                  <a:gd name="connsiteX2" fmla="*/ 1103320 w 1103320"/>
                  <a:gd name="connsiteY2" fmla="*/ 499680 h 797333"/>
                  <a:gd name="connsiteX3" fmla="*/ 1009105 w 1103320"/>
                  <a:gd name="connsiteY3" fmla="*/ 779056 h 797333"/>
                  <a:gd name="connsiteX4" fmla="*/ 992456 w 1103320"/>
                  <a:gd name="connsiteY4" fmla="*/ 797333 h 797333"/>
                  <a:gd name="connsiteX5" fmla="*/ 990955 w 1103320"/>
                  <a:gd name="connsiteY5" fmla="*/ 794115 h 797333"/>
                  <a:gd name="connsiteX6" fmla="*/ 795858 w 1103320"/>
                  <a:gd name="connsiteY6" fmla="*/ 654792 h 797333"/>
                  <a:gd name="connsiteX7" fmla="*/ 128865 w 1103320"/>
                  <a:gd name="connsiteY7" fmla="*/ 462631 h 797333"/>
                  <a:gd name="connsiteX8" fmla="*/ 41965 w 1103320"/>
                  <a:gd name="connsiteY8" fmla="*/ 690131 h 797333"/>
                  <a:gd name="connsiteX9" fmla="*/ 11208 w 1103320"/>
                  <a:gd name="connsiteY9" fmla="*/ 600383 h 797333"/>
                  <a:gd name="connsiteX10" fmla="*/ 0 w 1103320"/>
                  <a:gd name="connsiteY10" fmla="*/ 499680 h 797333"/>
                  <a:gd name="connsiteX11" fmla="*/ 161578 w 1103320"/>
                  <a:gd name="connsiteY11" fmla="*/ 146353 h 797333"/>
                  <a:gd name="connsiteX0" fmla="*/ 161578 w 1103320"/>
                  <a:gd name="connsiteY0" fmla="*/ 146353 h 797333"/>
                  <a:gd name="connsiteX1" fmla="*/ 551660 w 1103320"/>
                  <a:gd name="connsiteY1" fmla="*/ 0 h 797333"/>
                  <a:gd name="connsiteX2" fmla="*/ 1103320 w 1103320"/>
                  <a:gd name="connsiteY2" fmla="*/ 499680 h 797333"/>
                  <a:gd name="connsiteX3" fmla="*/ 1009105 w 1103320"/>
                  <a:gd name="connsiteY3" fmla="*/ 779056 h 797333"/>
                  <a:gd name="connsiteX4" fmla="*/ 992456 w 1103320"/>
                  <a:gd name="connsiteY4" fmla="*/ 797333 h 797333"/>
                  <a:gd name="connsiteX5" fmla="*/ 990955 w 1103320"/>
                  <a:gd name="connsiteY5" fmla="*/ 794115 h 797333"/>
                  <a:gd name="connsiteX6" fmla="*/ 795858 w 1103320"/>
                  <a:gd name="connsiteY6" fmla="*/ 654792 h 797333"/>
                  <a:gd name="connsiteX7" fmla="*/ 128865 w 1103320"/>
                  <a:gd name="connsiteY7" fmla="*/ 462631 h 797333"/>
                  <a:gd name="connsiteX8" fmla="*/ 41965 w 1103320"/>
                  <a:gd name="connsiteY8" fmla="*/ 690131 h 797333"/>
                  <a:gd name="connsiteX9" fmla="*/ 11208 w 1103320"/>
                  <a:gd name="connsiteY9" fmla="*/ 600383 h 797333"/>
                  <a:gd name="connsiteX10" fmla="*/ 0 w 1103320"/>
                  <a:gd name="connsiteY10" fmla="*/ 499680 h 797333"/>
                  <a:gd name="connsiteX11" fmla="*/ 161578 w 1103320"/>
                  <a:gd name="connsiteY11" fmla="*/ 146353 h 797333"/>
                  <a:gd name="connsiteX0" fmla="*/ 161578 w 1103320"/>
                  <a:gd name="connsiteY0" fmla="*/ 146353 h 797333"/>
                  <a:gd name="connsiteX1" fmla="*/ 551660 w 1103320"/>
                  <a:gd name="connsiteY1" fmla="*/ 0 h 797333"/>
                  <a:gd name="connsiteX2" fmla="*/ 1103320 w 1103320"/>
                  <a:gd name="connsiteY2" fmla="*/ 499680 h 797333"/>
                  <a:gd name="connsiteX3" fmla="*/ 1009105 w 1103320"/>
                  <a:gd name="connsiteY3" fmla="*/ 779056 h 797333"/>
                  <a:gd name="connsiteX4" fmla="*/ 992456 w 1103320"/>
                  <a:gd name="connsiteY4" fmla="*/ 797333 h 797333"/>
                  <a:gd name="connsiteX5" fmla="*/ 795858 w 1103320"/>
                  <a:gd name="connsiteY5" fmla="*/ 654792 h 797333"/>
                  <a:gd name="connsiteX6" fmla="*/ 128865 w 1103320"/>
                  <a:gd name="connsiteY6" fmla="*/ 462631 h 797333"/>
                  <a:gd name="connsiteX7" fmla="*/ 41965 w 1103320"/>
                  <a:gd name="connsiteY7" fmla="*/ 690131 h 797333"/>
                  <a:gd name="connsiteX8" fmla="*/ 11208 w 1103320"/>
                  <a:gd name="connsiteY8" fmla="*/ 600383 h 797333"/>
                  <a:gd name="connsiteX9" fmla="*/ 0 w 1103320"/>
                  <a:gd name="connsiteY9" fmla="*/ 499680 h 797333"/>
                  <a:gd name="connsiteX10" fmla="*/ 161578 w 1103320"/>
                  <a:gd name="connsiteY10" fmla="*/ 146353 h 797333"/>
                  <a:gd name="connsiteX0" fmla="*/ 161578 w 1103320"/>
                  <a:gd name="connsiteY0" fmla="*/ 146353 h 779056"/>
                  <a:gd name="connsiteX1" fmla="*/ 551660 w 1103320"/>
                  <a:gd name="connsiteY1" fmla="*/ 0 h 779056"/>
                  <a:gd name="connsiteX2" fmla="*/ 1103320 w 1103320"/>
                  <a:gd name="connsiteY2" fmla="*/ 499680 h 779056"/>
                  <a:gd name="connsiteX3" fmla="*/ 1009105 w 1103320"/>
                  <a:gd name="connsiteY3" fmla="*/ 779056 h 779056"/>
                  <a:gd name="connsiteX4" fmla="*/ 795858 w 1103320"/>
                  <a:gd name="connsiteY4" fmla="*/ 654792 h 779056"/>
                  <a:gd name="connsiteX5" fmla="*/ 128865 w 1103320"/>
                  <a:gd name="connsiteY5" fmla="*/ 462631 h 779056"/>
                  <a:gd name="connsiteX6" fmla="*/ 41965 w 1103320"/>
                  <a:gd name="connsiteY6" fmla="*/ 690131 h 779056"/>
                  <a:gd name="connsiteX7" fmla="*/ 11208 w 1103320"/>
                  <a:gd name="connsiteY7" fmla="*/ 600383 h 779056"/>
                  <a:gd name="connsiteX8" fmla="*/ 0 w 1103320"/>
                  <a:gd name="connsiteY8" fmla="*/ 499680 h 779056"/>
                  <a:gd name="connsiteX9" fmla="*/ 161578 w 1103320"/>
                  <a:gd name="connsiteY9" fmla="*/ 146353 h 779056"/>
                  <a:gd name="connsiteX0" fmla="*/ 161578 w 1103320"/>
                  <a:gd name="connsiteY0" fmla="*/ 146353 h 779056"/>
                  <a:gd name="connsiteX1" fmla="*/ 551660 w 1103320"/>
                  <a:gd name="connsiteY1" fmla="*/ 0 h 779056"/>
                  <a:gd name="connsiteX2" fmla="*/ 1103320 w 1103320"/>
                  <a:gd name="connsiteY2" fmla="*/ 499680 h 779056"/>
                  <a:gd name="connsiteX3" fmla="*/ 1009105 w 1103320"/>
                  <a:gd name="connsiteY3" fmla="*/ 779056 h 779056"/>
                  <a:gd name="connsiteX4" fmla="*/ 795858 w 1103320"/>
                  <a:gd name="connsiteY4" fmla="*/ 654792 h 779056"/>
                  <a:gd name="connsiteX5" fmla="*/ 128865 w 1103320"/>
                  <a:gd name="connsiteY5" fmla="*/ 462631 h 779056"/>
                  <a:gd name="connsiteX6" fmla="*/ 41965 w 1103320"/>
                  <a:gd name="connsiteY6" fmla="*/ 690131 h 779056"/>
                  <a:gd name="connsiteX7" fmla="*/ 11208 w 1103320"/>
                  <a:gd name="connsiteY7" fmla="*/ 600383 h 779056"/>
                  <a:gd name="connsiteX8" fmla="*/ 0 w 1103320"/>
                  <a:gd name="connsiteY8" fmla="*/ 499680 h 779056"/>
                  <a:gd name="connsiteX9" fmla="*/ 161578 w 1103320"/>
                  <a:gd name="connsiteY9" fmla="*/ 146353 h 779056"/>
                  <a:gd name="connsiteX0" fmla="*/ 161578 w 1103320"/>
                  <a:gd name="connsiteY0" fmla="*/ 146353 h 779056"/>
                  <a:gd name="connsiteX1" fmla="*/ 551660 w 1103320"/>
                  <a:gd name="connsiteY1" fmla="*/ 0 h 779056"/>
                  <a:gd name="connsiteX2" fmla="*/ 1103320 w 1103320"/>
                  <a:gd name="connsiteY2" fmla="*/ 499680 h 779056"/>
                  <a:gd name="connsiteX3" fmla="*/ 1009105 w 1103320"/>
                  <a:gd name="connsiteY3" fmla="*/ 779056 h 779056"/>
                  <a:gd name="connsiteX4" fmla="*/ 795858 w 1103320"/>
                  <a:gd name="connsiteY4" fmla="*/ 654792 h 779056"/>
                  <a:gd name="connsiteX5" fmla="*/ 128865 w 1103320"/>
                  <a:gd name="connsiteY5" fmla="*/ 462631 h 779056"/>
                  <a:gd name="connsiteX6" fmla="*/ 41965 w 1103320"/>
                  <a:gd name="connsiteY6" fmla="*/ 690131 h 779056"/>
                  <a:gd name="connsiteX7" fmla="*/ 11208 w 1103320"/>
                  <a:gd name="connsiteY7" fmla="*/ 600383 h 779056"/>
                  <a:gd name="connsiteX8" fmla="*/ 0 w 1103320"/>
                  <a:gd name="connsiteY8" fmla="*/ 499680 h 779056"/>
                  <a:gd name="connsiteX9" fmla="*/ 161578 w 1103320"/>
                  <a:gd name="connsiteY9" fmla="*/ 146353 h 779056"/>
                  <a:gd name="connsiteX0" fmla="*/ 161578 w 1103320"/>
                  <a:gd name="connsiteY0" fmla="*/ 146353 h 779056"/>
                  <a:gd name="connsiteX1" fmla="*/ 551660 w 1103320"/>
                  <a:gd name="connsiteY1" fmla="*/ 0 h 779056"/>
                  <a:gd name="connsiteX2" fmla="*/ 1103320 w 1103320"/>
                  <a:gd name="connsiteY2" fmla="*/ 499680 h 779056"/>
                  <a:gd name="connsiteX3" fmla="*/ 1009105 w 1103320"/>
                  <a:gd name="connsiteY3" fmla="*/ 779056 h 779056"/>
                  <a:gd name="connsiteX4" fmla="*/ 795858 w 1103320"/>
                  <a:gd name="connsiteY4" fmla="*/ 654792 h 779056"/>
                  <a:gd name="connsiteX5" fmla="*/ 128865 w 1103320"/>
                  <a:gd name="connsiteY5" fmla="*/ 462631 h 779056"/>
                  <a:gd name="connsiteX6" fmla="*/ 41965 w 1103320"/>
                  <a:gd name="connsiteY6" fmla="*/ 690131 h 779056"/>
                  <a:gd name="connsiteX7" fmla="*/ 11208 w 1103320"/>
                  <a:gd name="connsiteY7" fmla="*/ 600383 h 779056"/>
                  <a:gd name="connsiteX8" fmla="*/ 0 w 1103320"/>
                  <a:gd name="connsiteY8" fmla="*/ 499680 h 779056"/>
                  <a:gd name="connsiteX9" fmla="*/ 161578 w 1103320"/>
                  <a:gd name="connsiteY9" fmla="*/ 146353 h 779056"/>
                  <a:gd name="connsiteX0" fmla="*/ 161578 w 1103320"/>
                  <a:gd name="connsiteY0" fmla="*/ 146353 h 779056"/>
                  <a:gd name="connsiteX1" fmla="*/ 551660 w 1103320"/>
                  <a:gd name="connsiteY1" fmla="*/ 0 h 779056"/>
                  <a:gd name="connsiteX2" fmla="*/ 1103320 w 1103320"/>
                  <a:gd name="connsiteY2" fmla="*/ 499680 h 779056"/>
                  <a:gd name="connsiteX3" fmla="*/ 1009105 w 1103320"/>
                  <a:gd name="connsiteY3" fmla="*/ 779056 h 779056"/>
                  <a:gd name="connsiteX4" fmla="*/ 795858 w 1103320"/>
                  <a:gd name="connsiteY4" fmla="*/ 654792 h 779056"/>
                  <a:gd name="connsiteX5" fmla="*/ 155757 w 1103320"/>
                  <a:gd name="connsiteY5" fmla="*/ 459263 h 779056"/>
                  <a:gd name="connsiteX6" fmla="*/ 41965 w 1103320"/>
                  <a:gd name="connsiteY6" fmla="*/ 690131 h 779056"/>
                  <a:gd name="connsiteX7" fmla="*/ 11208 w 1103320"/>
                  <a:gd name="connsiteY7" fmla="*/ 600383 h 779056"/>
                  <a:gd name="connsiteX8" fmla="*/ 0 w 1103320"/>
                  <a:gd name="connsiteY8" fmla="*/ 499680 h 779056"/>
                  <a:gd name="connsiteX9" fmla="*/ 161578 w 1103320"/>
                  <a:gd name="connsiteY9" fmla="*/ 146353 h 779056"/>
                  <a:gd name="connsiteX0" fmla="*/ 161578 w 1103320"/>
                  <a:gd name="connsiteY0" fmla="*/ 146353 h 779056"/>
                  <a:gd name="connsiteX1" fmla="*/ 551660 w 1103320"/>
                  <a:gd name="connsiteY1" fmla="*/ 0 h 779056"/>
                  <a:gd name="connsiteX2" fmla="*/ 1103320 w 1103320"/>
                  <a:gd name="connsiteY2" fmla="*/ 499680 h 779056"/>
                  <a:gd name="connsiteX3" fmla="*/ 1009105 w 1103320"/>
                  <a:gd name="connsiteY3" fmla="*/ 779056 h 779056"/>
                  <a:gd name="connsiteX4" fmla="*/ 795858 w 1103320"/>
                  <a:gd name="connsiteY4" fmla="*/ 654792 h 779056"/>
                  <a:gd name="connsiteX5" fmla="*/ 155757 w 1103320"/>
                  <a:gd name="connsiteY5" fmla="*/ 459263 h 779056"/>
                  <a:gd name="connsiteX6" fmla="*/ 41965 w 1103320"/>
                  <a:gd name="connsiteY6" fmla="*/ 690131 h 779056"/>
                  <a:gd name="connsiteX7" fmla="*/ 11208 w 1103320"/>
                  <a:gd name="connsiteY7" fmla="*/ 600383 h 779056"/>
                  <a:gd name="connsiteX8" fmla="*/ 0 w 1103320"/>
                  <a:gd name="connsiteY8" fmla="*/ 499680 h 779056"/>
                  <a:gd name="connsiteX9" fmla="*/ 161578 w 1103320"/>
                  <a:gd name="connsiteY9" fmla="*/ 146353 h 779056"/>
                  <a:gd name="connsiteX0" fmla="*/ 161578 w 1103320"/>
                  <a:gd name="connsiteY0" fmla="*/ 146353 h 779056"/>
                  <a:gd name="connsiteX1" fmla="*/ 551660 w 1103320"/>
                  <a:gd name="connsiteY1" fmla="*/ 0 h 779056"/>
                  <a:gd name="connsiteX2" fmla="*/ 1103320 w 1103320"/>
                  <a:gd name="connsiteY2" fmla="*/ 499680 h 779056"/>
                  <a:gd name="connsiteX3" fmla="*/ 1009105 w 1103320"/>
                  <a:gd name="connsiteY3" fmla="*/ 779056 h 779056"/>
                  <a:gd name="connsiteX4" fmla="*/ 795858 w 1103320"/>
                  <a:gd name="connsiteY4" fmla="*/ 654792 h 779056"/>
                  <a:gd name="connsiteX5" fmla="*/ 155757 w 1103320"/>
                  <a:gd name="connsiteY5" fmla="*/ 459263 h 779056"/>
                  <a:gd name="connsiteX6" fmla="*/ 41965 w 1103320"/>
                  <a:gd name="connsiteY6" fmla="*/ 690131 h 779056"/>
                  <a:gd name="connsiteX7" fmla="*/ 11208 w 1103320"/>
                  <a:gd name="connsiteY7" fmla="*/ 600383 h 779056"/>
                  <a:gd name="connsiteX8" fmla="*/ 0 w 1103320"/>
                  <a:gd name="connsiteY8" fmla="*/ 499680 h 779056"/>
                  <a:gd name="connsiteX9" fmla="*/ 161578 w 1103320"/>
                  <a:gd name="connsiteY9" fmla="*/ 146353 h 779056"/>
                  <a:gd name="connsiteX0" fmla="*/ 161578 w 1144733"/>
                  <a:gd name="connsiteY0" fmla="*/ 146353 h 740890"/>
                  <a:gd name="connsiteX1" fmla="*/ 551660 w 1144733"/>
                  <a:gd name="connsiteY1" fmla="*/ 0 h 740890"/>
                  <a:gd name="connsiteX2" fmla="*/ 1103320 w 1144733"/>
                  <a:gd name="connsiteY2" fmla="*/ 499680 h 740890"/>
                  <a:gd name="connsiteX3" fmla="*/ 1065127 w 1144733"/>
                  <a:gd name="connsiteY3" fmla="*/ 740890 h 740890"/>
                  <a:gd name="connsiteX4" fmla="*/ 795858 w 1144733"/>
                  <a:gd name="connsiteY4" fmla="*/ 654792 h 740890"/>
                  <a:gd name="connsiteX5" fmla="*/ 155757 w 1144733"/>
                  <a:gd name="connsiteY5" fmla="*/ 459263 h 740890"/>
                  <a:gd name="connsiteX6" fmla="*/ 41965 w 1144733"/>
                  <a:gd name="connsiteY6" fmla="*/ 690131 h 740890"/>
                  <a:gd name="connsiteX7" fmla="*/ 11208 w 1144733"/>
                  <a:gd name="connsiteY7" fmla="*/ 600383 h 740890"/>
                  <a:gd name="connsiteX8" fmla="*/ 0 w 1144733"/>
                  <a:gd name="connsiteY8" fmla="*/ 499680 h 740890"/>
                  <a:gd name="connsiteX9" fmla="*/ 161578 w 1144733"/>
                  <a:gd name="connsiteY9" fmla="*/ 146353 h 740890"/>
                  <a:gd name="connsiteX0" fmla="*/ 161578 w 1144733"/>
                  <a:gd name="connsiteY0" fmla="*/ 146353 h 752443"/>
                  <a:gd name="connsiteX1" fmla="*/ 551660 w 1144733"/>
                  <a:gd name="connsiteY1" fmla="*/ 0 h 752443"/>
                  <a:gd name="connsiteX2" fmla="*/ 1103320 w 1144733"/>
                  <a:gd name="connsiteY2" fmla="*/ 499680 h 752443"/>
                  <a:gd name="connsiteX3" fmla="*/ 1065127 w 1144733"/>
                  <a:gd name="connsiteY3" fmla="*/ 740890 h 752443"/>
                  <a:gd name="connsiteX4" fmla="*/ 795858 w 1144733"/>
                  <a:gd name="connsiteY4" fmla="*/ 654792 h 752443"/>
                  <a:gd name="connsiteX5" fmla="*/ 155757 w 1144733"/>
                  <a:gd name="connsiteY5" fmla="*/ 459263 h 752443"/>
                  <a:gd name="connsiteX6" fmla="*/ 41965 w 1144733"/>
                  <a:gd name="connsiteY6" fmla="*/ 690131 h 752443"/>
                  <a:gd name="connsiteX7" fmla="*/ 11208 w 1144733"/>
                  <a:gd name="connsiteY7" fmla="*/ 600383 h 752443"/>
                  <a:gd name="connsiteX8" fmla="*/ 0 w 1144733"/>
                  <a:gd name="connsiteY8" fmla="*/ 499680 h 752443"/>
                  <a:gd name="connsiteX9" fmla="*/ 161578 w 1144733"/>
                  <a:gd name="connsiteY9" fmla="*/ 146353 h 752443"/>
                  <a:gd name="connsiteX0" fmla="*/ 161578 w 1144733"/>
                  <a:gd name="connsiteY0" fmla="*/ 146353 h 754041"/>
                  <a:gd name="connsiteX1" fmla="*/ 551660 w 1144733"/>
                  <a:gd name="connsiteY1" fmla="*/ 0 h 754041"/>
                  <a:gd name="connsiteX2" fmla="*/ 1103320 w 1144733"/>
                  <a:gd name="connsiteY2" fmla="*/ 499680 h 754041"/>
                  <a:gd name="connsiteX3" fmla="*/ 1065127 w 1144733"/>
                  <a:gd name="connsiteY3" fmla="*/ 740890 h 754041"/>
                  <a:gd name="connsiteX4" fmla="*/ 795858 w 1144733"/>
                  <a:gd name="connsiteY4" fmla="*/ 654792 h 754041"/>
                  <a:gd name="connsiteX5" fmla="*/ 155757 w 1144733"/>
                  <a:gd name="connsiteY5" fmla="*/ 459263 h 754041"/>
                  <a:gd name="connsiteX6" fmla="*/ 41965 w 1144733"/>
                  <a:gd name="connsiteY6" fmla="*/ 690131 h 754041"/>
                  <a:gd name="connsiteX7" fmla="*/ 11208 w 1144733"/>
                  <a:gd name="connsiteY7" fmla="*/ 600383 h 754041"/>
                  <a:gd name="connsiteX8" fmla="*/ 0 w 1144733"/>
                  <a:gd name="connsiteY8" fmla="*/ 499680 h 754041"/>
                  <a:gd name="connsiteX9" fmla="*/ 161578 w 1144733"/>
                  <a:gd name="connsiteY9" fmla="*/ 146353 h 754041"/>
                  <a:gd name="connsiteX0" fmla="*/ 161578 w 1144733"/>
                  <a:gd name="connsiteY0" fmla="*/ 146353 h 758480"/>
                  <a:gd name="connsiteX1" fmla="*/ 551660 w 1144733"/>
                  <a:gd name="connsiteY1" fmla="*/ 0 h 758480"/>
                  <a:gd name="connsiteX2" fmla="*/ 1103320 w 1144733"/>
                  <a:gd name="connsiteY2" fmla="*/ 499680 h 758480"/>
                  <a:gd name="connsiteX3" fmla="*/ 1065127 w 1144733"/>
                  <a:gd name="connsiteY3" fmla="*/ 740890 h 758480"/>
                  <a:gd name="connsiteX4" fmla="*/ 795858 w 1144733"/>
                  <a:gd name="connsiteY4" fmla="*/ 654792 h 758480"/>
                  <a:gd name="connsiteX5" fmla="*/ 155757 w 1144733"/>
                  <a:gd name="connsiteY5" fmla="*/ 459263 h 758480"/>
                  <a:gd name="connsiteX6" fmla="*/ 41965 w 1144733"/>
                  <a:gd name="connsiteY6" fmla="*/ 690131 h 758480"/>
                  <a:gd name="connsiteX7" fmla="*/ 11208 w 1144733"/>
                  <a:gd name="connsiteY7" fmla="*/ 600383 h 758480"/>
                  <a:gd name="connsiteX8" fmla="*/ 0 w 1144733"/>
                  <a:gd name="connsiteY8" fmla="*/ 499680 h 758480"/>
                  <a:gd name="connsiteX9" fmla="*/ 161578 w 1144733"/>
                  <a:gd name="connsiteY9" fmla="*/ 146353 h 758480"/>
                  <a:gd name="connsiteX0" fmla="*/ 161578 w 1144733"/>
                  <a:gd name="connsiteY0" fmla="*/ 147104 h 759231"/>
                  <a:gd name="connsiteX1" fmla="*/ 551660 w 1144733"/>
                  <a:gd name="connsiteY1" fmla="*/ 751 h 759231"/>
                  <a:gd name="connsiteX2" fmla="*/ 1103320 w 1144733"/>
                  <a:gd name="connsiteY2" fmla="*/ 500431 h 759231"/>
                  <a:gd name="connsiteX3" fmla="*/ 1065127 w 1144733"/>
                  <a:gd name="connsiteY3" fmla="*/ 741641 h 759231"/>
                  <a:gd name="connsiteX4" fmla="*/ 795858 w 1144733"/>
                  <a:gd name="connsiteY4" fmla="*/ 655543 h 759231"/>
                  <a:gd name="connsiteX5" fmla="*/ 155757 w 1144733"/>
                  <a:gd name="connsiteY5" fmla="*/ 460014 h 759231"/>
                  <a:gd name="connsiteX6" fmla="*/ 41965 w 1144733"/>
                  <a:gd name="connsiteY6" fmla="*/ 690882 h 759231"/>
                  <a:gd name="connsiteX7" fmla="*/ 11208 w 1144733"/>
                  <a:gd name="connsiteY7" fmla="*/ 601134 h 759231"/>
                  <a:gd name="connsiteX8" fmla="*/ 0 w 1144733"/>
                  <a:gd name="connsiteY8" fmla="*/ 500431 h 759231"/>
                  <a:gd name="connsiteX9" fmla="*/ 161578 w 1144733"/>
                  <a:gd name="connsiteY9" fmla="*/ 147104 h 759231"/>
                  <a:gd name="connsiteX0" fmla="*/ 161578 w 1144733"/>
                  <a:gd name="connsiteY0" fmla="*/ 146487 h 758614"/>
                  <a:gd name="connsiteX1" fmla="*/ 551660 w 1144733"/>
                  <a:gd name="connsiteY1" fmla="*/ 134 h 758614"/>
                  <a:gd name="connsiteX2" fmla="*/ 1103320 w 1144733"/>
                  <a:gd name="connsiteY2" fmla="*/ 499814 h 758614"/>
                  <a:gd name="connsiteX3" fmla="*/ 1065127 w 1144733"/>
                  <a:gd name="connsiteY3" fmla="*/ 741024 h 758614"/>
                  <a:gd name="connsiteX4" fmla="*/ 795858 w 1144733"/>
                  <a:gd name="connsiteY4" fmla="*/ 654926 h 758614"/>
                  <a:gd name="connsiteX5" fmla="*/ 155757 w 1144733"/>
                  <a:gd name="connsiteY5" fmla="*/ 459397 h 758614"/>
                  <a:gd name="connsiteX6" fmla="*/ 41965 w 1144733"/>
                  <a:gd name="connsiteY6" fmla="*/ 690265 h 758614"/>
                  <a:gd name="connsiteX7" fmla="*/ 11208 w 1144733"/>
                  <a:gd name="connsiteY7" fmla="*/ 600517 h 758614"/>
                  <a:gd name="connsiteX8" fmla="*/ 0 w 1144733"/>
                  <a:gd name="connsiteY8" fmla="*/ 499814 h 758614"/>
                  <a:gd name="connsiteX9" fmla="*/ 161578 w 1144733"/>
                  <a:gd name="connsiteY9" fmla="*/ 146487 h 758614"/>
                  <a:gd name="connsiteX0" fmla="*/ 161578 w 1123875"/>
                  <a:gd name="connsiteY0" fmla="*/ 146494 h 758621"/>
                  <a:gd name="connsiteX1" fmla="*/ 551660 w 1123875"/>
                  <a:gd name="connsiteY1" fmla="*/ 141 h 758621"/>
                  <a:gd name="connsiteX2" fmla="*/ 1103320 w 1123875"/>
                  <a:gd name="connsiteY2" fmla="*/ 499821 h 758621"/>
                  <a:gd name="connsiteX3" fmla="*/ 1065127 w 1123875"/>
                  <a:gd name="connsiteY3" fmla="*/ 741031 h 758621"/>
                  <a:gd name="connsiteX4" fmla="*/ 795858 w 1123875"/>
                  <a:gd name="connsiteY4" fmla="*/ 654933 h 758621"/>
                  <a:gd name="connsiteX5" fmla="*/ 155757 w 1123875"/>
                  <a:gd name="connsiteY5" fmla="*/ 459404 h 758621"/>
                  <a:gd name="connsiteX6" fmla="*/ 41965 w 1123875"/>
                  <a:gd name="connsiteY6" fmla="*/ 690272 h 758621"/>
                  <a:gd name="connsiteX7" fmla="*/ 11208 w 1123875"/>
                  <a:gd name="connsiteY7" fmla="*/ 600524 h 758621"/>
                  <a:gd name="connsiteX8" fmla="*/ 0 w 1123875"/>
                  <a:gd name="connsiteY8" fmla="*/ 499821 h 758621"/>
                  <a:gd name="connsiteX9" fmla="*/ 161578 w 1123875"/>
                  <a:gd name="connsiteY9" fmla="*/ 146494 h 758621"/>
                  <a:gd name="connsiteX0" fmla="*/ 161578 w 1143242"/>
                  <a:gd name="connsiteY0" fmla="*/ 166685 h 778812"/>
                  <a:gd name="connsiteX1" fmla="*/ 571827 w 1143242"/>
                  <a:gd name="connsiteY1" fmla="*/ 127 h 778812"/>
                  <a:gd name="connsiteX2" fmla="*/ 1103320 w 1143242"/>
                  <a:gd name="connsiteY2" fmla="*/ 520012 h 778812"/>
                  <a:gd name="connsiteX3" fmla="*/ 1065127 w 1143242"/>
                  <a:gd name="connsiteY3" fmla="*/ 761222 h 778812"/>
                  <a:gd name="connsiteX4" fmla="*/ 795858 w 1143242"/>
                  <a:gd name="connsiteY4" fmla="*/ 675124 h 778812"/>
                  <a:gd name="connsiteX5" fmla="*/ 155757 w 1143242"/>
                  <a:gd name="connsiteY5" fmla="*/ 479595 h 778812"/>
                  <a:gd name="connsiteX6" fmla="*/ 41965 w 1143242"/>
                  <a:gd name="connsiteY6" fmla="*/ 710463 h 778812"/>
                  <a:gd name="connsiteX7" fmla="*/ 11208 w 1143242"/>
                  <a:gd name="connsiteY7" fmla="*/ 620715 h 778812"/>
                  <a:gd name="connsiteX8" fmla="*/ 0 w 1143242"/>
                  <a:gd name="connsiteY8" fmla="*/ 520012 h 778812"/>
                  <a:gd name="connsiteX9" fmla="*/ 161578 w 1143242"/>
                  <a:gd name="connsiteY9" fmla="*/ 166685 h 778812"/>
                  <a:gd name="connsiteX0" fmla="*/ 161578 w 1120905"/>
                  <a:gd name="connsiteY0" fmla="*/ 166692 h 778819"/>
                  <a:gd name="connsiteX1" fmla="*/ 571827 w 1120905"/>
                  <a:gd name="connsiteY1" fmla="*/ 134 h 778819"/>
                  <a:gd name="connsiteX2" fmla="*/ 1103320 w 1120905"/>
                  <a:gd name="connsiteY2" fmla="*/ 520019 h 778819"/>
                  <a:gd name="connsiteX3" fmla="*/ 1065127 w 1120905"/>
                  <a:gd name="connsiteY3" fmla="*/ 761229 h 778819"/>
                  <a:gd name="connsiteX4" fmla="*/ 795858 w 1120905"/>
                  <a:gd name="connsiteY4" fmla="*/ 675131 h 778819"/>
                  <a:gd name="connsiteX5" fmla="*/ 155757 w 1120905"/>
                  <a:gd name="connsiteY5" fmla="*/ 479602 h 778819"/>
                  <a:gd name="connsiteX6" fmla="*/ 41965 w 1120905"/>
                  <a:gd name="connsiteY6" fmla="*/ 710470 h 778819"/>
                  <a:gd name="connsiteX7" fmla="*/ 11208 w 1120905"/>
                  <a:gd name="connsiteY7" fmla="*/ 620722 h 778819"/>
                  <a:gd name="connsiteX8" fmla="*/ 0 w 1120905"/>
                  <a:gd name="connsiteY8" fmla="*/ 520019 h 778819"/>
                  <a:gd name="connsiteX9" fmla="*/ 161578 w 1120905"/>
                  <a:gd name="connsiteY9" fmla="*/ 166692 h 7788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20905" h="778819">
                    <a:moveTo>
                      <a:pt x="161578" y="166692"/>
                    </a:moveTo>
                    <a:cubicBezTo>
                      <a:pt x="256883" y="80045"/>
                      <a:pt x="318888" y="5115"/>
                      <a:pt x="571827" y="134"/>
                    </a:cubicBezTo>
                    <a:cubicBezTo>
                      <a:pt x="994721" y="-8194"/>
                      <a:pt x="1075627" y="371414"/>
                      <a:pt x="1103320" y="520019"/>
                    </a:cubicBezTo>
                    <a:cubicBezTo>
                      <a:pt x="1135117" y="690648"/>
                      <a:pt x="1124609" y="681480"/>
                      <a:pt x="1065127" y="761229"/>
                    </a:cubicBezTo>
                    <a:cubicBezTo>
                      <a:pt x="933541" y="802876"/>
                      <a:pt x="897335" y="769146"/>
                      <a:pt x="795858" y="675131"/>
                    </a:cubicBezTo>
                    <a:cubicBezTo>
                      <a:pt x="694381" y="581116"/>
                      <a:pt x="415941" y="275024"/>
                      <a:pt x="155757" y="479602"/>
                    </a:cubicBezTo>
                    <a:cubicBezTo>
                      <a:pt x="56875" y="557351"/>
                      <a:pt x="46447" y="665622"/>
                      <a:pt x="41965" y="710470"/>
                    </a:cubicBezTo>
                    <a:cubicBezTo>
                      <a:pt x="14905" y="663715"/>
                      <a:pt x="21460" y="650638"/>
                      <a:pt x="11208" y="620722"/>
                    </a:cubicBezTo>
                    <a:cubicBezTo>
                      <a:pt x="3859" y="588194"/>
                      <a:pt x="0" y="554515"/>
                      <a:pt x="0" y="520019"/>
                    </a:cubicBezTo>
                    <a:cubicBezTo>
                      <a:pt x="0" y="382036"/>
                      <a:pt x="66274" y="253340"/>
                      <a:pt x="161578" y="166692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532" name="グループ化 531">
                <a:extLst>
                  <a:ext uri="{FF2B5EF4-FFF2-40B4-BE49-F238E27FC236}">
                    <a16:creationId xmlns:a16="http://schemas.microsoft.com/office/drawing/2014/main" id="{09C5C560-BD97-4954-B622-7885E90509BB}"/>
                  </a:ext>
                </a:extLst>
              </p:cNvPr>
              <p:cNvGrpSpPr/>
              <p:nvPr/>
            </p:nvGrpSpPr>
            <p:grpSpPr>
              <a:xfrm>
                <a:off x="3767593" y="1665108"/>
                <a:ext cx="217719" cy="231301"/>
                <a:chOff x="2121610" y="5697472"/>
                <a:chExt cx="169946" cy="158072"/>
              </a:xfrm>
            </p:grpSpPr>
            <p:sp>
              <p:nvSpPr>
                <p:cNvPr id="533" name="二等辺三角形 532">
                  <a:extLst>
                    <a:ext uri="{FF2B5EF4-FFF2-40B4-BE49-F238E27FC236}">
                      <a16:creationId xmlns:a16="http://schemas.microsoft.com/office/drawing/2014/main" id="{6D976E30-F1BD-45A7-A768-752D5A390F70}"/>
                    </a:ext>
                  </a:extLst>
                </p:cNvPr>
                <p:cNvSpPr/>
                <p:nvPr/>
              </p:nvSpPr>
              <p:spPr>
                <a:xfrm rot="17563913">
                  <a:off x="2163527" y="5676457"/>
                  <a:ext cx="26940" cy="110774"/>
                </a:xfrm>
                <a:prstGeom prst="triangl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534" name="グループ化 533">
                  <a:extLst>
                    <a:ext uri="{FF2B5EF4-FFF2-40B4-BE49-F238E27FC236}">
                      <a16:creationId xmlns:a16="http://schemas.microsoft.com/office/drawing/2014/main" id="{C35FCBF8-93D2-43A9-BC04-DC44D6DC9E18}"/>
                    </a:ext>
                  </a:extLst>
                </p:cNvPr>
                <p:cNvGrpSpPr/>
                <p:nvPr/>
              </p:nvGrpSpPr>
              <p:grpSpPr>
                <a:xfrm>
                  <a:off x="2165452" y="5697472"/>
                  <a:ext cx="126104" cy="158072"/>
                  <a:chOff x="2896919" y="3691681"/>
                  <a:chExt cx="138000" cy="203092"/>
                </a:xfrm>
              </p:grpSpPr>
              <p:sp>
                <p:nvSpPr>
                  <p:cNvPr id="535" name="円/楕円 333">
                    <a:extLst>
                      <a:ext uri="{FF2B5EF4-FFF2-40B4-BE49-F238E27FC236}">
                        <a16:creationId xmlns:a16="http://schemas.microsoft.com/office/drawing/2014/main" id="{168D8F5C-8985-469A-8F85-62CF2A51F782}"/>
                      </a:ext>
                    </a:extLst>
                  </p:cNvPr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36" name="円/楕円 334">
                    <a:extLst>
                      <a:ext uri="{FF2B5EF4-FFF2-40B4-BE49-F238E27FC236}">
                        <a16:creationId xmlns:a16="http://schemas.microsoft.com/office/drawing/2014/main" id="{80B29C80-89B1-4507-8B6D-96A58995669B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37" name="円/楕円 335">
                    <a:extLst>
                      <a:ext uri="{FF2B5EF4-FFF2-40B4-BE49-F238E27FC236}">
                        <a16:creationId xmlns:a16="http://schemas.microsoft.com/office/drawing/2014/main" id="{B9A9068C-C041-4B08-A5EC-EB9E301C9347}"/>
                      </a:ext>
                    </a:extLst>
                  </p:cNvPr>
                  <p:cNvSpPr/>
                  <p:nvPr/>
                </p:nvSpPr>
                <p:spPr>
                  <a:xfrm>
                    <a:off x="2901373" y="3747251"/>
                    <a:ext cx="64391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38" name="円/楕円 336">
                    <a:extLst>
                      <a:ext uri="{FF2B5EF4-FFF2-40B4-BE49-F238E27FC236}">
                        <a16:creationId xmlns:a16="http://schemas.microsoft.com/office/drawing/2014/main" id="{68771463-71F7-449D-9231-2C1BE5F924A3}"/>
                      </a:ext>
                    </a:extLst>
                  </p:cNvPr>
                  <p:cNvSpPr/>
                  <p:nvPr/>
                </p:nvSpPr>
                <p:spPr>
                  <a:xfrm>
                    <a:off x="2910841" y="3764677"/>
                    <a:ext cx="39054" cy="48089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32" name="楕円 31">
                <a:extLst>
                  <a:ext uri="{FF2B5EF4-FFF2-40B4-BE49-F238E27FC236}">
                    <a16:creationId xmlns:a16="http://schemas.microsoft.com/office/drawing/2014/main" id="{D7FEB9B8-6133-4130-B345-B1CDA618D91B}"/>
                  </a:ext>
                </a:extLst>
              </p:cNvPr>
              <p:cNvSpPr/>
              <p:nvPr/>
            </p:nvSpPr>
            <p:spPr>
              <a:xfrm rot="18000000">
                <a:off x="3795398" y="2764020"/>
                <a:ext cx="400017" cy="101096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6" name="フリーフォーム: 図形 545">
                <a:extLst>
                  <a:ext uri="{FF2B5EF4-FFF2-40B4-BE49-F238E27FC236}">
                    <a16:creationId xmlns:a16="http://schemas.microsoft.com/office/drawing/2014/main" id="{6AF4238F-52C1-41CF-A02C-EBB77BD28B9A}"/>
                  </a:ext>
                </a:extLst>
              </p:cNvPr>
              <p:cNvSpPr/>
              <p:nvPr/>
            </p:nvSpPr>
            <p:spPr>
              <a:xfrm>
                <a:off x="3801314" y="3052359"/>
                <a:ext cx="136407" cy="284114"/>
              </a:xfrm>
              <a:custGeom>
                <a:avLst/>
                <a:gdLst>
                  <a:gd name="connsiteX0" fmla="*/ 120455 w 240910"/>
                  <a:gd name="connsiteY0" fmla="*/ 0 h 290804"/>
                  <a:gd name="connsiteX1" fmla="*/ 205630 w 240910"/>
                  <a:gd name="connsiteY1" fmla="*/ 35280 h 290804"/>
                  <a:gd name="connsiteX2" fmla="*/ 205630 w 240910"/>
                  <a:gd name="connsiteY2" fmla="*/ 205630 h 290804"/>
                  <a:gd name="connsiteX3" fmla="*/ 120455 w 240910"/>
                  <a:gd name="connsiteY3" fmla="*/ 290804 h 290804"/>
                  <a:gd name="connsiteX4" fmla="*/ 35280 w 240910"/>
                  <a:gd name="connsiteY4" fmla="*/ 205630 h 290804"/>
                  <a:gd name="connsiteX5" fmla="*/ 35280 w 240910"/>
                  <a:gd name="connsiteY5" fmla="*/ 35280 h 290804"/>
                  <a:gd name="connsiteX6" fmla="*/ 120455 w 240910"/>
                  <a:gd name="connsiteY6" fmla="*/ 0 h 290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0910" h="290804">
                    <a:moveTo>
                      <a:pt x="120455" y="0"/>
                    </a:moveTo>
                    <a:cubicBezTo>
                      <a:pt x="151282" y="0"/>
                      <a:pt x="182109" y="11760"/>
                      <a:pt x="205630" y="35280"/>
                    </a:cubicBezTo>
                    <a:cubicBezTo>
                      <a:pt x="252670" y="82320"/>
                      <a:pt x="252670" y="158590"/>
                      <a:pt x="205630" y="205630"/>
                    </a:cubicBezTo>
                    <a:lnTo>
                      <a:pt x="120455" y="290804"/>
                    </a:lnTo>
                    <a:lnTo>
                      <a:pt x="35280" y="205630"/>
                    </a:lnTo>
                    <a:cubicBezTo>
                      <a:pt x="-11760" y="158590"/>
                      <a:pt x="-11760" y="82320"/>
                      <a:pt x="35280" y="35280"/>
                    </a:cubicBezTo>
                    <a:cubicBezTo>
                      <a:pt x="58801" y="11760"/>
                      <a:pt x="89628" y="0"/>
                      <a:pt x="120455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8" name="楕円 547">
                <a:extLst>
                  <a:ext uri="{FF2B5EF4-FFF2-40B4-BE49-F238E27FC236}">
                    <a16:creationId xmlns:a16="http://schemas.microsoft.com/office/drawing/2014/main" id="{EF795AC9-F36A-471D-AD69-0527A3CF996A}"/>
                  </a:ext>
                </a:extLst>
              </p:cNvPr>
              <p:cNvSpPr/>
              <p:nvPr/>
            </p:nvSpPr>
            <p:spPr>
              <a:xfrm rot="18000000">
                <a:off x="3822302" y="2752951"/>
                <a:ext cx="304236" cy="89080"/>
              </a:xfrm>
              <a:prstGeom prst="ellipse">
                <a:avLst/>
              </a:prstGeom>
              <a:solidFill>
                <a:srgbClr val="000000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9" name="フリーフォーム: 図形 548">
                <a:extLst>
                  <a:ext uri="{FF2B5EF4-FFF2-40B4-BE49-F238E27FC236}">
                    <a16:creationId xmlns:a16="http://schemas.microsoft.com/office/drawing/2014/main" id="{A63F400E-7D4B-4D6D-911F-32E58480E29B}"/>
                  </a:ext>
                </a:extLst>
              </p:cNvPr>
              <p:cNvSpPr/>
              <p:nvPr/>
            </p:nvSpPr>
            <p:spPr>
              <a:xfrm>
                <a:off x="3867132" y="2482216"/>
                <a:ext cx="600279" cy="510585"/>
              </a:xfrm>
              <a:custGeom>
                <a:avLst/>
                <a:gdLst>
                  <a:gd name="connsiteX0" fmla="*/ 257873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288835 w 290715"/>
                  <a:gd name="connsiteY3" fmla="*/ 39164 h 613938"/>
                  <a:gd name="connsiteX4" fmla="*/ 151748 w 290715"/>
                  <a:gd name="connsiteY4" fmla="*/ 173533 h 613938"/>
                  <a:gd name="connsiteX5" fmla="*/ 180714 w 290715"/>
                  <a:gd name="connsiteY5" fmla="*/ 258156 h 613938"/>
                  <a:gd name="connsiteX6" fmla="*/ 5055 w 290715"/>
                  <a:gd name="connsiteY6" fmla="*/ 613938 h 613938"/>
                  <a:gd name="connsiteX7" fmla="*/ 0 w 290715"/>
                  <a:gd name="connsiteY7" fmla="*/ 508196 h 613938"/>
                  <a:gd name="connsiteX8" fmla="*/ 138932 w 290715"/>
                  <a:gd name="connsiteY8" fmla="*/ 128491 h 613938"/>
                  <a:gd name="connsiteX9" fmla="*/ 239706 w 290715"/>
                  <a:gd name="connsiteY9" fmla="*/ 10647 h 613938"/>
                  <a:gd name="connsiteX0" fmla="*/ 255491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288835 w 290715"/>
                  <a:gd name="connsiteY3" fmla="*/ 39164 h 613938"/>
                  <a:gd name="connsiteX4" fmla="*/ 151748 w 290715"/>
                  <a:gd name="connsiteY4" fmla="*/ 173533 h 613938"/>
                  <a:gd name="connsiteX5" fmla="*/ 180714 w 290715"/>
                  <a:gd name="connsiteY5" fmla="*/ 258156 h 613938"/>
                  <a:gd name="connsiteX6" fmla="*/ 5055 w 290715"/>
                  <a:gd name="connsiteY6" fmla="*/ 613938 h 613938"/>
                  <a:gd name="connsiteX7" fmla="*/ 0 w 290715"/>
                  <a:gd name="connsiteY7" fmla="*/ 508196 h 613938"/>
                  <a:gd name="connsiteX8" fmla="*/ 138932 w 290715"/>
                  <a:gd name="connsiteY8" fmla="*/ 128491 h 613938"/>
                  <a:gd name="connsiteX9" fmla="*/ 239706 w 290715"/>
                  <a:gd name="connsiteY9" fmla="*/ 10647 h 613938"/>
                  <a:gd name="connsiteX10" fmla="*/ 255491 w 290715"/>
                  <a:gd name="connsiteY10" fmla="*/ 0 h 613938"/>
                  <a:gd name="connsiteX0" fmla="*/ 255491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288835 w 290715"/>
                  <a:gd name="connsiteY3" fmla="*/ 39164 h 613938"/>
                  <a:gd name="connsiteX4" fmla="*/ 151748 w 290715"/>
                  <a:gd name="connsiteY4" fmla="*/ 173533 h 613938"/>
                  <a:gd name="connsiteX5" fmla="*/ 180714 w 290715"/>
                  <a:gd name="connsiteY5" fmla="*/ 258156 h 613938"/>
                  <a:gd name="connsiteX6" fmla="*/ 5055 w 290715"/>
                  <a:gd name="connsiteY6" fmla="*/ 613938 h 613938"/>
                  <a:gd name="connsiteX7" fmla="*/ 0 w 290715"/>
                  <a:gd name="connsiteY7" fmla="*/ 508196 h 613938"/>
                  <a:gd name="connsiteX8" fmla="*/ 129407 w 290715"/>
                  <a:gd name="connsiteY8" fmla="*/ 128491 h 613938"/>
                  <a:gd name="connsiteX9" fmla="*/ 239706 w 290715"/>
                  <a:gd name="connsiteY9" fmla="*/ 10647 h 613938"/>
                  <a:gd name="connsiteX10" fmla="*/ 255491 w 290715"/>
                  <a:gd name="connsiteY10" fmla="*/ 0 h 613938"/>
                  <a:gd name="connsiteX0" fmla="*/ 255491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288835 w 290715"/>
                  <a:gd name="connsiteY3" fmla="*/ 39164 h 613938"/>
                  <a:gd name="connsiteX4" fmla="*/ 151748 w 290715"/>
                  <a:gd name="connsiteY4" fmla="*/ 173533 h 613938"/>
                  <a:gd name="connsiteX5" fmla="*/ 180714 w 290715"/>
                  <a:gd name="connsiteY5" fmla="*/ 258156 h 613938"/>
                  <a:gd name="connsiteX6" fmla="*/ 5055 w 290715"/>
                  <a:gd name="connsiteY6" fmla="*/ 613938 h 613938"/>
                  <a:gd name="connsiteX7" fmla="*/ 0 w 290715"/>
                  <a:gd name="connsiteY7" fmla="*/ 508196 h 613938"/>
                  <a:gd name="connsiteX8" fmla="*/ 129407 w 290715"/>
                  <a:gd name="connsiteY8" fmla="*/ 128491 h 613938"/>
                  <a:gd name="connsiteX9" fmla="*/ 239706 w 290715"/>
                  <a:gd name="connsiteY9" fmla="*/ 10647 h 613938"/>
                  <a:gd name="connsiteX10" fmla="*/ 255491 w 290715"/>
                  <a:gd name="connsiteY10" fmla="*/ 0 h 613938"/>
                  <a:gd name="connsiteX0" fmla="*/ 255491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288835 w 290715"/>
                  <a:gd name="connsiteY3" fmla="*/ 39164 h 613938"/>
                  <a:gd name="connsiteX4" fmla="*/ 151748 w 290715"/>
                  <a:gd name="connsiteY4" fmla="*/ 173533 h 613938"/>
                  <a:gd name="connsiteX5" fmla="*/ 180714 w 290715"/>
                  <a:gd name="connsiteY5" fmla="*/ 258156 h 613938"/>
                  <a:gd name="connsiteX6" fmla="*/ 5055 w 290715"/>
                  <a:gd name="connsiteY6" fmla="*/ 613938 h 613938"/>
                  <a:gd name="connsiteX7" fmla="*/ 0 w 290715"/>
                  <a:gd name="connsiteY7" fmla="*/ 508196 h 613938"/>
                  <a:gd name="connsiteX8" fmla="*/ 129407 w 290715"/>
                  <a:gd name="connsiteY8" fmla="*/ 128491 h 613938"/>
                  <a:gd name="connsiteX9" fmla="*/ 239706 w 290715"/>
                  <a:gd name="connsiteY9" fmla="*/ 10647 h 613938"/>
                  <a:gd name="connsiteX10" fmla="*/ 255491 w 290715"/>
                  <a:gd name="connsiteY10" fmla="*/ 0 h 613938"/>
                  <a:gd name="connsiteX0" fmla="*/ 255491 w 291216"/>
                  <a:gd name="connsiteY0" fmla="*/ 0 h 613938"/>
                  <a:gd name="connsiteX1" fmla="*/ 282829 w 291216"/>
                  <a:gd name="connsiteY1" fmla="*/ 22548 h 613938"/>
                  <a:gd name="connsiteX2" fmla="*/ 290715 w 291216"/>
                  <a:gd name="connsiteY2" fmla="*/ 35357 h 613938"/>
                  <a:gd name="connsiteX3" fmla="*/ 291216 w 291216"/>
                  <a:gd name="connsiteY3" fmla="*/ 46308 h 613938"/>
                  <a:gd name="connsiteX4" fmla="*/ 151748 w 291216"/>
                  <a:gd name="connsiteY4" fmla="*/ 173533 h 613938"/>
                  <a:gd name="connsiteX5" fmla="*/ 180714 w 291216"/>
                  <a:gd name="connsiteY5" fmla="*/ 258156 h 613938"/>
                  <a:gd name="connsiteX6" fmla="*/ 5055 w 291216"/>
                  <a:gd name="connsiteY6" fmla="*/ 613938 h 613938"/>
                  <a:gd name="connsiteX7" fmla="*/ 0 w 291216"/>
                  <a:gd name="connsiteY7" fmla="*/ 508196 h 613938"/>
                  <a:gd name="connsiteX8" fmla="*/ 129407 w 291216"/>
                  <a:gd name="connsiteY8" fmla="*/ 128491 h 613938"/>
                  <a:gd name="connsiteX9" fmla="*/ 239706 w 291216"/>
                  <a:gd name="connsiteY9" fmla="*/ 10647 h 613938"/>
                  <a:gd name="connsiteX10" fmla="*/ 255491 w 291216"/>
                  <a:gd name="connsiteY10" fmla="*/ 0 h 613938"/>
                  <a:gd name="connsiteX0" fmla="*/ 255491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151748 w 290715"/>
                  <a:gd name="connsiteY3" fmla="*/ 173533 h 613938"/>
                  <a:gd name="connsiteX4" fmla="*/ 180714 w 290715"/>
                  <a:gd name="connsiteY4" fmla="*/ 258156 h 613938"/>
                  <a:gd name="connsiteX5" fmla="*/ 5055 w 290715"/>
                  <a:gd name="connsiteY5" fmla="*/ 613938 h 613938"/>
                  <a:gd name="connsiteX6" fmla="*/ 0 w 290715"/>
                  <a:gd name="connsiteY6" fmla="*/ 508196 h 613938"/>
                  <a:gd name="connsiteX7" fmla="*/ 129407 w 290715"/>
                  <a:gd name="connsiteY7" fmla="*/ 128491 h 613938"/>
                  <a:gd name="connsiteX8" fmla="*/ 239706 w 290715"/>
                  <a:gd name="connsiteY8" fmla="*/ 10647 h 613938"/>
                  <a:gd name="connsiteX9" fmla="*/ 255491 w 290715"/>
                  <a:gd name="connsiteY9" fmla="*/ 0 h 613938"/>
                  <a:gd name="connsiteX0" fmla="*/ 255491 w 309765"/>
                  <a:gd name="connsiteY0" fmla="*/ 0 h 613938"/>
                  <a:gd name="connsiteX1" fmla="*/ 282829 w 309765"/>
                  <a:gd name="connsiteY1" fmla="*/ 22548 h 613938"/>
                  <a:gd name="connsiteX2" fmla="*/ 309765 w 309765"/>
                  <a:gd name="connsiteY2" fmla="*/ 63932 h 613938"/>
                  <a:gd name="connsiteX3" fmla="*/ 151748 w 309765"/>
                  <a:gd name="connsiteY3" fmla="*/ 173533 h 613938"/>
                  <a:gd name="connsiteX4" fmla="*/ 180714 w 309765"/>
                  <a:gd name="connsiteY4" fmla="*/ 258156 h 613938"/>
                  <a:gd name="connsiteX5" fmla="*/ 5055 w 309765"/>
                  <a:gd name="connsiteY5" fmla="*/ 613938 h 613938"/>
                  <a:gd name="connsiteX6" fmla="*/ 0 w 309765"/>
                  <a:gd name="connsiteY6" fmla="*/ 508196 h 613938"/>
                  <a:gd name="connsiteX7" fmla="*/ 129407 w 309765"/>
                  <a:gd name="connsiteY7" fmla="*/ 128491 h 613938"/>
                  <a:gd name="connsiteX8" fmla="*/ 239706 w 309765"/>
                  <a:gd name="connsiteY8" fmla="*/ 10647 h 613938"/>
                  <a:gd name="connsiteX9" fmla="*/ 255491 w 309765"/>
                  <a:gd name="connsiteY9" fmla="*/ 0 h 613938"/>
                  <a:gd name="connsiteX0" fmla="*/ 255491 w 309765"/>
                  <a:gd name="connsiteY0" fmla="*/ 0 h 613938"/>
                  <a:gd name="connsiteX1" fmla="*/ 309765 w 309765"/>
                  <a:gd name="connsiteY1" fmla="*/ 63932 h 613938"/>
                  <a:gd name="connsiteX2" fmla="*/ 151748 w 309765"/>
                  <a:gd name="connsiteY2" fmla="*/ 173533 h 613938"/>
                  <a:gd name="connsiteX3" fmla="*/ 180714 w 309765"/>
                  <a:gd name="connsiteY3" fmla="*/ 258156 h 613938"/>
                  <a:gd name="connsiteX4" fmla="*/ 5055 w 309765"/>
                  <a:gd name="connsiteY4" fmla="*/ 613938 h 613938"/>
                  <a:gd name="connsiteX5" fmla="*/ 0 w 309765"/>
                  <a:gd name="connsiteY5" fmla="*/ 508196 h 613938"/>
                  <a:gd name="connsiteX6" fmla="*/ 129407 w 309765"/>
                  <a:gd name="connsiteY6" fmla="*/ 128491 h 613938"/>
                  <a:gd name="connsiteX7" fmla="*/ 239706 w 309765"/>
                  <a:gd name="connsiteY7" fmla="*/ 10647 h 613938"/>
                  <a:gd name="connsiteX8" fmla="*/ 255491 w 309765"/>
                  <a:gd name="connsiteY8" fmla="*/ 0 h 613938"/>
                  <a:gd name="connsiteX0" fmla="*/ 255491 w 293096"/>
                  <a:gd name="connsiteY0" fmla="*/ 0 h 613938"/>
                  <a:gd name="connsiteX1" fmla="*/ 293096 w 293096"/>
                  <a:gd name="connsiteY1" fmla="*/ 52026 h 613938"/>
                  <a:gd name="connsiteX2" fmla="*/ 151748 w 293096"/>
                  <a:gd name="connsiteY2" fmla="*/ 173533 h 613938"/>
                  <a:gd name="connsiteX3" fmla="*/ 180714 w 293096"/>
                  <a:gd name="connsiteY3" fmla="*/ 258156 h 613938"/>
                  <a:gd name="connsiteX4" fmla="*/ 5055 w 293096"/>
                  <a:gd name="connsiteY4" fmla="*/ 613938 h 613938"/>
                  <a:gd name="connsiteX5" fmla="*/ 0 w 293096"/>
                  <a:gd name="connsiteY5" fmla="*/ 508196 h 613938"/>
                  <a:gd name="connsiteX6" fmla="*/ 129407 w 293096"/>
                  <a:gd name="connsiteY6" fmla="*/ 128491 h 613938"/>
                  <a:gd name="connsiteX7" fmla="*/ 239706 w 293096"/>
                  <a:gd name="connsiteY7" fmla="*/ 10647 h 613938"/>
                  <a:gd name="connsiteX8" fmla="*/ 255491 w 293096"/>
                  <a:gd name="connsiteY8" fmla="*/ 0 h 613938"/>
                  <a:gd name="connsiteX0" fmla="*/ 255491 w 293096"/>
                  <a:gd name="connsiteY0" fmla="*/ 0 h 692519"/>
                  <a:gd name="connsiteX1" fmla="*/ 293096 w 293096"/>
                  <a:gd name="connsiteY1" fmla="*/ 52026 h 692519"/>
                  <a:gd name="connsiteX2" fmla="*/ 151748 w 293096"/>
                  <a:gd name="connsiteY2" fmla="*/ 173533 h 692519"/>
                  <a:gd name="connsiteX3" fmla="*/ 180714 w 293096"/>
                  <a:gd name="connsiteY3" fmla="*/ 258156 h 692519"/>
                  <a:gd name="connsiteX4" fmla="*/ 7436 w 293096"/>
                  <a:gd name="connsiteY4" fmla="*/ 692519 h 692519"/>
                  <a:gd name="connsiteX5" fmla="*/ 0 w 293096"/>
                  <a:gd name="connsiteY5" fmla="*/ 508196 h 692519"/>
                  <a:gd name="connsiteX6" fmla="*/ 129407 w 293096"/>
                  <a:gd name="connsiteY6" fmla="*/ 128491 h 692519"/>
                  <a:gd name="connsiteX7" fmla="*/ 239706 w 293096"/>
                  <a:gd name="connsiteY7" fmla="*/ 10647 h 692519"/>
                  <a:gd name="connsiteX8" fmla="*/ 255491 w 293096"/>
                  <a:gd name="connsiteY8" fmla="*/ 0 h 692519"/>
                  <a:gd name="connsiteX0" fmla="*/ 267397 w 305002"/>
                  <a:gd name="connsiteY0" fmla="*/ 0 h 692519"/>
                  <a:gd name="connsiteX1" fmla="*/ 305002 w 305002"/>
                  <a:gd name="connsiteY1" fmla="*/ 52026 h 692519"/>
                  <a:gd name="connsiteX2" fmla="*/ 163654 w 305002"/>
                  <a:gd name="connsiteY2" fmla="*/ 173533 h 692519"/>
                  <a:gd name="connsiteX3" fmla="*/ 192620 w 305002"/>
                  <a:gd name="connsiteY3" fmla="*/ 258156 h 692519"/>
                  <a:gd name="connsiteX4" fmla="*/ 19342 w 305002"/>
                  <a:gd name="connsiteY4" fmla="*/ 692519 h 692519"/>
                  <a:gd name="connsiteX5" fmla="*/ 0 w 305002"/>
                  <a:gd name="connsiteY5" fmla="*/ 512959 h 692519"/>
                  <a:gd name="connsiteX6" fmla="*/ 141313 w 305002"/>
                  <a:gd name="connsiteY6" fmla="*/ 128491 h 692519"/>
                  <a:gd name="connsiteX7" fmla="*/ 251612 w 305002"/>
                  <a:gd name="connsiteY7" fmla="*/ 10647 h 692519"/>
                  <a:gd name="connsiteX8" fmla="*/ 267397 w 305002"/>
                  <a:gd name="connsiteY8" fmla="*/ 0 h 692519"/>
                  <a:gd name="connsiteX0" fmla="*/ 269142 w 306747"/>
                  <a:gd name="connsiteY0" fmla="*/ 0 h 692519"/>
                  <a:gd name="connsiteX1" fmla="*/ 306747 w 306747"/>
                  <a:gd name="connsiteY1" fmla="*/ 52026 h 692519"/>
                  <a:gd name="connsiteX2" fmla="*/ 165399 w 306747"/>
                  <a:gd name="connsiteY2" fmla="*/ 173533 h 692519"/>
                  <a:gd name="connsiteX3" fmla="*/ 194365 w 306747"/>
                  <a:gd name="connsiteY3" fmla="*/ 258156 h 692519"/>
                  <a:gd name="connsiteX4" fmla="*/ 21087 w 306747"/>
                  <a:gd name="connsiteY4" fmla="*/ 692519 h 692519"/>
                  <a:gd name="connsiteX5" fmla="*/ 1745 w 306747"/>
                  <a:gd name="connsiteY5" fmla="*/ 512959 h 692519"/>
                  <a:gd name="connsiteX6" fmla="*/ 143058 w 306747"/>
                  <a:gd name="connsiteY6" fmla="*/ 128491 h 692519"/>
                  <a:gd name="connsiteX7" fmla="*/ 253357 w 306747"/>
                  <a:gd name="connsiteY7" fmla="*/ 10647 h 692519"/>
                  <a:gd name="connsiteX8" fmla="*/ 269142 w 306747"/>
                  <a:gd name="connsiteY8" fmla="*/ 0 h 692519"/>
                  <a:gd name="connsiteX0" fmla="*/ 269142 w 306747"/>
                  <a:gd name="connsiteY0" fmla="*/ 0 h 692519"/>
                  <a:gd name="connsiteX1" fmla="*/ 306747 w 306747"/>
                  <a:gd name="connsiteY1" fmla="*/ 52026 h 692519"/>
                  <a:gd name="connsiteX2" fmla="*/ 165399 w 306747"/>
                  <a:gd name="connsiteY2" fmla="*/ 173533 h 692519"/>
                  <a:gd name="connsiteX3" fmla="*/ 194365 w 306747"/>
                  <a:gd name="connsiteY3" fmla="*/ 258156 h 692519"/>
                  <a:gd name="connsiteX4" fmla="*/ 21087 w 306747"/>
                  <a:gd name="connsiteY4" fmla="*/ 692519 h 692519"/>
                  <a:gd name="connsiteX5" fmla="*/ 1745 w 306747"/>
                  <a:gd name="connsiteY5" fmla="*/ 512959 h 692519"/>
                  <a:gd name="connsiteX6" fmla="*/ 143058 w 306747"/>
                  <a:gd name="connsiteY6" fmla="*/ 128491 h 692519"/>
                  <a:gd name="connsiteX7" fmla="*/ 253357 w 306747"/>
                  <a:gd name="connsiteY7" fmla="*/ 10647 h 692519"/>
                  <a:gd name="connsiteX8" fmla="*/ 269142 w 306747"/>
                  <a:gd name="connsiteY8" fmla="*/ 0 h 692519"/>
                  <a:gd name="connsiteX0" fmla="*/ 269142 w 306747"/>
                  <a:gd name="connsiteY0" fmla="*/ 0 h 692519"/>
                  <a:gd name="connsiteX1" fmla="*/ 306747 w 306747"/>
                  <a:gd name="connsiteY1" fmla="*/ 52026 h 692519"/>
                  <a:gd name="connsiteX2" fmla="*/ 165399 w 306747"/>
                  <a:gd name="connsiteY2" fmla="*/ 173533 h 692519"/>
                  <a:gd name="connsiteX3" fmla="*/ 194365 w 306747"/>
                  <a:gd name="connsiteY3" fmla="*/ 258156 h 692519"/>
                  <a:gd name="connsiteX4" fmla="*/ 21087 w 306747"/>
                  <a:gd name="connsiteY4" fmla="*/ 692519 h 692519"/>
                  <a:gd name="connsiteX5" fmla="*/ 1745 w 306747"/>
                  <a:gd name="connsiteY5" fmla="*/ 512959 h 692519"/>
                  <a:gd name="connsiteX6" fmla="*/ 143058 w 306747"/>
                  <a:gd name="connsiteY6" fmla="*/ 128491 h 692519"/>
                  <a:gd name="connsiteX7" fmla="*/ 253357 w 306747"/>
                  <a:gd name="connsiteY7" fmla="*/ 10647 h 692519"/>
                  <a:gd name="connsiteX8" fmla="*/ 269142 w 306747"/>
                  <a:gd name="connsiteY8" fmla="*/ 0 h 692519"/>
                  <a:gd name="connsiteX0" fmla="*/ 269142 w 306747"/>
                  <a:gd name="connsiteY0" fmla="*/ 0 h 692519"/>
                  <a:gd name="connsiteX1" fmla="*/ 306747 w 306747"/>
                  <a:gd name="connsiteY1" fmla="*/ 52026 h 692519"/>
                  <a:gd name="connsiteX2" fmla="*/ 165399 w 306747"/>
                  <a:gd name="connsiteY2" fmla="*/ 173533 h 692519"/>
                  <a:gd name="connsiteX3" fmla="*/ 194365 w 306747"/>
                  <a:gd name="connsiteY3" fmla="*/ 258156 h 692519"/>
                  <a:gd name="connsiteX4" fmla="*/ 21087 w 306747"/>
                  <a:gd name="connsiteY4" fmla="*/ 692519 h 692519"/>
                  <a:gd name="connsiteX5" fmla="*/ 1745 w 306747"/>
                  <a:gd name="connsiteY5" fmla="*/ 512959 h 692519"/>
                  <a:gd name="connsiteX6" fmla="*/ 143058 w 306747"/>
                  <a:gd name="connsiteY6" fmla="*/ 128491 h 692519"/>
                  <a:gd name="connsiteX7" fmla="*/ 253357 w 306747"/>
                  <a:gd name="connsiteY7" fmla="*/ 10647 h 692519"/>
                  <a:gd name="connsiteX8" fmla="*/ 269142 w 306747"/>
                  <a:gd name="connsiteY8" fmla="*/ 0 h 692519"/>
                  <a:gd name="connsiteX0" fmla="*/ 269142 w 306747"/>
                  <a:gd name="connsiteY0" fmla="*/ 0 h 692519"/>
                  <a:gd name="connsiteX1" fmla="*/ 306747 w 306747"/>
                  <a:gd name="connsiteY1" fmla="*/ 52026 h 692519"/>
                  <a:gd name="connsiteX2" fmla="*/ 165399 w 306747"/>
                  <a:gd name="connsiteY2" fmla="*/ 173533 h 692519"/>
                  <a:gd name="connsiteX3" fmla="*/ 194365 w 306747"/>
                  <a:gd name="connsiteY3" fmla="*/ 258156 h 692519"/>
                  <a:gd name="connsiteX4" fmla="*/ 21087 w 306747"/>
                  <a:gd name="connsiteY4" fmla="*/ 692519 h 692519"/>
                  <a:gd name="connsiteX5" fmla="*/ 1745 w 306747"/>
                  <a:gd name="connsiteY5" fmla="*/ 512959 h 692519"/>
                  <a:gd name="connsiteX6" fmla="*/ 143058 w 306747"/>
                  <a:gd name="connsiteY6" fmla="*/ 128491 h 692519"/>
                  <a:gd name="connsiteX7" fmla="*/ 253357 w 306747"/>
                  <a:gd name="connsiteY7" fmla="*/ 10647 h 692519"/>
                  <a:gd name="connsiteX8" fmla="*/ 269142 w 306747"/>
                  <a:gd name="connsiteY8" fmla="*/ 0 h 692519"/>
                  <a:gd name="connsiteX0" fmla="*/ 271904 w 309509"/>
                  <a:gd name="connsiteY0" fmla="*/ 0 h 697281"/>
                  <a:gd name="connsiteX1" fmla="*/ 309509 w 309509"/>
                  <a:gd name="connsiteY1" fmla="*/ 52026 h 697281"/>
                  <a:gd name="connsiteX2" fmla="*/ 168161 w 309509"/>
                  <a:gd name="connsiteY2" fmla="*/ 173533 h 697281"/>
                  <a:gd name="connsiteX3" fmla="*/ 197127 w 309509"/>
                  <a:gd name="connsiteY3" fmla="*/ 258156 h 697281"/>
                  <a:gd name="connsiteX4" fmla="*/ 35756 w 309509"/>
                  <a:gd name="connsiteY4" fmla="*/ 697281 h 697281"/>
                  <a:gd name="connsiteX5" fmla="*/ 4507 w 309509"/>
                  <a:gd name="connsiteY5" fmla="*/ 512959 h 697281"/>
                  <a:gd name="connsiteX6" fmla="*/ 145820 w 309509"/>
                  <a:gd name="connsiteY6" fmla="*/ 128491 h 697281"/>
                  <a:gd name="connsiteX7" fmla="*/ 256119 w 309509"/>
                  <a:gd name="connsiteY7" fmla="*/ 10647 h 697281"/>
                  <a:gd name="connsiteX8" fmla="*/ 271904 w 309509"/>
                  <a:gd name="connsiteY8" fmla="*/ 0 h 697281"/>
                  <a:gd name="connsiteX0" fmla="*/ 272497 w 310102"/>
                  <a:gd name="connsiteY0" fmla="*/ 0 h 697281"/>
                  <a:gd name="connsiteX1" fmla="*/ 310102 w 310102"/>
                  <a:gd name="connsiteY1" fmla="*/ 52026 h 697281"/>
                  <a:gd name="connsiteX2" fmla="*/ 168754 w 310102"/>
                  <a:gd name="connsiteY2" fmla="*/ 173533 h 697281"/>
                  <a:gd name="connsiteX3" fmla="*/ 197720 w 310102"/>
                  <a:gd name="connsiteY3" fmla="*/ 258156 h 697281"/>
                  <a:gd name="connsiteX4" fmla="*/ 36349 w 310102"/>
                  <a:gd name="connsiteY4" fmla="*/ 697281 h 697281"/>
                  <a:gd name="connsiteX5" fmla="*/ 5100 w 310102"/>
                  <a:gd name="connsiteY5" fmla="*/ 512959 h 697281"/>
                  <a:gd name="connsiteX6" fmla="*/ 146413 w 310102"/>
                  <a:gd name="connsiteY6" fmla="*/ 128491 h 697281"/>
                  <a:gd name="connsiteX7" fmla="*/ 256712 w 310102"/>
                  <a:gd name="connsiteY7" fmla="*/ 10647 h 697281"/>
                  <a:gd name="connsiteX8" fmla="*/ 272497 w 310102"/>
                  <a:gd name="connsiteY8" fmla="*/ 0 h 697281"/>
                  <a:gd name="connsiteX0" fmla="*/ 268260 w 305865"/>
                  <a:gd name="connsiteY0" fmla="*/ 0 h 697281"/>
                  <a:gd name="connsiteX1" fmla="*/ 305865 w 305865"/>
                  <a:gd name="connsiteY1" fmla="*/ 52026 h 697281"/>
                  <a:gd name="connsiteX2" fmla="*/ 164517 w 305865"/>
                  <a:gd name="connsiteY2" fmla="*/ 173533 h 697281"/>
                  <a:gd name="connsiteX3" fmla="*/ 193483 w 305865"/>
                  <a:gd name="connsiteY3" fmla="*/ 258156 h 697281"/>
                  <a:gd name="connsiteX4" fmla="*/ 32112 w 305865"/>
                  <a:gd name="connsiteY4" fmla="*/ 697281 h 697281"/>
                  <a:gd name="connsiteX5" fmla="*/ 5625 w 305865"/>
                  <a:gd name="connsiteY5" fmla="*/ 470096 h 697281"/>
                  <a:gd name="connsiteX6" fmla="*/ 142176 w 305865"/>
                  <a:gd name="connsiteY6" fmla="*/ 128491 h 697281"/>
                  <a:gd name="connsiteX7" fmla="*/ 252475 w 305865"/>
                  <a:gd name="connsiteY7" fmla="*/ 10647 h 697281"/>
                  <a:gd name="connsiteX8" fmla="*/ 268260 w 305865"/>
                  <a:gd name="connsiteY8" fmla="*/ 0 h 697281"/>
                  <a:gd name="connsiteX0" fmla="*/ 268260 w 305865"/>
                  <a:gd name="connsiteY0" fmla="*/ 0 h 697281"/>
                  <a:gd name="connsiteX1" fmla="*/ 305865 w 305865"/>
                  <a:gd name="connsiteY1" fmla="*/ 52026 h 697281"/>
                  <a:gd name="connsiteX2" fmla="*/ 164517 w 305865"/>
                  <a:gd name="connsiteY2" fmla="*/ 173533 h 697281"/>
                  <a:gd name="connsiteX3" fmla="*/ 193483 w 305865"/>
                  <a:gd name="connsiteY3" fmla="*/ 258156 h 697281"/>
                  <a:gd name="connsiteX4" fmla="*/ 32112 w 305865"/>
                  <a:gd name="connsiteY4" fmla="*/ 697281 h 697281"/>
                  <a:gd name="connsiteX5" fmla="*/ 5625 w 305865"/>
                  <a:gd name="connsiteY5" fmla="*/ 470096 h 697281"/>
                  <a:gd name="connsiteX6" fmla="*/ 142176 w 305865"/>
                  <a:gd name="connsiteY6" fmla="*/ 128491 h 697281"/>
                  <a:gd name="connsiteX7" fmla="*/ 252475 w 305865"/>
                  <a:gd name="connsiteY7" fmla="*/ 10647 h 697281"/>
                  <a:gd name="connsiteX8" fmla="*/ 268260 w 305865"/>
                  <a:gd name="connsiteY8" fmla="*/ 0 h 697281"/>
                  <a:gd name="connsiteX0" fmla="*/ 269228 w 306833"/>
                  <a:gd name="connsiteY0" fmla="*/ 0 h 682994"/>
                  <a:gd name="connsiteX1" fmla="*/ 306833 w 306833"/>
                  <a:gd name="connsiteY1" fmla="*/ 52026 h 682994"/>
                  <a:gd name="connsiteX2" fmla="*/ 165485 w 306833"/>
                  <a:gd name="connsiteY2" fmla="*/ 173533 h 682994"/>
                  <a:gd name="connsiteX3" fmla="*/ 194451 w 306833"/>
                  <a:gd name="connsiteY3" fmla="*/ 258156 h 682994"/>
                  <a:gd name="connsiteX4" fmla="*/ 28317 w 306833"/>
                  <a:gd name="connsiteY4" fmla="*/ 682994 h 682994"/>
                  <a:gd name="connsiteX5" fmla="*/ 6593 w 306833"/>
                  <a:gd name="connsiteY5" fmla="*/ 470096 h 682994"/>
                  <a:gd name="connsiteX6" fmla="*/ 143144 w 306833"/>
                  <a:gd name="connsiteY6" fmla="*/ 128491 h 682994"/>
                  <a:gd name="connsiteX7" fmla="*/ 253443 w 306833"/>
                  <a:gd name="connsiteY7" fmla="*/ 10647 h 682994"/>
                  <a:gd name="connsiteX8" fmla="*/ 269228 w 306833"/>
                  <a:gd name="connsiteY8" fmla="*/ 0 h 682994"/>
                  <a:gd name="connsiteX0" fmla="*/ 269228 w 306833"/>
                  <a:gd name="connsiteY0" fmla="*/ 0 h 682994"/>
                  <a:gd name="connsiteX1" fmla="*/ 306833 w 306833"/>
                  <a:gd name="connsiteY1" fmla="*/ 52026 h 682994"/>
                  <a:gd name="connsiteX2" fmla="*/ 165485 w 306833"/>
                  <a:gd name="connsiteY2" fmla="*/ 173533 h 682994"/>
                  <a:gd name="connsiteX3" fmla="*/ 194451 w 306833"/>
                  <a:gd name="connsiteY3" fmla="*/ 258156 h 682994"/>
                  <a:gd name="connsiteX4" fmla="*/ 28317 w 306833"/>
                  <a:gd name="connsiteY4" fmla="*/ 682994 h 682994"/>
                  <a:gd name="connsiteX5" fmla="*/ 6593 w 306833"/>
                  <a:gd name="connsiteY5" fmla="*/ 470096 h 682994"/>
                  <a:gd name="connsiteX6" fmla="*/ 143144 w 306833"/>
                  <a:gd name="connsiteY6" fmla="*/ 128491 h 682994"/>
                  <a:gd name="connsiteX7" fmla="*/ 236774 w 306833"/>
                  <a:gd name="connsiteY7" fmla="*/ 17791 h 682994"/>
                  <a:gd name="connsiteX8" fmla="*/ 269228 w 306833"/>
                  <a:gd name="connsiteY8" fmla="*/ 0 h 682994"/>
                  <a:gd name="connsiteX0" fmla="*/ 269228 w 306833"/>
                  <a:gd name="connsiteY0" fmla="*/ 0 h 682994"/>
                  <a:gd name="connsiteX1" fmla="*/ 306833 w 306833"/>
                  <a:gd name="connsiteY1" fmla="*/ 52026 h 682994"/>
                  <a:gd name="connsiteX2" fmla="*/ 165485 w 306833"/>
                  <a:gd name="connsiteY2" fmla="*/ 173533 h 682994"/>
                  <a:gd name="connsiteX3" fmla="*/ 194451 w 306833"/>
                  <a:gd name="connsiteY3" fmla="*/ 258156 h 682994"/>
                  <a:gd name="connsiteX4" fmla="*/ 28317 w 306833"/>
                  <a:gd name="connsiteY4" fmla="*/ 682994 h 682994"/>
                  <a:gd name="connsiteX5" fmla="*/ 6593 w 306833"/>
                  <a:gd name="connsiteY5" fmla="*/ 470096 h 682994"/>
                  <a:gd name="connsiteX6" fmla="*/ 143144 w 306833"/>
                  <a:gd name="connsiteY6" fmla="*/ 128491 h 682994"/>
                  <a:gd name="connsiteX7" fmla="*/ 239155 w 306833"/>
                  <a:gd name="connsiteY7" fmla="*/ 10647 h 682994"/>
                  <a:gd name="connsiteX8" fmla="*/ 269228 w 306833"/>
                  <a:gd name="connsiteY8" fmla="*/ 0 h 682994"/>
                  <a:gd name="connsiteX0" fmla="*/ 269228 w 306833"/>
                  <a:gd name="connsiteY0" fmla="*/ 0 h 682994"/>
                  <a:gd name="connsiteX1" fmla="*/ 306833 w 306833"/>
                  <a:gd name="connsiteY1" fmla="*/ 52026 h 682994"/>
                  <a:gd name="connsiteX2" fmla="*/ 165485 w 306833"/>
                  <a:gd name="connsiteY2" fmla="*/ 173533 h 682994"/>
                  <a:gd name="connsiteX3" fmla="*/ 194451 w 306833"/>
                  <a:gd name="connsiteY3" fmla="*/ 258156 h 682994"/>
                  <a:gd name="connsiteX4" fmla="*/ 28317 w 306833"/>
                  <a:gd name="connsiteY4" fmla="*/ 682994 h 682994"/>
                  <a:gd name="connsiteX5" fmla="*/ 6593 w 306833"/>
                  <a:gd name="connsiteY5" fmla="*/ 470096 h 682994"/>
                  <a:gd name="connsiteX6" fmla="*/ 143144 w 306833"/>
                  <a:gd name="connsiteY6" fmla="*/ 128491 h 682994"/>
                  <a:gd name="connsiteX7" fmla="*/ 239155 w 306833"/>
                  <a:gd name="connsiteY7" fmla="*/ 10647 h 682994"/>
                  <a:gd name="connsiteX8" fmla="*/ 269228 w 306833"/>
                  <a:gd name="connsiteY8" fmla="*/ 0 h 682994"/>
                  <a:gd name="connsiteX0" fmla="*/ 268896 w 306501"/>
                  <a:gd name="connsiteY0" fmla="*/ 0 h 682994"/>
                  <a:gd name="connsiteX1" fmla="*/ 306501 w 306501"/>
                  <a:gd name="connsiteY1" fmla="*/ 52026 h 682994"/>
                  <a:gd name="connsiteX2" fmla="*/ 165153 w 306501"/>
                  <a:gd name="connsiteY2" fmla="*/ 173533 h 682994"/>
                  <a:gd name="connsiteX3" fmla="*/ 194119 w 306501"/>
                  <a:gd name="connsiteY3" fmla="*/ 258156 h 682994"/>
                  <a:gd name="connsiteX4" fmla="*/ 27985 w 306501"/>
                  <a:gd name="connsiteY4" fmla="*/ 682994 h 682994"/>
                  <a:gd name="connsiteX5" fmla="*/ 6261 w 306501"/>
                  <a:gd name="connsiteY5" fmla="*/ 470096 h 682994"/>
                  <a:gd name="connsiteX6" fmla="*/ 138049 w 306501"/>
                  <a:gd name="connsiteY6" fmla="*/ 128491 h 682994"/>
                  <a:gd name="connsiteX7" fmla="*/ 238823 w 306501"/>
                  <a:gd name="connsiteY7" fmla="*/ 10647 h 682994"/>
                  <a:gd name="connsiteX8" fmla="*/ 268896 w 306501"/>
                  <a:gd name="connsiteY8" fmla="*/ 0 h 682994"/>
                  <a:gd name="connsiteX0" fmla="*/ 274912 w 312517"/>
                  <a:gd name="connsiteY0" fmla="*/ 0 h 697282"/>
                  <a:gd name="connsiteX1" fmla="*/ 312517 w 312517"/>
                  <a:gd name="connsiteY1" fmla="*/ 52026 h 697282"/>
                  <a:gd name="connsiteX2" fmla="*/ 171169 w 312517"/>
                  <a:gd name="connsiteY2" fmla="*/ 173533 h 697282"/>
                  <a:gd name="connsiteX3" fmla="*/ 200135 w 312517"/>
                  <a:gd name="connsiteY3" fmla="*/ 258156 h 697282"/>
                  <a:gd name="connsiteX4" fmla="*/ 14951 w 312517"/>
                  <a:gd name="connsiteY4" fmla="*/ 697282 h 697282"/>
                  <a:gd name="connsiteX5" fmla="*/ 12277 w 312517"/>
                  <a:gd name="connsiteY5" fmla="*/ 470096 h 697282"/>
                  <a:gd name="connsiteX6" fmla="*/ 144065 w 312517"/>
                  <a:gd name="connsiteY6" fmla="*/ 128491 h 697282"/>
                  <a:gd name="connsiteX7" fmla="*/ 244839 w 312517"/>
                  <a:gd name="connsiteY7" fmla="*/ 10647 h 697282"/>
                  <a:gd name="connsiteX8" fmla="*/ 274912 w 312517"/>
                  <a:gd name="connsiteY8" fmla="*/ 0 h 697282"/>
                  <a:gd name="connsiteX0" fmla="*/ 274912 w 312517"/>
                  <a:gd name="connsiteY0" fmla="*/ 0 h 697282"/>
                  <a:gd name="connsiteX1" fmla="*/ 312517 w 312517"/>
                  <a:gd name="connsiteY1" fmla="*/ 52026 h 697282"/>
                  <a:gd name="connsiteX2" fmla="*/ 200135 w 312517"/>
                  <a:gd name="connsiteY2" fmla="*/ 258156 h 697282"/>
                  <a:gd name="connsiteX3" fmla="*/ 14951 w 312517"/>
                  <a:gd name="connsiteY3" fmla="*/ 697282 h 697282"/>
                  <a:gd name="connsiteX4" fmla="*/ 12277 w 312517"/>
                  <a:gd name="connsiteY4" fmla="*/ 470096 h 697282"/>
                  <a:gd name="connsiteX5" fmla="*/ 144065 w 312517"/>
                  <a:gd name="connsiteY5" fmla="*/ 128491 h 697282"/>
                  <a:gd name="connsiteX6" fmla="*/ 244839 w 312517"/>
                  <a:gd name="connsiteY6" fmla="*/ 10647 h 697282"/>
                  <a:gd name="connsiteX7" fmla="*/ 274912 w 312517"/>
                  <a:gd name="connsiteY7" fmla="*/ 0 h 697282"/>
                  <a:gd name="connsiteX0" fmla="*/ 274912 w 312517"/>
                  <a:gd name="connsiteY0" fmla="*/ 0 h 697282"/>
                  <a:gd name="connsiteX1" fmla="*/ 312517 w 312517"/>
                  <a:gd name="connsiteY1" fmla="*/ 52026 h 697282"/>
                  <a:gd name="connsiteX2" fmla="*/ 188229 w 312517"/>
                  <a:gd name="connsiteY2" fmla="*/ 241487 h 697282"/>
                  <a:gd name="connsiteX3" fmla="*/ 14951 w 312517"/>
                  <a:gd name="connsiteY3" fmla="*/ 697282 h 697282"/>
                  <a:gd name="connsiteX4" fmla="*/ 12277 w 312517"/>
                  <a:gd name="connsiteY4" fmla="*/ 470096 h 697282"/>
                  <a:gd name="connsiteX5" fmla="*/ 144065 w 312517"/>
                  <a:gd name="connsiteY5" fmla="*/ 128491 h 697282"/>
                  <a:gd name="connsiteX6" fmla="*/ 244839 w 312517"/>
                  <a:gd name="connsiteY6" fmla="*/ 10647 h 697282"/>
                  <a:gd name="connsiteX7" fmla="*/ 274912 w 312517"/>
                  <a:gd name="connsiteY7" fmla="*/ 0 h 697282"/>
                  <a:gd name="connsiteX0" fmla="*/ 274912 w 312517"/>
                  <a:gd name="connsiteY0" fmla="*/ 0 h 697282"/>
                  <a:gd name="connsiteX1" fmla="*/ 312517 w 312517"/>
                  <a:gd name="connsiteY1" fmla="*/ 52026 h 697282"/>
                  <a:gd name="connsiteX2" fmla="*/ 188229 w 312517"/>
                  <a:gd name="connsiteY2" fmla="*/ 241487 h 697282"/>
                  <a:gd name="connsiteX3" fmla="*/ 14951 w 312517"/>
                  <a:gd name="connsiteY3" fmla="*/ 697282 h 697282"/>
                  <a:gd name="connsiteX4" fmla="*/ 12277 w 312517"/>
                  <a:gd name="connsiteY4" fmla="*/ 470096 h 697282"/>
                  <a:gd name="connsiteX5" fmla="*/ 144065 w 312517"/>
                  <a:gd name="connsiteY5" fmla="*/ 128491 h 697282"/>
                  <a:gd name="connsiteX6" fmla="*/ 244839 w 312517"/>
                  <a:gd name="connsiteY6" fmla="*/ 10647 h 697282"/>
                  <a:gd name="connsiteX7" fmla="*/ 274912 w 312517"/>
                  <a:gd name="connsiteY7" fmla="*/ 0 h 697282"/>
                  <a:gd name="connsiteX0" fmla="*/ 301106 w 312517"/>
                  <a:gd name="connsiteY0" fmla="*/ 0 h 711570"/>
                  <a:gd name="connsiteX1" fmla="*/ 312517 w 312517"/>
                  <a:gd name="connsiteY1" fmla="*/ 66314 h 711570"/>
                  <a:gd name="connsiteX2" fmla="*/ 188229 w 312517"/>
                  <a:gd name="connsiteY2" fmla="*/ 255775 h 711570"/>
                  <a:gd name="connsiteX3" fmla="*/ 14951 w 312517"/>
                  <a:gd name="connsiteY3" fmla="*/ 711570 h 711570"/>
                  <a:gd name="connsiteX4" fmla="*/ 12277 w 312517"/>
                  <a:gd name="connsiteY4" fmla="*/ 484384 h 711570"/>
                  <a:gd name="connsiteX5" fmla="*/ 144065 w 312517"/>
                  <a:gd name="connsiteY5" fmla="*/ 142779 h 711570"/>
                  <a:gd name="connsiteX6" fmla="*/ 244839 w 312517"/>
                  <a:gd name="connsiteY6" fmla="*/ 24935 h 711570"/>
                  <a:gd name="connsiteX7" fmla="*/ 301106 w 312517"/>
                  <a:gd name="connsiteY7" fmla="*/ 0 h 711570"/>
                  <a:gd name="connsiteX0" fmla="*/ 301106 w 312517"/>
                  <a:gd name="connsiteY0" fmla="*/ 0 h 711570"/>
                  <a:gd name="connsiteX1" fmla="*/ 312517 w 312517"/>
                  <a:gd name="connsiteY1" fmla="*/ 66314 h 711570"/>
                  <a:gd name="connsiteX2" fmla="*/ 188229 w 312517"/>
                  <a:gd name="connsiteY2" fmla="*/ 255775 h 711570"/>
                  <a:gd name="connsiteX3" fmla="*/ 14951 w 312517"/>
                  <a:gd name="connsiteY3" fmla="*/ 711570 h 711570"/>
                  <a:gd name="connsiteX4" fmla="*/ 12277 w 312517"/>
                  <a:gd name="connsiteY4" fmla="*/ 484384 h 711570"/>
                  <a:gd name="connsiteX5" fmla="*/ 144065 w 312517"/>
                  <a:gd name="connsiteY5" fmla="*/ 142779 h 711570"/>
                  <a:gd name="connsiteX6" fmla="*/ 244839 w 312517"/>
                  <a:gd name="connsiteY6" fmla="*/ 24935 h 711570"/>
                  <a:gd name="connsiteX7" fmla="*/ 301106 w 312517"/>
                  <a:gd name="connsiteY7" fmla="*/ 0 h 711570"/>
                  <a:gd name="connsiteX0" fmla="*/ 288829 w 300240"/>
                  <a:gd name="connsiteY0" fmla="*/ 0 h 485772"/>
                  <a:gd name="connsiteX1" fmla="*/ 300240 w 300240"/>
                  <a:gd name="connsiteY1" fmla="*/ 66314 h 485772"/>
                  <a:gd name="connsiteX2" fmla="*/ 175952 w 300240"/>
                  <a:gd name="connsiteY2" fmla="*/ 255775 h 485772"/>
                  <a:gd name="connsiteX3" fmla="*/ 0 w 300240"/>
                  <a:gd name="connsiteY3" fmla="*/ 484384 h 485772"/>
                  <a:gd name="connsiteX4" fmla="*/ 131788 w 300240"/>
                  <a:gd name="connsiteY4" fmla="*/ 142779 h 485772"/>
                  <a:gd name="connsiteX5" fmla="*/ 232562 w 300240"/>
                  <a:gd name="connsiteY5" fmla="*/ 24935 h 485772"/>
                  <a:gd name="connsiteX6" fmla="*/ 288829 w 300240"/>
                  <a:gd name="connsiteY6" fmla="*/ 0 h 485772"/>
                  <a:gd name="connsiteX0" fmla="*/ 286448 w 297859"/>
                  <a:gd name="connsiteY0" fmla="*/ 0 h 497610"/>
                  <a:gd name="connsiteX1" fmla="*/ 297859 w 297859"/>
                  <a:gd name="connsiteY1" fmla="*/ 66314 h 497610"/>
                  <a:gd name="connsiteX2" fmla="*/ 173571 w 297859"/>
                  <a:gd name="connsiteY2" fmla="*/ 255775 h 497610"/>
                  <a:gd name="connsiteX3" fmla="*/ 0 w 297859"/>
                  <a:gd name="connsiteY3" fmla="*/ 496290 h 497610"/>
                  <a:gd name="connsiteX4" fmla="*/ 129407 w 297859"/>
                  <a:gd name="connsiteY4" fmla="*/ 142779 h 497610"/>
                  <a:gd name="connsiteX5" fmla="*/ 230181 w 297859"/>
                  <a:gd name="connsiteY5" fmla="*/ 24935 h 497610"/>
                  <a:gd name="connsiteX6" fmla="*/ 286448 w 297859"/>
                  <a:gd name="connsiteY6" fmla="*/ 0 h 497610"/>
                  <a:gd name="connsiteX0" fmla="*/ 286448 w 297859"/>
                  <a:gd name="connsiteY0" fmla="*/ 0 h 497610"/>
                  <a:gd name="connsiteX1" fmla="*/ 297859 w 297859"/>
                  <a:gd name="connsiteY1" fmla="*/ 66314 h 497610"/>
                  <a:gd name="connsiteX2" fmla="*/ 173571 w 297859"/>
                  <a:gd name="connsiteY2" fmla="*/ 255775 h 497610"/>
                  <a:gd name="connsiteX3" fmla="*/ 0 w 297859"/>
                  <a:gd name="connsiteY3" fmla="*/ 496290 h 497610"/>
                  <a:gd name="connsiteX4" fmla="*/ 129407 w 297859"/>
                  <a:gd name="connsiteY4" fmla="*/ 142779 h 497610"/>
                  <a:gd name="connsiteX5" fmla="*/ 230181 w 297859"/>
                  <a:gd name="connsiteY5" fmla="*/ 24935 h 497610"/>
                  <a:gd name="connsiteX6" fmla="*/ 286448 w 297859"/>
                  <a:gd name="connsiteY6" fmla="*/ 0 h 497610"/>
                  <a:gd name="connsiteX0" fmla="*/ 286448 w 297859"/>
                  <a:gd name="connsiteY0" fmla="*/ 0 h 497580"/>
                  <a:gd name="connsiteX1" fmla="*/ 297859 w 297859"/>
                  <a:gd name="connsiteY1" fmla="*/ 66314 h 497580"/>
                  <a:gd name="connsiteX2" fmla="*/ 161665 w 297859"/>
                  <a:gd name="connsiteY2" fmla="*/ 251012 h 497580"/>
                  <a:gd name="connsiteX3" fmla="*/ 0 w 297859"/>
                  <a:gd name="connsiteY3" fmla="*/ 496290 h 497580"/>
                  <a:gd name="connsiteX4" fmla="*/ 129407 w 297859"/>
                  <a:gd name="connsiteY4" fmla="*/ 142779 h 497580"/>
                  <a:gd name="connsiteX5" fmla="*/ 230181 w 297859"/>
                  <a:gd name="connsiteY5" fmla="*/ 24935 h 497580"/>
                  <a:gd name="connsiteX6" fmla="*/ 286448 w 297859"/>
                  <a:gd name="connsiteY6" fmla="*/ 0 h 497580"/>
                  <a:gd name="connsiteX0" fmla="*/ 286448 w 297859"/>
                  <a:gd name="connsiteY0" fmla="*/ 0 h 497580"/>
                  <a:gd name="connsiteX1" fmla="*/ 297859 w 297859"/>
                  <a:gd name="connsiteY1" fmla="*/ 66314 h 497580"/>
                  <a:gd name="connsiteX2" fmla="*/ 161665 w 297859"/>
                  <a:gd name="connsiteY2" fmla="*/ 251012 h 497580"/>
                  <a:gd name="connsiteX3" fmla="*/ 0 w 297859"/>
                  <a:gd name="connsiteY3" fmla="*/ 496290 h 497580"/>
                  <a:gd name="connsiteX4" fmla="*/ 129407 w 297859"/>
                  <a:gd name="connsiteY4" fmla="*/ 142779 h 497580"/>
                  <a:gd name="connsiteX5" fmla="*/ 230181 w 297859"/>
                  <a:gd name="connsiteY5" fmla="*/ 24935 h 497580"/>
                  <a:gd name="connsiteX6" fmla="*/ 286448 w 297859"/>
                  <a:gd name="connsiteY6" fmla="*/ 0 h 497580"/>
                  <a:gd name="connsiteX0" fmla="*/ 286448 w 297859"/>
                  <a:gd name="connsiteY0" fmla="*/ 0 h 497884"/>
                  <a:gd name="connsiteX1" fmla="*/ 297859 w 297859"/>
                  <a:gd name="connsiteY1" fmla="*/ 66314 h 497884"/>
                  <a:gd name="connsiteX2" fmla="*/ 161665 w 297859"/>
                  <a:gd name="connsiteY2" fmla="*/ 251012 h 497884"/>
                  <a:gd name="connsiteX3" fmla="*/ 0 w 297859"/>
                  <a:gd name="connsiteY3" fmla="*/ 496290 h 497884"/>
                  <a:gd name="connsiteX4" fmla="*/ 129407 w 297859"/>
                  <a:gd name="connsiteY4" fmla="*/ 142779 h 497884"/>
                  <a:gd name="connsiteX5" fmla="*/ 230181 w 297859"/>
                  <a:gd name="connsiteY5" fmla="*/ 24935 h 497884"/>
                  <a:gd name="connsiteX6" fmla="*/ 286448 w 297859"/>
                  <a:gd name="connsiteY6" fmla="*/ 0 h 497884"/>
                  <a:gd name="connsiteX0" fmla="*/ 286448 w 297859"/>
                  <a:gd name="connsiteY0" fmla="*/ 0 h 497741"/>
                  <a:gd name="connsiteX1" fmla="*/ 297859 w 297859"/>
                  <a:gd name="connsiteY1" fmla="*/ 66314 h 497741"/>
                  <a:gd name="connsiteX2" fmla="*/ 147377 w 297859"/>
                  <a:gd name="connsiteY2" fmla="*/ 234344 h 497741"/>
                  <a:gd name="connsiteX3" fmla="*/ 0 w 297859"/>
                  <a:gd name="connsiteY3" fmla="*/ 496290 h 497741"/>
                  <a:gd name="connsiteX4" fmla="*/ 129407 w 297859"/>
                  <a:gd name="connsiteY4" fmla="*/ 142779 h 497741"/>
                  <a:gd name="connsiteX5" fmla="*/ 230181 w 297859"/>
                  <a:gd name="connsiteY5" fmla="*/ 24935 h 497741"/>
                  <a:gd name="connsiteX6" fmla="*/ 286448 w 297859"/>
                  <a:gd name="connsiteY6" fmla="*/ 0 h 497741"/>
                  <a:gd name="connsiteX0" fmla="*/ 286448 w 495503"/>
                  <a:gd name="connsiteY0" fmla="*/ 14648 h 512389"/>
                  <a:gd name="connsiteX1" fmla="*/ 495503 w 495503"/>
                  <a:gd name="connsiteY1" fmla="*/ 0 h 512389"/>
                  <a:gd name="connsiteX2" fmla="*/ 147377 w 495503"/>
                  <a:gd name="connsiteY2" fmla="*/ 248992 h 512389"/>
                  <a:gd name="connsiteX3" fmla="*/ 0 w 495503"/>
                  <a:gd name="connsiteY3" fmla="*/ 510938 h 512389"/>
                  <a:gd name="connsiteX4" fmla="*/ 129407 w 495503"/>
                  <a:gd name="connsiteY4" fmla="*/ 157427 h 512389"/>
                  <a:gd name="connsiteX5" fmla="*/ 230181 w 495503"/>
                  <a:gd name="connsiteY5" fmla="*/ 39583 h 512389"/>
                  <a:gd name="connsiteX6" fmla="*/ 286448 w 495503"/>
                  <a:gd name="connsiteY6" fmla="*/ 14648 h 512389"/>
                  <a:gd name="connsiteX0" fmla="*/ 286448 w 495503"/>
                  <a:gd name="connsiteY0" fmla="*/ 20048 h 517789"/>
                  <a:gd name="connsiteX1" fmla="*/ 495503 w 495503"/>
                  <a:gd name="connsiteY1" fmla="*/ 5400 h 517789"/>
                  <a:gd name="connsiteX2" fmla="*/ 147377 w 495503"/>
                  <a:gd name="connsiteY2" fmla="*/ 254392 h 517789"/>
                  <a:gd name="connsiteX3" fmla="*/ 0 w 495503"/>
                  <a:gd name="connsiteY3" fmla="*/ 516338 h 517789"/>
                  <a:gd name="connsiteX4" fmla="*/ 129407 w 495503"/>
                  <a:gd name="connsiteY4" fmla="*/ 162827 h 517789"/>
                  <a:gd name="connsiteX5" fmla="*/ 230181 w 495503"/>
                  <a:gd name="connsiteY5" fmla="*/ 44983 h 517789"/>
                  <a:gd name="connsiteX6" fmla="*/ 286448 w 495503"/>
                  <a:gd name="connsiteY6" fmla="*/ 20048 h 517789"/>
                  <a:gd name="connsiteX0" fmla="*/ 286448 w 495503"/>
                  <a:gd name="connsiteY0" fmla="*/ 20048 h 517789"/>
                  <a:gd name="connsiteX1" fmla="*/ 495503 w 495503"/>
                  <a:gd name="connsiteY1" fmla="*/ 5400 h 517789"/>
                  <a:gd name="connsiteX2" fmla="*/ 147377 w 495503"/>
                  <a:gd name="connsiteY2" fmla="*/ 254392 h 517789"/>
                  <a:gd name="connsiteX3" fmla="*/ 0 w 495503"/>
                  <a:gd name="connsiteY3" fmla="*/ 516338 h 517789"/>
                  <a:gd name="connsiteX4" fmla="*/ 129407 w 495503"/>
                  <a:gd name="connsiteY4" fmla="*/ 162827 h 517789"/>
                  <a:gd name="connsiteX5" fmla="*/ 230181 w 495503"/>
                  <a:gd name="connsiteY5" fmla="*/ 44983 h 517789"/>
                  <a:gd name="connsiteX6" fmla="*/ 286448 w 495503"/>
                  <a:gd name="connsiteY6" fmla="*/ 20048 h 517789"/>
                  <a:gd name="connsiteX0" fmla="*/ 286448 w 524078"/>
                  <a:gd name="connsiteY0" fmla="*/ 18018 h 515759"/>
                  <a:gd name="connsiteX1" fmla="*/ 524078 w 524078"/>
                  <a:gd name="connsiteY1" fmla="*/ 5752 h 515759"/>
                  <a:gd name="connsiteX2" fmla="*/ 147377 w 524078"/>
                  <a:gd name="connsiteY2" fmla="*/ 252362 h 515759"/>
                  <a:gd name="connsiteX3" fmla="*/ 0 w 524078"/>
                  <a:gd name="connsiteY3" fmla="*/ 514308 h 515759"/>
                  <a:gd name="connsiteX4" fmla="*/ 129407 w 524078"/>
                  <a:gd name="connsiteY4" fmla="*/ 160797 h 515759"/>
                  <a:gd name="connsiteX5" fmla="*/ 230181 w 524078"/>
                  <a:gd name="connsiteY5" fmla="*/ 42953 h 515759"/>
                  <a:gd name="connsiteX6" fmla="*/ 286448 w 524078"/>
                  <a:gd name="connsiteY6" fmla="*/ 18018 h 515759"/>
                  <a:gd name="connsiteX0" fmla="*/ 286448 w 524078"/>
                  <a:gd name="connsiteY0" fmla="*/ 18018 h 515759"/>
                  <a:gd name="connsiteX1" fmla="*/ 524078 w 524078"/>
                  <a:gd name="connsiteY1" fmla="*/ 5752 h 515759"/>
                  <a:gd name="connsiteX2" fmla="*/ 147377 w 524078"/>
                  <a:gd name="connsiteY2" fmla="*/ 252362 h 515759"/>
                  <a:gd name="connsiteX3" fmla="*/ 0 w 524078"/>
                  <a:gd name="connsiteY3" fmla="*/ 514308 h 515759"/>
                  <a:gd name="connsiteX4" fmla="*/ 129407 w 524078"/>
                  <a:gd name="connsiteY4" fmla="*/ 160797 h 515759"/>
                  <a:gd name="connsiteX5" fmla="*/ 230181 w 524078"/>
                  <a:gd name="connsiteY5" fmla="*/ 42953 h 515759"/>
                  <a:gd name="connsiteX6" fmla="*/ 286448 w 524078"/>
                  <a:gd name="connsiteY6" fmla="*/ 18018 h 515759"/>
                  <a:gd name="connsiteX0" fmla="*/ 286448 w 524078"/>
                  <a:gd name="connsiteY0" fmla="*/ 18018 h 515723"/>
                  <a:gd name="connsiteX1" fmla="*/ 524078 w 524078"/>
                  <a:gd name="connsiteY1" fmla="*/ 5752 h 515723"/>
                  <a:gd name="connsiteX2" fmla="*/ 147377 w 524078"/>
                  <a:gd name="connsiteY2" fmla="*/ 252362 h 515723"/>
                  <a:gd name="connsiteX3" fmla="*/ 0 w 524078"/>
                  <a:gd name="connsiteY3" fmla="*/ 514308 h 515723"/>
                  <a:gd name="connsiteX4" fmla="*/ 129407 w 524078"/>
                  <a:gd name="connsiteY4" fmla="*/ 160797 h 515723"/>
                  <a:gd name="connsiteX5" fmla="*/ 230181 w 524078"/>
                  <a:gd name="connsiteY5" fmla="*/ 42953 h 515723"/>
                  <a:gd name="connsiteX6" fmla="*/ 286448 w 524078"/>
                  <a:gd name="connsiteY6" fmla="*/ 18018 h 515723"/>
                  <a:gd name="connsiteX0" fmla="*/ 286448 w 566941"/>
                  <a:gd name="connsiteY0" fmla="*/ 4662 h 502200"/>
                  <a:gd name="connsiteX1" fmla="*/ 566941 w 566941"/>
                  <a:gd name="connsiteY1" fmla="*/ 11446 h 502200"/>
                  <a:gd name="connsiteX2" fmla="*/ 147377 w 566941"/>
                  <a:gd name="connsiteY2" fmla="*/ 239006 h 502200"/>
                  <a:gd name="connsiteX3" fmla="*/ 0 w 566941"/>
                  <a:gd name="connsiteY3" fmla="*/ 500952 h 502200"/>
                  <a:gd name="connsiteX4" fmla="*/ 129407 w 566941"/>
                  <a:gd name="connsiteY4" fmla="*/ 147441 h 502200"/>
                  <a:gd name="connsiteX5" fmla="*/ 230181 w 566941"/>
                  <a:gd name="connsiteY5" fmla="*/ 29597 h 502200"/>
                  <a:gd name="connsiteX6" fmla="*/ 286448 w 566941"/>
                  <a:gd name="connsiteY6" fmla="*/ 4662 h 502200"/>
                  <a:gd name="connsiteX0" fmla="*/ 286448 w 566941"/>
                  <a:gd name="connsiteY0" fmla="*/ 14446 h 511984"/>
                  <a:gd name="connsiteX1" fmla="*/ 566941 w 566941"/>
                  <a:gd name="connsiteY1" fmla="*/ 21230 h 511984"/>
                  <a:gd name="connsiteX2" fmla="*/ 147377 w 566941"/>
                  <a:gd name="connsiteY2" fmla="*/ 248790 h 511984"/>
                  <a:gd name="connsiteX3" fmla="*/ 0 w 566941"/>
                  <a:gd name="connsiteY3" fmla="*/ 510736 h 511984"/>
                  <a:gd name="connsiteX4" fmla="*/ 129407 w 566941"/>
                  <a:gd name="connsiteY4" fmla="*/ 157225 h 511984"/>
                  <a:gd name="connsiteX5" fmla="*/ 230181 w 566941"/>
                  <a:gd name="connsiteY5" fmla="*/ 39381 h 511984"/>
                  <a:gd name="connsiteX6" fmla="*/ 286448 w 566941"/>
                  <a:gd name="connsiteY6" fmla="*/ 14446 h 511984"/>
                  <a:gd name="connsiteX0" fmla="*/ 286448 w 600279"/>
                  <a:gd name="connsiteY0" fmla="*/ 0 h 497522"/>
                  <a:gd name="connsiteX1" fmla="*/ 600279 w 600279"/>
                  <a:gd name="connsiteY1" fmla="*/ 23453 h 497522"/>
                  <a:gd name="connsiteX2" fmla="*/ 147377 w 600279"/>
                  <a:gd name="connsiteY2" fmla="*/ 234344 h 497522"/>
                  <a:gd name="connsiteX3" fmla="*/ 0 w 600279"/>
                  <a:gd name="connsiteY3" fmla="*/ 496290 h 497522"/>
                  <a:gd name="connsiteX4" fmla="*/ 129407 w 600279"/>
                  <a:gd name="connsiteY4" fmla="*/ 142779 h 497522"/>
                  <a:gd name="connsiteX5" fmla="*/ 230181 w 600279"/>
                  <a:gd name="connsiteY5" fmla="*/ 24935 h 497522"/>
                  <a:gd name="connsiteX6" fmla="*/ 286448 w 600279"/>
                  <a:gd name="connsiteY6" fmla="*/ 0 h 497522"/>
                  <a:gd name="connsiteX0" fmla="*/ 286448 w 600279"/>
                  <a:gd name="connsiteY0" fmla="*/ 5597 h 503119"/>
                  <a:gd name="connsiteX1" fmla="*/ 600279 w 600279"/>
                  <a:gd name="connsiteY1" fmla="*/ 29050 h 503119"/>
                  <a:gd name="connsiteX2" fmla="*/ 147377 w 600279"/>
                  <a:gd name="connsiteY2" fmla="*/ 239941 h 503119"/>
                  <a:gd name="connsiteX3" fmla="*/ 0 w 600279"/>
                  <a:gd name="connsiteY3" fmla="*/ 501887 h 503119"/>
                  <a:gd name="connsiteX4" fmla="*/ 129407 w 600279"/>
                  <a:gd name="connsiteY4" fmla="*/ 148376 h 503119"/>
                  <a:gd name="connsiteX5" fmla="*/ 230181 w 600279"/>
                  <a:gd name="connsiteY5" fmla="*/ 30532 h 503119"/>
                  <a:gd name="connsiteX6" fmla="*/ 286448 w 600279"/>
                  <a:gd name="connsiteY6" fmla="*/ 5597 h 503119"/>
                  <a:gd name="connsiteX0" fmla="*/ 286448 w 600279"/>
                  <a:gd name="connsiteY0" fmla="*/ 17211 h 514733"/>
                  <a:gd name="connsiteX1" fmla="*/ 600279 w 600279"/>
                  <a:gd name="connsiteY1" fmla="*/ 40664 h 514733"/>
                  <a:gd name="connsiteX2" fmla="*/ 147377 w 600279"/>
                  <a:gd name="connsiteY2" fmla="*/ 251555 h 514733"/>
                  <a:gd name="connsiteX3" fmla="*/ 0 w 600279"/>
                  <a:gd name="connsiteY3" fmla="*/ 513501 h 514733"/>
                  <a:gd name="connsiteX4" fmla="*/ 129407 w 600279"/>
                  <a:gd name="connsiteY4" fmla="*/ 159990 h 514733"/>
                  <a:gd name="connsiteX5" fmla="*/ 230181 w 600279"/>
                  <a:gd name="connsiteY5" fmla="*/ 42146 h 514733"/>
                  <a:gd name="connsiteX6" fmla="*/ 286448 w 600279"/>
                  <a:gd name="connsiteY6" fmla="*/ 17211 h 514733"/>
                  <a:gd name="connsiteX0" fmla="*/ 286448 w 600279"/>
                  <a:gd name="connsiteY0" fmla="*/ 17211 h 514733"/>
                  <a:gd name="connsiteX1" fmla="*/ 600279 w 600279"/>
                  <a:gd name="connsiteY1" fmla="*/ 40664 h 514733"/>
                  <a:gd name="connsiteX2" fmla="*/ 147377 w 600279"/>
                  <a:gd name="connsiteY2" fmla="*/ 251555 h 514733"/>
                  <a:gd name="connsiteX3" fmla="*/ 0 w 600279"/>
                  <a:gd name="connsiteY3" fmla="*/ 513501 h 514733"/>
                  <a:gd name="connsiteX4" fmla="*/ 129407 w 600279"/>
                  <a:gd name="connsiteY4" fmla="*/ 159990 h 514733"/>
                  <a:gd name="connsiteX5" fmla="*/ 220656 w 600279"/>
                  <a:gd name="connsiteY5" fmla="*/ 49290 h 514733"/>
                  <a:gd name="connsiteX6" fmla="*/ 286448 w 600279"/>
                  <a:gd name="connsiteY6" fmla="*/ 17211 h 514733"/>
                  <a:gd name="connsiteX0" fmla="*/ 281686 w 600279"/>
                  <a:gd name="connsiteY0" fmla="*/ 16254 h 516157"/>
                  <a:gd name="connsiteX1" fmla="*/ 600279 w 600279"/>
                  <a:gd name="connsiteY1" fmla="*/ 42088 h 516157"/>
                  <a:gd name="connsiteX2" fmla="*/ 147377 w 600279"/>
                  <a:gd name="connsiteY2" fmla="*/ 252979 h 516157"/>
                  <a:gd name="connsiteX3" fmla="*/ 0 w 600279"/>
                  <a:gd name="connsiteY3" fmla="*/ 514925 h 516157"/>
                  <a:gd name="connsiteX4" fmla="*/ 129407 w 600279"/>
                  <a:gd name="connsiteY4" fmla="*/ 161414 h 516157"/>
                  <a:gd name="connsiteX5" fmla="*/ 220656 w 600279"/>
                  <a:gd name="connsiteY5" fmla="*/ 50714 h 516157"/>
                  <a:gd name="connsiteX6" fmla="*/ 281686 w 600279"/>
                  <a:gd name="connsiteY6" fmla="*/ 16254 h 516157"/>
                  <a:gd name="connsiteX0" fmla="*/ 281686 w 600279"/>
                  <a:gd name="connsiteY0" fmla="*/ 10387 h 510290"/>
                  <a:gd name="connsiteX1" fmla="*/ 600279 w 600279"/>
                  <a:gd name="connsiteY1" fmla="*/ 36221 h 510290"/>
                  <a:gd name="connsiteX2" fmla="*/ 147377 w 600279"/>
                  <a:gd name="connsiteY2" fmla="*/ 247112 h 510290"/>
                  <a:gd name="connsiteX3" fmla="*/ 0 w 600279"/>
                  <a:gd name="connsiteY3" fmla="*/ 509058 h 510290"/>
                  <a:gd name="connsiteX4" fmla="*/ 129407 w 600279"/>
                  <a:gd name="connsiteY4" fmla="*/ 155547 h 510290"/>
                  <a:gd name="connsiteX5" fmla="*/ 220656 w 600279"/>
                  <a:gd name="connsiteY5" fmla="*/ 44847 h 510290"/>
                  <a:gd name="connsiteX6" fmla="*/ 281686 w 600279"/>
                  <a:gd name="connsiteY6" fmla="*/ 10387 h 510290"/>
                  <a:gd name="connsiteX0" fmla="*/ 281686 w 600279"/>
                  <a:gd name="connsiteY0" fmla="*/ 10387 h 510627"/>
                  <a:gd name="connsiteX1" fmla="*/ 600279 w 600279"/>
                  <a:gd name="connsiteY1" fmla="*/ 36221 h 510627"/>
                  <a:gd name="connsiteX2" fmla="*/ 147377 w 600279"/>
                  <a:gd name="connsiteY2" fmla="*/ 247112 h 510627"/>
                  <a:gd name="connsiteX3" fmla="*/ 0 w 600279"/>
                  <a:gd name="connsiteY3" fmla="*/ 509058 h 510627"/>
                  <a:gd name="connsiteX4" fmla="*/ 129407 w 600279"/>
                  <a:gd name="connsiteY4" fmla="*/ 155547 h 510627"/>
                  <a:gd name="connsiteX5" fmla="*/ 220656 w 600279"/>
                  <a:gd name="connsiteY5" fmla="*/ 44847 h 510627"/>
                  <a:gd name="connsiteX6" fmla="*/ 281686 w 600279"/>
                  <a:gd name="connsiteY6" fmla="*/ 10387 h 510627"/>
                  <a:gd name="connsiteX0" fmla="*/ 281686 w 600279"/>
                  <a:gd name="connsiteY0" fmla="*/ 10387 h 510585"/>
                  <a:gd name="connsiteX1" fmla="*/ 600279 w 600279"/>
                  <a:gd name="connsiteY1" fmla="*/ 36221 h 510585"/>
                  <a:gd name="connsiteX2" fmla="*/ 154520 w 600279"/>
                  <a:gd name="connsiteY2" fmla="*/ 242349 h 510585"/>
                  <a:gd name="connsiteX3" fmla="*/ 0 w 600279"/>
                  <a:gd name="connsiteY3" fmla="*/ 509058 h 510585"/>
                  <a:gd name="connsiteX4" fmla="*/ 129407 w 600279"/>
                  <a:gd name="connsiteY4" fmla="*/ 155547 h 510585"/>
                  <a:gd name="connsiteX5" fmla="*/ 220656 w 600279"/>
                  <a:gd name="connsiteY5" fmla="*/ 44847 h 510585"/>
                  <a:gd name="connsiteX6" fmla="*/ 281686 w 600279"/>
                  <a:gd name="connsiteY6" fmla="*/ 10387 h 510585"/>
                  <a:gd name="connsiteX0" fmla="*/ 281686 w 600279"/>
                  <a:gd name="connsiteY0" fmla="*/ 10387 h 510585"/>
                  <a:gd name="connsiteX1" fmla="*/ 600279 w 600279"/>
                  <a:gd name="connsiteY1" fmla="*/ 36221 h 510585"/>
                  <a:gd name="connsiteX2" fmla="*/ 154520 w 600279"/>
                  <a:gd name="connsiteY2" fmla="*/ 242349 h 510585"/>
                  <a:gd name="connsiteX3" fmla="*/ 0 w 600279"/>
                  <a:gd name="connsiteY3" fmla="*/ 509058 h 510585"/>
                  <a:gd name="connsiteX4" fmla="*/ 129407 w 600279"/>
                  <a:gd name="connsiteY4" fmla="*/ 155547 h 510585"/>
                  <a:gd name="connsiteX5" fmla="*/ 211131 w 600279"/>
                  <a:gd name="connsiteY5" fmla="*/ 47228 h 510585"/>
                  <a:gd name="connsiteX6" fmla="*/ 281686 w 600279"/>
                  <a:gd name="connsiteY6" fmla="*/ 10387 h 510585"/>
                  <a:gd name="connsiteX0" fmla="*/ 281686 w 600279"/>
                  <a:gd name="connsiteY0" fmla="*/ 10387 h 510585"/>
                  <a:gd name="connsiteX1" fmla="*/ 600279 w 600279"/>
                  <a:gd name="connsiteY1" fmla="*/ 36221 h 510585"/>
                  <a:gd name="connsiteX2" fmla="*/ 154520 w 600279"/>
                  <a:gd name="connsiteY2" fmla="*/ 242349 h 510585"/>
                  <a:gd name="connsiteX3" fmla="*/ 0 w 600279"/>
                  <a:gd name="connsiteY3" fmla="*/ 509058 h 510585"/>
                  <a:gd name="connsiteX4" fmla="*/ 117501 w 600279"/>
                  <a:gd name="connsiteY4" fmla="*/ 153166 h 510585"/>
                  <a:gd name="connsiteX5" fmla="*/ 211131 w 600279"/>
                  <a:gd name="connsiteY5" fmla="*/ 47228 h 510585"/>
                  <a:gd name="connsiteX6" fmla="*/ 281686 w 600279"/>
                  <a:gd name="connsiteY6" fmla="*/ 10387 h 510585"/>
                  <a:gd name="connsiteX0" fmla="*/ 281686 w 600279"/>
                  <a:gd name="connsiteY0" fmla="*/ 10387 h 510585"/>
                  <a:gd name="connsiteX1" fmla="*/ 600279 w 600279"/>
                  <a:gd name="connsiteY1" fmla="*/ 36221 h 510585"/>
                  <a:gd name="connsiteX2" fmla="*/ 154520 w 600279"/>
                  <a:gd name="connsiteY2" fmla="*/ 242349 h 510585"/>
                  <a:gd name="connsiteX3" fmla="*/ 0 w 600279"/>
                  <a:gd name="connsiteY3" fmla="*/ 509058 h 510585"/>
                  <a:gd name="connsiteX4" fmla="*/ 117501 w 600279"/>
                  <a:gd name="connsiteY4" fmla="*/ 153166 h 510585"/>
                  <a:gd name="connsiteX5" fmla="*/ 211131 w 600279"/>
                  <a:gd name="connsiteY5" fmla="*/ 47228 h 510585"/>
                  <a:gd name="connsiteX6" fmla="*/ 281686 w 600279"/>
                  <a:gd name="connsiteY6" fmla="*/ 10387 h 5105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00279" h="510585">
                    <a:moveTo>
                      <a:pt x="281686" y="10387"/>
                    </a:moveTo>
                    <a:cubicBezTo>
                      <a:pt x="372009" y="1536"/>
                      <a:pt x="498050" y="-16841"/>
                      <a:pt x="600279" y="36221"/>
                    </a:cubicBezTo>
                    <a:cubicBezTo>
                      <a:pt x="473125" y="87469"/>
                      <a:pt x="237898" y="115918"/>
                      <a:pt x="154520" y="242349"/>
                    </a:cubicBezTo>
                    <a:cubicBezTo>
                      <a:pt x="71142" y="368780"/>
                      <a:pt x="7361" y="527891"/>
                      <a:pt x="0" y="509058"/>
                    </a:cubicBezTo>
                    <a:cubicBezTo>
                      <a:pt x="14375" y="361872"/>
                      <a:pt x="25864" y="317052"/>
                      <a:pt x="117501" y="153166"/>
                    </a:cubicBezTo>
                    <a:cubicBezTo>
                      <a:pt x="166050" y="79059"/>
                      <a:pt x="180517" y="78026"/>
                      <a:pt x="211131" y="47228"/>
                    </a:cubicBezTo>
                    <a:cubicBezTo>
                      <a:pt x="217187" y="43679"/>
                      <a:pt x="275630" y="13936"/>
                      <a:pt x="281686" y="10387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50" name="四角形: 角を丸くする 549">
                <a:extLst>
                  <a:ext uri="{FF2B5EF4-FFF2-40B4-BE49-F238E27FC236}">
                    <a16:creationId xmlns:a16="http://schemas.microsoft.com/office/drawing/2014/main" id="{8E4D661E-7778-4EAF-85BC-9CD3B3801729}"/>
                  </a:ext>
                </a:extLst>
              </p:cNvPr>
              <p:cNvSpPr/>
              <p:nvPr/>
            </p:nvSpPr>
            <p:spPr>
              <a:xfrm>
                <a:off x="3825339" y="2959753"/>
                <a:ext cx="85364" cy="119626"/>
              </a:xfrm>
              <a:prstGeom prst="roundRect">
                <a:avLst>
                  <a:gd name="adj" fmla="val 31190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073DA44A-6A54-4B95-A80A-3579F8FDC40B}"/>
                  </a:ext>
                </a:extLst>
              </p:cNvPr>
              <p:cNvSpPr/>
              <p:nvPr/>
            </p:nvSpPr>
            <p:spPr>
              <a:xfrm>
                <a:off x="3893344" y="2495550"/>
                <a:ext cx="521494" cy="411956"/>
              </a:xfrm>
              <a:custGeom>
                <a:avLst/>
                <a:gdLst>
                  <a:gd name="connsiteX0" fmla="*/ 0 w 521494"/>
                  <a:gd name="connsiteY0" fmla="*/ 411956 h 411956"/>
                  <a:gd name="connsiteX1" fmla="*/ 173831 w 521494"/>
                  <a:gd name="connsiteY1" fmla="*/ 130969 h 411956"/>
                  <a:gd name="connsiteX2" fmla="*/ 521494 w 521494"/>
                  <a:gd name="connsiteY2" fmla="*/ 9525 h 411956"/>
                  <a:gd name="connsiteX3" fmla="*/ 485775 w 521494"/>
                  <a:gd name="connsiteY3" fmla="*/ 0 h 411956"/>
                  <a:gd name="connsiteX4" fmla="*/ 157162 w 521494"/>
                  <a:gd name="connsiteY4" fmla="*/ 111919 h 411956"/>
                  <a:gd name="connsiteX5" fmla="*/ 0 w 521494"/>
                  <a:gd name="connsiteY5" fmla="*/ 411956 h 411956"/>
                  <a:gd name="connsiteX0" fmla="*/ 0 w 521494"/>
                  <a:gd name="connsiteY0" fmla="*/ 411956 h 411956"/>
                  <a:gd name="connsiteX1" fmla="*/ 173831 w 521494"/>
                  <a:gd name="connsiteY1" fmla="*/ 130969 h 411956"/>
                  <a:gd name="connsiteX2" fmla="*/ 521494 w 521494"/>
                  <a:gd name="connsiteY2" fmla="*/ 9525 h 411956"/>
                  <a:gd name="connsiteX3" fmla="*/ 485775 w 521494"/>
                  <a:gd name="connsiteY3" fmla="*/ 0 h 411956"/>
                  <a:gd name="connsiteX4" fmla="*/ 157162 w 521494"/>
                  <a:gd name="connsiteY4" fmla="*/ 111919 h 411956"/>
                  <a:gd name="connsiteX5" fmla="*/ 0 w 521494"/>
                  <a:gd name="connsiteY5" fmla="*/ 411956 h 411956"/>
                  <a:gd name="connsiteX0" fmla="*/ 0 w 521494"/>
                  <a:gd name="connsiteY0" fmla="*/ 411956 h 411956"/>
                  <a:gd name="connsiteX1" fmla="*/ 173831 w 521494"/>
                  <a:gd name="connsiteY1" fmla="*/ 130969 h 411956"/>
                  <a:gd name="connsiteX2" fmla="*/ 521494 w 521494"/>
                  <a:gd name="connsiteY2" fmla="*/ 9525 h 411956"/>
                  <a:gd name="connsiteX3" fmla="*/ 485775 w 521494"/>
                  <a:gd name="connsiteY3" fmla="*/ 0 h 411956"/>
                  <a:gd name="connsiteX4" fmla="*/ 169068 w 521494"/>
                  <a:gd name="connsiteY4" fmla="*/ 123826 h 411956"/>
                  <a:gd name="connsiteX5" fmla="*/ 0 w 521494"/>
                  <a:gd name="connsiteY5" fmla="*/ 411956 h 411956"/>
                  <a:gd name="connsiteX0" fmla="*/ 0 w 521494"/>
                  <a:gd name="connsiteY0" fmla="*/ 411956 h 411956"/>
                  <a:gd name="connsiteX1" fmla="*/ 173831 w 521494"/>
                  <a:gd name="connsiteY1" fmla="*/ 130969 h 411956"/>
                  <a:gd name="connsiteX2" fmla="*/ 521494 w 521494"/>
                  <a:gd name="connsiteY2" fmla="*/ 9525 h 411956"/>
                  <a:gd name="connsiteX3" fmla="*/ 485775 w 521494"/>
                  <a:gd name="connsiteY3" fmla="*/ 0 h 411956"/>
                  <a:gd name="connsiteX4" fmla="*/ 169068 w 521494"/>
                  <a:gd name="connsiteY4" fmla="*/ 123826 h 411956"/>
                  <a:gd name="connsiteX5" fmla="*/ 0 w 521494"/>
                  <a:gd name="connsiteY5" fmla="*/ 411956 h 411956"/>
                  <a:gd name="connsiteX0" fmla="*/ 0 w 521494"/>
                  <a:gd name="connsiteY0" fmla="*/ 411956 h 411956"/>
                  <a:gd name="connsiteX1" fmla="*/ 173831 w 521494"/>
                  <a:gd name="connsiteY1" fmla="*/ 130969 h 411956"/>
                  <a:gd name="connsiteX2" fmla="*/ 521494 w 521494"/>
                  <a:gd name="connsiteY2" fmla="*/ 9525 h 411956"/>
                  <a:gd name="connsiteX3" fmla="*/ 485775 w 521494"/>
                  <a:gd name="connsiteY3" fmla="*/ 0 h 411956"/>
                  <a:gd name="connsiteX4" fmla="*/ 178593 w 521494"/>
                  <a:gd name="connsiteY4" fmla="*/ 145257 h 411956"/>
                  <a:gd name="connsiteX5" fmla="*/ 0 w 521494"/>
                  <a:gd name="connsiteY5" fmla="*/ 411956 h 411956"/>
                  <a:gd name="connsiteX0" fmla="*/ 0 w 521494"/>
                  <a:gd name="connsiteY0" fmla="*/ 411956 h 411956"/>
                  <a:gd name="connsiteX1" fmla="*/ 173831 w 521494"/>
                  <a:gd name="connsiteY1" fmla="*/ 130969 h 411956"/>
                  <a:gd name="connsiteX2" fmla="*/ 521494 w 521494"/>
                  <a:gd name="connsiteY2" fmla="*/ 9525 h 411956"/>
                  <a:gd name="connsiteX3" fmla="*/ 485775 w 521494"/>
                  <a:gd name="connsiteY3" fmla="*/ 0 h 411956"/>
                  <a:gd name="connsiteX4" fmla="*/ 159543 w 521494"/>
                  <a:gd name="connsiteY4" fmla="*/ 123826 h 411956"/>
                  <a:gd name="connsiteX5" fmla="*/ 0 w 521494"/>
                  <a:gd name="connsiteY5" fmla="*/ 411956 h 411956"/>
                  <a:gd name="connsiteX0" fmla="*/ 0 w 521494"/>
                  <a:gd name="connsiteY0" fmla="*/ 411956 h 411956"/>
                  <a:gd name="connsiteX1" fmla="*/ 180975 w 521494"/>
                  <a:gd name="connsiteY1" fmla="*/ 145256 h 411956"/>
                  <a:gd name="connsiteX2" fmla="*/ 521494 w 521494"/>
                  <a:gd name="connsiteY2" fmla="*/ 9525 h 411956"/>
                  <a:gd name="connsiteX3" fmla="*/ 485775 w 521494"/>
                  <a:gd name="connsiteY3" fmla="*/ 0 h 411956"/>
                  <a:gd name="connsiteX4" fmla="*/ 159543 w 521494"/>
                  <a:gd name="connsiteY4" fmla="*/ 123826 h 411956"/>
                  <a:gd name="connsiteX5" fmla="*/ 0 w 521494"/>
                  <a:gd name="connsiteY5" fmla="*/ 411956 h 411956"/>
                  <a:gd name="connsiteX0" fmla="*/ 0 w 521494"/>
                  <a:gd name="connsiteY0" fmla="*/ 411956 h 411956"/>
                  <a:gd name="connsiteX1" fmla="*/ 180975 w 521494"/>
                  <a:gd name="connsiteY1" fmla="*/ 145256 h 411956"/>
                  <a:gd name="connsiteX2" fmla="*/ 521494 w 521494"/>
                  <a:gd name="connsiteY2" fmla="*/ 9525 h 411956"/>
                  <a:gd name="connsiteX3" fmla="*/ 485775 w 521494"/>
                  <a:gd name="connsiteY3" fmla="*/ 0 h 411956"/>
                  <a:gd name="connsiteX4" fmla="*/ 159543 w 521494"/>
                  <a:gd name="connsiteY4" fmla="*/ 123826 h 411956"/>
                  <a:gd name="connsiteX5" fmla="*/ 0 w 521494"/>
                  <a:gd name="connsiteY5" fmla="*/ 411956 h 411956"/>
                  <a:gd name="connsiteX0" fmla="*/ 0 w 521494"/>
                  <a:gd name="connsiteY0" fmla="*/ 411956 h 411956"/>
                  <a:gd name="connsiteX1" fmla="*/ 180975 w 521494"/>
                  <a:gd name="connsiteY1" fmla="*/ 145256 h 411956"/>
                  <a:gd name="connsiteX2" fmla="*/ 521494 w 521494"/>
                  <a:gd name="connsiteY2" fmla="*/ 9525 h 411956"/>
                  <a:gd name="connsiteX3" fmla="*/ 485775 w 521494"/>
                  <a:gd name="connsiteY3" fmla="*/ 0 h 411956"/>
                  <a:gd name="connsiteX4" fmla="*/ 180974 w 521494"/>
                  <a:gd name="connsiteY4" fmla="*/ 126207 h 411956"/>
                  <a:gd name="connsiteX5" fmla="*/ 0 w 521494"/>
                  <a:gd name="connsiteY5" fmla="*/ 411956 h 411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21494" h="411956">
                    <a:moveTo>
                      <a:pt x="0" y="411956"/>
                    </a:moveTo>
                    <a:cubicBezTo>
                      <a:pt x="57944" y="318294"/>
                      <a:pt x="98425" y="211931"/>
                      <a:pt x="180975" y="145256"/>
                    </a:cubicBezTo>
                    <a:cubicBezTo>
                      <a:pt x="263525" y="78581"/>
                      <a:pt x="405606" y="50006"/>
                      <a:pt x="521494" y="9525"/>
                    </a:cubicBezTo>
                    <a:lnTo>
                      <a:pt x="485775" y="0"/>
                    </a:lnTo>
                    <a:cubicBezTo>
                      <a:pt x="376237" y="37306"/>
                      <a:pt x="278605" y="57945"/>
                      <a:pt x="180974" y="126207"/>
                    </a:cubicBezTo>
                    <a:cubicBezTo>
                      <a:pt x="83343" y="194469"/>
                      <a:pt x="52387" y="311944"/>
                      <a:pt x="0" y="41195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6410DE02-C9C0-4519-9734-31FA558A5B9E}"/>
                </a:ext>
              </a:extLst>
            </p:cNvPr>
            <p:cNvGrpSpPr/>
            <p:nvPr/>
          </p:nvGrpSpPr>
          <p:grpSpPr>
            <a:xfrm>
              <a:off x="4480345" y="1681471"/>
              <a:ext cx="706767" cy="660704"/>
              <a:chOff x="4480345" y="1681471"/>
              <a:chExt cx="706767" cy="660704"/>
            </a:xfrm>
          </p:grpSpPr>
          <p:sp>
            <p:nvSpPr>
              <p:cNvPr id="217" name="円: 塗りつぶしなし 216">
                <a:extLst>
                  <a:ext uri="{FF2B5EF4-FFF2-40B4-BE49-F238E27FC236}">
                    <a16:creationId xmlns:a16="http://schemas.microsoft.com/office/drawing/2014/main" id="{4B881838-7B7D-4F43-809D-1F347CA30069}"/>
                  </a:ext>
                </a:extLst>
              </p:cNvPr>
              <p:cNvSpPr/>
              <p:nvPr/>
            </p:nvSpPr>
            <p:spPr>
              <a:xfrm rot="18459521">
                <a:off x="4748642" y="1810866"/>
                <a:ext cx="567866" cy="309075"/>
              </a:xfrm>
              <a:prstGeom prst="donut">
                <a:avLst>
                  <a:gd name="adj" fmla="val 5400"/>
                </a:avLst>
              </a:prstGeom>
              <a:solidFill>
                <a:schemeClr val="bg1"/>
              </a:solidFill>
              <a:ln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18" name="グループ化 217">
                <a:extLst>
                  <a:ext uri="{FF2B5EF4-FFF2-40B4-BE49-F238E27FC236}">
                    <a16:creationId xmlns:a16="http://schemas.microsoft.com/office/drawing/2014/main" id="{D31A3892-299D-4B5B-AF0D-711568062719}"/>
                  </a:ext>
                </a:extLst>
              </p:cNvPr>
              <p:cNvGrpSpPr/>
              <p:nvPr/>
            </p:nvGrpSpPr>
            <p:grpSpPr>
              <a:xfrm>
                <a:off x="4480345" y="1879904"/>
                <a:ext cx="501702" cy="462271"/>
                <a:chOff x="1413071" y="1923580"/>
                <a:chExt cx="482990" cy="445030"/>
              </a:xfrm>
            </p:grpSpPr>
            <p:sp>
              <p:nvSpPr>
                <p:cNvPr id="219" name="フリーフォーム: 図形 218">
                  <a:extLst>
                    <a:ext uri="{FF2B5EF4-FFF2-40B4-BE49-F238E27FC236}">
                      <a16:creationId xmlns:a16="http://schemas.microsoft.com/office/drawing/2014/main" id="{575BAAA8-79DC-446E-A8BE-2DA399F84CCE}"/>
                    </a:ext>
                  </a:extLst>
                </p:cNvPr>
                <p:cNvSpPr/>
                <p:nvPr/>
              </p:nvSpPr>
              <p:spPr>
                <a:xfrm>
                  <a:off x="1413071" y="1923580"/>
                  <a:ext cx="482990" cy="445030"/>
                </a:xfrm>
                <a:custGeom>
                  <a:avLst/>
                  <a:gdLst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73241 w 471545"/>
                    <a:gd name="connsiteY2" fmla="*/ 63569 h 432350"/>
                    <a:gd name="connsiteX3" fmla="*/ 368531 w 471545"/>
                    <a:gd name="connsiteY3" fmla="*/ 69022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73241 w 471545"/>
                    <a:gd name="connsiteY2" fmla="*/ 63569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73241 w 471545"/>
                    <a:gd name="connsiteY2" fmla="*/ 63569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9910 w 471545"/>
                    <a:gd name="connsiteY2" fmla="*/ 20707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9910 w 471545"/>
                    <a:gd name="connsiteY2" fmla="*/ 20707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9910 w 471545"/>
                    <a:gd name="connsiteY2" fmla="*/ 20707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382824 w 471545"/>
                    <a:gd name="connsiteY3" fmla="*/ 264946 h 432350"/>
                    <a:gd name="connsiteX4" fmla="*/ 431247 w 471545"/>
                    <a:gd name="connsiteY4" fmla="*/ 306782 h 432350"/>
                    <a:gd name="connsiteX5" fmla="*/ 471545 w 471545"/>
                    <a:gd name="connsiteY5" fmla="*/ 329502 h 432350"/>
                    <a:gd name="connsiteX6" fmla="*/ 449587 w 471545"/>
                    <a:gd name="connsiteY6" fmla="*/ 347056 h 432350"/>
                    <a:gd name="connsiteX7" fmla="*/ 337931 w 471545"/>
                    <a:gd name="connsiteY7" fmla="*/ 408009 h 432350"/>
                    <a:gd name="connsiteX8" fmla="*/ 68219 w 471545"/>
                    <a:gd name="connsiteY8" fmla="*/ 328783 h 432350"/>
                    <a:gd name="connsiteX9" fmla="*/ 24341 w 471545"/>
                    <a:gd name="connsiteY9" fmla="*/ 248407 h 432350"/>
                    <a:gd name="connsiteX10" fmla="*/ 43141 w 471545"/>
                    <a:gd name="connsiteY10" fmla="*/ 29478 h 432350"/>
                    <a:gd name="connsiteX11" fmla="*/ 78216 w 471545"/>
                    <a:gd name="connsiteY11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382824 w 471545"/>
                    <a:gd name="connsiteY3" fmla="*/ 264946 h 432350"/>
                    <a:gd name="connsiteX4" fmla="*/ 431247 w 471545"/>
                    <a:gd name="connsiteY4" fmla="*/ 306782 h 432350"/>
                    <a:gd name="connsiteX5" fmla="*/ 471545 w 471545"/>
                    <a:gd name="connsiteY5" fmla="*/ 329502 h 432350"/>
                    <a:gd name="connsiteX6" fmla="*/ 449587 w 471545"/>
                    <a:gd name="connsiteY6" fmla="*/ 347056 h 432350"/>
                    <a:gd name="connsiteX7" fmla="*/ 337931 w 471545"/>
                    <a:gd name="connsiteY7" fmla="*/ 408009 h 432350"/>
                    <a:gd name="connsiteX8" fmla="*/ 68219 w 471545"/>
                    <a:gd name="connsiteY8" fmla="*/ 328783 h 432350"/>
                    <a:gd name="connsiteX9" fmla="*/ 24341 w 471545"/>
                    <a:gd name="connsiteY9" fmla="*/ 248407 h 432350"/>
                    <a:gd name="connsiteX10" fmla="*/ 43141 w 471545"/>
                    <a:gd name="connsiteY10" fmla="*/ 29478 h 432350"/>
                    <a:gd name="connsiteX11" fmla="*/ 78216 w 471545"/>
                    <a:gd name="connsiteY11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31247 w 471545"/>
                    <a:gd name="connsiteY3" fmla="*/ 306782 h 432350"/>
                    <a:gd name="connsiteX4" fmla="*/ 471545 w 471545"/>
                    <a:gd name="connsiteY4" fmla="*/ 329502 h 432350"/>
                    <a:gd name="connsiteX5" fmla="*/ 449587 w 471545"/>
                    <a:gd name="connsiteY5" fmla="*/ 347056 h 432350"/>
                    <a:gd name="connsiteX6" fmla="*/ 337931 w 471545"/>
                    <a:gd name="connsiteY6" fmla="*/ 408009 h 432350"/>
                    <a:gd name="connsiteX7" fmla="*/ 68219 w 471545"/>
                    <a:gd name="connsiteY7" fmla="*/ 328783 h 432350"/>
                    <a:gd name="connsiteX8" fmla="*/ 24341 w 471545"/>
                    <a:gd name="connsiteY8" fmla="*/ 248407 h 432350"/>
                    <a:gd name="connsiteX9" fmla="*/ 43141 w 471545"/>
                    <a:gd name="connsiteY9" fmla="*/ 29478 h 432350"/>
                    <a:gd name="connsiteX10" fmla="*/ 78216 w 471545"/>
                    <a:gd name="connsiteY10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31247 w 471545"/>
                    <a:gd name="connsiteY3" fmla="*/ 306782 h 432350"/>
                    <a:gd name="connsiteX4" fmla="*/ 471545 w 471545"/>
                    <a:gd name="connsiteY4" fmla="*/ 329502 h 432350"/>
                    <a:gd name="connsiteX5" fmla="*/ 449587 w 471545"/>
                    <a:gd name="connsiteY5" fmla="*/ 347056 h 432350"/>
                    <a:gd name="connsiteX6" fmla="*/ 337931 w 471545"/>
                    <a:gd name="connsiteY6" fmla="*/ 408009 h 432350"/>
                    <a:gd name="connsiteX7" fmla="*/ 68219 w 471545"/>
                    <a:gd name="connsiteY7" fmla="*/ 328783 h 432350"/>
                    <a:gd name="connsiteX8" fmla="*/ 24341 w 471545"/>
                    <a:gd name="connsiteY8" fmla="*/ 248407 h 432350"/>
                    <a:gd name="connsiteX9" fmla="*/ 43141 w 471545"/>
                    <a:gd name="connsiteY9" fmla="*/ 29478 h 432350"/>
                    <a:gd name="connsiteX10" fmla="*/ 78216 w 471545"/>
                    <a:gd name="connsiteY10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71545 w 471545"/>
                    <a:gd name="connsiteY3" fmla="*/ 329502 h 432350"/>
                    <a:gd name="connsiteX4" fmla="*/ 449587 w 471545"/>
                    <a:gd name="connsiteY4" fmla="*/ 347056 h 432350"/>
                    <a:gd name="connsiteX5" fmla="*/ 337931 w 471545"/>
                    <a:gd name="connsiteY5" fmla="*/ 408009 h 432350"/>
                    <a:gd name="connsiteX6" fmla="*/ 68219 w 471545"/>
                    <a:gd name="connsiteY6" fmla="*/ 328783 h 432350"/>
                    <a:gd name="connsiteX7" fmla="*/ 24341 w 471545"/>
                    <a:gd name="connsiteY7" fmla="*/ 248407 h 432350"/>
                    <a:gd name="connsiteX8" fmla="*/ 43141 w 471545"/>
                    <a:gd name="connsiteY8" fmla="*/ 29478 h 432350"/>
                    <a:gd name="connsiteX9" fmla="*/ 78216 w 471545"/>
                    <a:gd name="connsiteY9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71545 w 471545"/>
                    <a:gd name="connsiteY3" fmla="*/ 329502 h 432350"/>
                    <a:gd name="connsiteX4" fmla="*/ 449587 w 471545"/>
                    <a:gd name="connsiteY4" fmla="*/ 347056 h 432350"/>
                    <a:gd name="connsiteX5" fmla="*/ 337931 w 471545"/>
                    <a:gd name="connsiteY5" fmla="*/ 408009 h 432350"/>
                    <a:gd name="connsiteX6" fmla="*/ 68219 w 471545"/>
                    <a:gd name="connsiteY6" fmla="*/ 328783 h 432350"/>
                    <a:gd name="connsiteX7" fmla="*/ 24341 w 471545"/>
                    <a:gd name="connsiteY7" fmla="*/ 248407 h 432350"/>
                    <a:gd name="connsiteX8" fmla="*/ 43141 w 471545"/>
                    <a:gd name="connsiteY8" fmla="*/ 29478 h 432350"/>
                    <a:gd name="connsiteX9" fmla="*/ 78216 w 471545"/>
                    <a:gd name="connsiteY9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71545 w 471545"/>
                    <a:gd name="connsiteY3" fmla="*/ 329502 h 432350"/>
                    <a:gd name="connsiteX4" fmla="*/ 449587 w 471545"/>
                    <a:gd name="connsiteY4" fmla="*/ 347056 h 432350"/>
                    <a:gd name="connsiteX5" fmla="*/ 337931 w 471545"/>
                    <a:gd name="connsiteY5" fmla="*/ 408009 h 432350"/>
                    <a:gd name="connsiteX6" fmla="*/ 68219 w 471545"/>
                    <a:gd name="connsiteY6" fmla="*/ 328783 h 432350"/>
                    <a:gd name="connsiteX7" fmla="*/ 24341 w 471545"/>
                    <a:gd name="connsiteY7" fmla="*/ 248407 h 432350"/>
                    <a:gd name="connsiteX8" fmla="*/ 43141 w 471545"/>
                    <a:gd name="connsiteY8" fmla="*/ 29478 h 432350"/>
                    <a:gd name="connsiteX9" fmla="*/ 78216 w 471545"/>
                    <a:gd name="connsiteY9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71545 w 471545"/>
                    <a:gd name="connsiteY3" fmla="*/ 329502 h 432350"/>
                    <a:gd name="connsiteX4" fmla="*/ 337931 w 471545"/>
                    <a:gd name="connsiteY4" fmla="*/ 408009 h 432350"/>
                    <a:gd name="connsiteX5" fmla="*/ 68219 w 471545"/>
                    <a:gd name="connsiteY5" fmla="*/ 328783 h 432350"/>
                    <a:gd name="connsiteX6" fmla="*/ 24341 w 471545"/>
                    <a:gd name="connsiteY6" fmla="*/ 248407 h 432350"/>
                    <a:gd name="connsiteX7" fmla="*/ 43141 w 471545"/>
                    <a:gd name="connsiteY7" fmla="*/ 29478 h 432350"/>
                    <a:gd name="connsiteX8" fmla="*/ 78216 w 471545"/>
                    <a:gd name="connsiteY8" fmla="*/ 0 h 432350"/>
                    <a:gd name="connsiteX0" fmla="*/ 78216 w 471545"/>
                    <a:gd name="connsiteY0" fmla="*/ 0 h 426968"/>
                    <a:gd name="connsiteX1" fmla="*/ 92291 w 471545"/>
                    <a:gd name="connsiteY1" fmla="*/ 5974 h 426968"/>
                    <a:gd name="connsiteX2" fmla="*/ 387529 w 471545"/>
                    <a:gd name="connsiteY2" fmla="*/ 1657 h 426968"/>
                    <a:gd name="connsiteX3" fmla="*/ 471545 w 471545"/>
                    <a:gd name="connsiteY3" fmla="*/ 329502 h 426968"/>
                    <a:gd name="connsiteX4" fmla="*/ 371269 w 471545"/>
                    <a:gd name="connsiteY4" fmla="*/ 400866 h 426968"/>
                    <a:gd name="connsiteX5" fmla="*/ 68219 w 471545"/>
                    <a:gd name="connsiteY5" fmla="*/ 328783 h 426968"/>
                    <a:gd name="connsiteX6" fmla="*/ 24341 w 471545"/>
                    <a:gd name="connsiteY6" fmla="*/ 248407 h 426968"/>
                    <a:gd name="connsiteX7" fmla="*/ 43141 w 471545"/>
                    <a:gd name="connsiteY7" fmla="*/ 29478 h 426968"/>
                    <a:gd name="connsiteX8" fmla="*/ 78216 w 471545"/>
                    <a:gd name="connsiteY8" fmla="*/ 0 h 426968"/>
                    <a:gd name="connsiteX0" fmla="*/ 78216 w 471545"/>
                    <a:gd name="connsiteY0" fmla="*/ 0 h 423793"/>
                    <a:gd name="connsiteX1" fmla="*/ 92291 w 471545"/>
                    <a:gd name="connsiteY1" fmla="*/ 5974 h 423793"/>
                    <a:gd name="connsiteX2" fmla="*/ 387529 w 471545"/>
                    <a:gd name="connsiteY2" fmla="*/ 1657 h 423793"/>
                    <a:gd name="connsiteX3" fmla="*/ 471545 w 471545"/>
                    <a:gd name="connsiteY3" fmla="*/ 329502 h 423793"/>
                    <a:gd name="connsiteX4" fmla="*/ 371269 w 471545"/>
                    <a:gd name="connsiteY4" fmla="*/ 400866 h 423793"/>
                    <a:gd name="connsiteX5" fmla="*/ 68219 w 471545"/>
                    <a:gd name="connsiteY5" fmla="*/ 328783 h 423793"/>
                    <a:gd name="connsiteX6" fmla="*/ 24341 w 471545"/>
                    <a:gd name="connsiteY6" fmla="*/ 248407 h 423793"/>
                    <a:gd name="connsiteX7" fmla="*/ 43141 w 471545"/>
                    <a:gd name="connsiteY7" fmla="*/ 29478 h 423793"/>
                    <a:gd name="connsiteX8" fmla="*/ 78216 w 471545"/>
                    <a:gd name="connsiteY8" fmla="*/ 0 h 423793"/>
                    <a:gd name="connsiteX0" fmla="*/ 78216 w 471545"/>
                    <a:gd name="connsiteY0" fmla="*/ 0 h 427365"/>
                    <a:gd name="connsiteX1" fmla="*/ 92291 w 471545"/>
                    <a:gd name="connsiteY1" fmla="*/ 5974 h 427365"/>
                    <a:gd name="connsiteX2" fmla="*/ 387529 w 471545"/>
                    <a:gd name="connsiteY2" fmla="*/ 1657 h 427365"/>
                    <a:gd name="connsiteX3" fmla="*/ 471545 w 471545"/>
                    <a:gd name="connsiteY3" fmla="*/ 329502 h 427365"/>
                    <a:gd name="connsiteX4" fmla="*/ 373651 w 471545"/>
                    <a:gd name="connsiteY4" fmla="*/ 405629 h 427365"/>
                    <a:gd name="connsiteX5" fmla="*/ 68219 w 471545"/>
                    <a:gd name="connsiteY5" fmla="*/ 328783 h 427365"/>
                    <a:gd name="connsiteX6" fmla="*/ 24341 w 471545"/>
                    <a:gd name="connsiteY6" fmla="*/ 248407 h 427365"/>
                    <a:gd name="connsiteX7" fmla="*/ 43141 w 471545"/>
                    <a:gd name="connsiteY7" fmla="*/ 29478 h 427365"/>
                    <a:gd name="connsiteX8" fmla="*/ 78216 w 471545"/>
                    <a:gd name="connsiteY8" fmla="*/ 0 h 427365"/>
                    <a:gd name="connsiteX0" fmla="*/ 78216 w 471545"/>
                    <a:gd name="connsiteY0" fmla="*/ 0 h 427365"/>
                    <a:gd name="connsiteX1" fmla="*/ 92291 w 471545"/>
                    <a:gd name="connsiteY1" fmla="*/ 5974 h 427365"/>
                    <a:gd name="connsiteX2" fmla="*/ 387529 w 471545"/>
                    <a:gd name="connsiteY2" fmla="*/ 1657 h 427365"/>
                    <a:gd name="connsiteX3" fmla="*/ 471545 w 471545"/>
                    <a:gd name="connsiteY3" fmla="*/ 329502 h 427365"/>
                    <a:gd name="connsiteX4" fmla="*/ 373651 w 471545"/>
                    <a:gd name="connsiteY4" fmla="*/ 405629 h 427365"/>
                    <a:gd name="connsiteX5" fmla="*/ 68219 w 471545"/>
                    <a:gd name="connsiteY5" fmla="*/ 328783 h 427365"/>
                    <a:gd name="connsiteX6" fmla="*/ 24341 w 471545"/>
                    <a:gd name="connsiteY6" fmla="*/ 248407 h 427365"/>
                    <a:gd name="connsiteX7" fmla="*/ 43141 w 471545"/>
                    <a:gd name="connsiteY7" fmla="*/ 29478 h 427365"/>
                    <a:gd name="connsiteX8" fmla="*/ 78216 w 471545"/>
                    <a:gd name="connsiteY8" fmla="*/ 0 h 427365"/>
                    <a:gd name="connsiteX0" fmla="*/ 78216 w 471545"/>
                    <a:gd name="connsiteY0" fmla="*/ 0 h 425939"/>
                    <a:gd name="connsiteX1" fmla="*/ 92291 w 471545"/>
                    <a:gd name="connsiteY1" fmla="*/ 5974 h 425939"/>
                    <a:gd name="connsiteX2" fmla="*/ 387529 w 471545"/>
                    <a:gd name="connsiteY2" fmla="*/ 1657 h 425939"/>
                    <a:gd name="connsiteX3" fmla="*/ 471545 w 471545"/>
                    <a:gd name="connsiteY3" fmla="*/ 329502 h 425939"/>
                    <a:gd name="connsiteX4" fmla="*/ 373651 w 471545"/>
                    <a:gd name="connsiteY4" fmla="*/ 405629 h 425939"/>
                    <a:gd name="connsiteX5" fmla="*/ 68219 w 471545"/>
                    <a:gd name="connsiteY5" fmla="*/ 328783 h 425939"/>
                    <a:gd name="connsiteX6" fmla="*/ 24341 w 471545"/>
                    <a:gd name="connsiteY6" fmla="*/ 248407 h 425939"/>
                    <a:gd name="connsiteX7" fmla="*/ 43141 w 471545"/>
                    <a:gd name="connsiteY7" fmla="*/ 29478 h 425939"/>
                    <a:gd name="connsiteX8" fmla="*/ 78216 w 471545"/>
                    <a:gd name="connsiteY8" fmla="*/ 0 h 425939"/>
                    <a:gd name="connsiteX0" fmla="*/ 78216 w 471545"/>
                    <a:gd name="connsiteY0" fmla="*/ 0 h 425939"/>
                    <a:gd name="connsiteX1" fmla="*/ 92291 w 471545"/>
                    <a:gd name="connsiteY1" fmla="*/ 5974 h 425939"/>
                    <a:gd name="connsiteX2" fmla="*/ 387529 w 471545"/>
                    <a:gd name="connsiteY2" fmla="*/ 1657 h 425939"/>
                    <a:gd name="connsiteX3" fmla="*/ 471545 w 471545"/>
                    <a:gd name="connsiteY3" fmla="*/ 329502 h 425939"/>
                    <a:gd name="connsiteX4" fmla="*/ 373651 w 471545"/>
                    <a:gd name="connsiteY4" fmla="*/ 405629 h 425939"/>
                    <a:gd name="connsiteX5" fmla="*/ 68219 w 471545"/>
                    <a:gd name="connsiteY5" fmla="*/ 328783 h 425939"/>
                    <a:gd name="connsiteX6" fmla="*/ 24341 w 471545"/>
                    <a:gd name="connsiteY6" fmla="*/ 248407 h 425939"/>
                    <a:gd name="connsiteX7" fmla="*/ 43141 w 471545"/>
                    <a:gd name="connsiteY7" fmla="*/ 62815 h 425939"/>
                    <a:gd name="connsiteX8" fmla="*/ 78216 w 471545"/>
                    <a:gd name="connsiteY8" fmla="*/ 0 h 425939"/>
                    <a:gd name="connsiteX0" fmla="*/ 83715 w 477044"/>
                    <a:gd name="connsiteY0" fmla="*/ 0 h 425939"/>
                    <a:gd name="connsiteX1" fmla="*/ 97790 w 477044"/>
                    <a:gd name="connsiteY1" fmla="*/ 5974 h 425939"/>
                    <a:gd name="connsiteX2" fmla="*/ 393028 w 477044"/>
                    <a:gd name="connsiteY2" fmla="*/ 1657 h 425939"/>
                    <a:gd name="connsiteX3" fmla="*/ 477044 w 477044"/>
                    <a:gd name="connsiteY3" fmla="*/ 329502 h 425939"/>
                    <a:gd name="connsiteX4" fmla="*/ 379150 w 477044"/>
                    <a:gd name="connsiteY4" fmla="*/ 405629 h 425939"/>
                    <a:gd name="connsiteX5" fmla="*/ 73718 w 477044"/>
                    <a:gd name="connsiteY5" fmla="*/ 328783 h 425939"/>
                    <a:gd name="connsiteX6" fmla="*/ 29840 w 477044"/>
                    <a:gd name="connsiteY6" fmla="*/ 248407 h 425939"/>
                    <a:gd name="connsiteX7" fmla="*/ 48640 w 477044"/>
                    <a:gd name="connsiteY7" fmla="*/ 62815 h 425939"/>
                    <a:gd name="connsiteX8" fmla="*/ 83715 w 477044"/>
                    <a:gd name="connsiteY8" fmla="*/ 0 h 425939"/>
                    <a:gd name="connsiteX0" fmla="*/ 43835 w 437164"/>
                    <a:gd name="connsiteY0" fmla="*/ 0 h 420888"/>
                    <a:gd name="connsiteX1" fmla="*/ 57910 w 437164"/>
                    <a:gd name="connsiteY1" fmla="*/ 5974 h 420888"/>
                    <a:gd name="connsiteX2" fmla="*/ 353148 w 437164"/>
                    <a:gd name="connsiteY2" fmla="*/ 1657 h 420888"/>
                    <a:gd name="connsiteX3" fmla="*/ 437164 w 437164"/>
                    <a:gd name="connsiteY3" fmla="*/ 329502 h 420888"/>
                    <a:gd name="connsiteX4" fmla="*/ 339270 w 437164"/>
                    <a:gd name="connsiteY4" fmla="*/ 405629 h 420888"/>
                    <a:gd name="connsiteX5" fmla="*/ 33838 w 437164"/>
                    <a:gd name="connsiteY5" fmla="*/ 328783 h 420888"/>
                    <a:gd name="connsiteX6" fmla="*/ 8760 w 437164"/>
                    <a:gd name="connsiteY6" fmla="*/ 62815 h 420888"/>
                    <a:gd name="connsiteX7" fmla="*/ 43835 w 437164"/>
                    <a:gd name="connsiteY7" fmla="*/ 0 h 420888"/>
                    <a:gd name="connsiteX0" fmla="*/ 56373 w 449702"/>
                    <a:gd name="connsiteY0" fmla="*/ 0 h 419978"/>
                    <a:gd name="connsiteX1" fmla="*/ 70448 w 449702"/>
                    <a:gd name="connsiteY1" fmla="*/ 5974 h 419978"/>
                    <a:gd name="connsiteX2" fmla="*/ 365686 w 449702"/>
                    <a:gd name="connsiteY2" fmla="*/ 1657 h 419978"/>
                    <a:gd name="connsiteX3" fmla="*/ 449702 w 449702"/>
                    <a:gd name="connsiteY3" fmla="*/ 329502 h 419978"/>
                    <a:gd name="connsiteX4" fmla="*/ 351808 w 449702"/>
                    <a:gd name="connsiteY4" fmla="*/ 405629 h 419978"/>
                    <a:gd name="connsiteX5" fmla="*/ 46376 w 449702"/>
                    <a:gd name="connsiteY5" fmla="*/ 328783 h 419978"/>
                    <a:gd name="connsiteX6" fmla="*/ 2248 w 449702"/>
                    <a:gd name="connsiteY6" fmla="*/ 108059 h 419978"/>
                    <a:gd name="connsiteX7" fmla="*/ 56373 w 449702"/>
                    <a:gd name="connsiteY7" fmla="*/ 0 h 419978"/>
                    <a:gd name="connsiteX0" fmla="*/ 73305 w 466634"/>
                    <a:gd name="connsiteY0" fmla="*/ 0 h 419978"/>
                    <a:gd name="connsiteX1" fmla="*/ 87380 w 466634"/>
                    <a:gd name="connsiteY1" fmla="*/ 5974 h 419978"/>
                    <a:gd name="connsiteX2" fmla="*/ 382618 w 466634"/>
                    <a:gd name="connsiteY2" fmla="*/ 1657 h 419978"/>
                    <a:gd name="connsiteX3" fmla="*/ 466634 w 466634"/>
                    <a:gd name="connsiteY3" fmla="*/ 329502 h 419978"/>
                    <a:gd name="connsiteX4" fmla="*/ 368740 w 466634"/>
                    <a:gd name="connsiteY4" fmla="*/ 405629 h 419978"/>
                    <a:gd name="connsiteX5" fmla="*/ 63308 w 466634"/>
                    <a:gd name="connsiteY5" fmla="*/ 328783 h 419978"/>
                    <a:gd name="connsiteX6" fmla="*/ 19180 w 466634"/>
                    <a:gd name="connsiteY6" fmla="*/ 108059 h 419978"/>
                    <a:gd name="connsiteX7" fmla="*/ 73305 w 466634"/>
                    <a:gd name="connsiteY7" fmla="*/ 0 h 419978"/>
                    <a:gd name="connsiteX0" fmla="*/ 83888 w 477217"/>
                    <a:gd name="connsiteY0" fmla="*/ 0 h 419978"/>
                    <a:gd name="connsiteX1" fmla="*/ 97963 w 477217"/>
                    <a:gd name="connsiteY1" fmla="*/ 5974 h 419978"/>
                    <a:gd name="connsiteX2" fmla="*/ 393201 w 477217"/>
                    <a:gd name="connsiteY2" fmla="*/ 1657 h 419978"/>
                    <a:gd name="connsiteX3" fmla="*/ 477217 w 477217"/>
                    <a:gd name="connsiteY3" fmla="*/ 329502 h 419978"/>
                    <a:gd name="connsiteX4" fmla="*/ 379323 w 477217"/>
                    <a:gd name="connsiteY4" fmla="*/ 405629 h 419978"/>
                    <a:gd name="connsiteX5" fmla="*/ 73891 w 477217"/>
                    <a:gd name="connsiteY5" fmla="*/ 328783 h 419978"/>
                    <a:gd name="connsiteX6" fmla="*/ 29763 w 477217"/>
                    <a:gd name="connsiteY6" fmla="*/ 108059 h 419978"/>
                    <a:gd name="connsiteX7" fmla="*/ 83888 w 477217"/>
                    <a:gd name="connsiteY7" fmla="*/ 0 h 419978"/>
                    <a:gd name="connsiteX0" fmla="*/ 85751 w 479080"/>
                    <a:gd name="connsiteY0" fmla="*/ 0 h 419709"/>
                    <a:gd name="connsiteX1" fmla="*/ 99826 w 479080"/>
                    <a:gd name="connsiteY1" fmla="*/ 5974 h 419709"/>
                    <a:gd name="connsiteX2" fmla="*/ 395064 w 479080"/>
                    <a:gd name="connsiteY2" fmla="*/ 1657 h 419709"/>
                    <a:gd name="connsiteX3" fmla="*/ 479080 w 479080"/>
                    <a:gd name="connsiteY3" fmla="*/ 329502 h 419709"/>
                    <a:gd name="connsiteX4" fmla="*/ 381186 w 479080"/>
                    <a:gd name="connsiteY4" fmla="*/ 405629 h 419709"/>
                    <a:gd name="connsiteX5" fmla="*/ 75754 w 479080"/>
                    <a:gd name="connsiteY5" fmla="*/ 328783 h 419709"/>
                    <a:gd name="connsiteX6" fmla="*/ 29245 w 479080"/>
                    <a:gd name="connsiteY6" fmla="*/ 122346 h 419709"/>
                    <a:gd name="connsiteX7" fmla="*/ 85751 w 479080"/>
                    <a:gd name="connsiteY7" fmla="*/ 0 h 419709"/>
                    <a:gd name="connsiteX0" fmla="*/ 77289 w 470618"/>
                    <a:gd name="connsiteY0" fmla="*/ 0 h 419709"/>
                    <a:gd name="connsiteX1" fmla="*/ 91364 w 470618"/>
                    <a:gd name="connsiteY1" fmla="*/ 5974 h 419709"/>
                    <a:gd name="connsiteX2" fmla="*/ 386602 w 470618"/>
                    <a:gd name="connsiteY2" fmla="*/ 1657 h 419709"/>
                    <a:gd name="connsiteX3" fmla="*/ 470618 w 470618"/>
                    <a:gd name="connsiteY3" fmla="*/ 329502 h 419709"/>
                    <a:gd name="connsiteX4" fmla="*/ 372724 w 470618"/>
                    <a:gd name="connsiteY4" fmla="*/ 405629 h 419709"/>
                    <a:gd name="connsiteX5" fmla="*/ 67292 w 470618"/>
                    <a:gd name="connsiteY5" fmla="*/ 328783 h 419709"/>
                    <a:gd name="connsiteX6" fmla="*/ 20783 w 470618"/>
                    <a:gd name="connsiteY6" fmla="*/ 122346 h 419709"/>
                    <a:gd name="connsiteX7" fmla="*/ 77289 w 470618"/>
                    <a:gd name="connsiteY7" fmla="*/ 0 h 419709"/>
                    <a:gd name="connsiteX0" fmla="*/ 77289 w 470618"/>
                    <a:gd name="connsiteY0" fmla="*/ 0 h 426230"/>
                    <a:gd name="connsiteX1" fmla="*/ 91364 w 470618"/>
                    <a:gd name="connsiteY1" fmla="*/ 5974 h 426230"/>
                    <a:gd name="connsiteX2" fmla="*/ 386602 w 470618"/>
                    <a:gd name="connsiteY2" fmla="*/ 1657 h 426230"/>
                    <a:gd name="connsiteX3" fmla="*/ 470618 w 470618"/>
                    <a:gd name="connsiteY3" fmla="*/ 329502 h 426230"/>
                    <a:gd name="connsiteX4" fmla="*/ 372724 w 470618"/>
                    <a:gd name="connsiteY4" fmla="*/ 405629 h 426230"/>
                    <a:gd name="connsiteX5" fmla="*/ 67292 w 470618"/>
                    <a:gd name="connsiteY5" fmla="*/ 328783 h 426230"/>
                    <a:gd name="connsiteX6" fmla="*/ 20783 w 470618"/>
                    <a:gd name="connsiteY6" fmla="*/ 122346 h 426230"/>
                    <a:gd name="connsiteX7" fmla="*/ 77289 w 470618"/>
                    <a:gd name="connsiteY7" fmla="*/ 0 h 426230"/>
                    <a:gd name="connsiteX0" fmla="*/ 62894 w 456223"/>
                    <a:gd name="connsiteY0" fmla="*/ 0 h 426903"/>
                    <a:gd name="connsiteX1" fmla="*/ 76969 w 456223"/>
                    <a:gd name="connsiteY1" fmla="*/ 5974 h 426903"/>
                    <a:gd name="connsiteX2" fmla="*/ 372207 w 456223"/>
                    <a:gd name="connsiteY2" fmla="*/ 1657 h 426903"/>
                    <a:gd name="connsiteX3" fmla="*/ 456223 w 456223"/>
                    <a:gd name="connsiteY3" fmla="*/ 329502 h 426903"/>
                    <a:gd name="connsiteX4" fmla="*/ 358329 w 456223"/>
                    <a:gd name="connsiteY4" fmla="*/ 405629 h 426903"/>
                    <a:gd name="connsiteX5" fmla="*/ 40991 w 456223"/>
                    <a:gd name="connsiteY5" fmla="*/ 333351 h 426903"/>
                    <a:gd name="connsiteX6" fmla="*/ 6388 w 456223"/>
                    <a:gd name="connsiteY6" fmla="*/ 122346 h 426903"/>
                    <a:gd name="connsiteX7" fmla="*/ 62894 w 456223"/>
                    <a:gd name="connsiteY7" fmla="*/ 0 h 426903"/>
                    <a:gd name="connsiteX0" fmla="*/ 82517 w 475846"/>
                    <a:gd name="connsiteY0" fmla="*/ 0 h 426903"/>
                    <a:gd name="connsiteX1" fmla="*/ 96592 w 475846"/>
                    <a:gd name="connsiteY1" fmla="*/ 5974 h 426903"/>
                    <a:gd name="connsiteX2" fmla="*/ 391830 w 475846"/>
                    <a:gd name="connsiteY2" fmla="*/ 1657 h 426903"/>
                    <a:gd name="connsiteX3" fmla="*/ 475846 w 475846"/>
                    <a:gd name="connsiteY3" fmla="*/ 329502 h 426903"/>
                    <a:gd name="connsiteX4" fmla="*/ 377952 w 475846"/>
                    <a:gd name="connsiteY4" fmla="*/ 405629 h 426903"/>
                    <a:gd name="connsiteX5" fmla="*/ 60614 w 475846"/>
                    <a:gd name="connsiteY5" fmla="*/ 333351 h 426903"/>
                    <a:gd name="connsiteX6" fmla="*/ 26011 w 475846"/>
                    <a:gd name="connsiteY6" fmla="*/ 122346 h 426903"/>
                    <a:gd name="connsiteX7" fmla="*/ 82517 w 475846"/>
                    <a:gd name="connsiteY7" fmla="*/ 0 h 426903"/>
                    <a:gd name="connsiteX0" fmla="*/ 82517 w 482990"/>
                    <a:gd name="connsiteY0" fmla="*/ 0 h 426903"/>
                    <a:gd name="connsiteX1" fmla="*/ 96592 w 482990"/>
                    <a:gd name="connsiteY1" fmla="*/ 5974 h 426903"/>
                    <a:gd name="connsiteX2" fmla="*/ 391830 w 482990"/>
                    <a:gd name="connsiteY2" fmla="*/ 1657 h 426903"/>
                    <a:gd name="connsiteX3" fmla="*/ 482990 w 482990"/>
                    <a:gd name="connsiteY3" fmla="*/ 336355 h 426903"/>
                    <a:gd name="connsiteX4" fmla="*/ 377952 w 482990"/>
                    <a:gd name="connsiteY4" fmla="*/ 405629 h 426903"/>
                    <a:gd name="connsiteX5" fmla="*/ 60614 w 482990"/>
                    <a:gd name="connsiteY5" fmla="*/ 333351 h 426903"/>
                    <a:gd name="connsiteX6" fmla="*/ 26011 w 482990"/>
                    <a:gd name="connsiteY6" fmla="*/ 122346 h 426903"/>
                    <a:gd name="connsiteX7" fmla="*/ 82517 w 482990"/>
                    <a:gd name="connsiteY7" fmla="*/ 0 h 4269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82990" h="426903">
                      <a:moveTo>
                        <a:pt x="82517" y="0"/>
                      </a:moveTo>
                      <a:lnTo>
                        <a:pt x="96592" y="5974"/>
                      </a:lnTo>
                      <a:cubicBezTo>
                        <a:pt x="193416" y="41841"/>
                        <a:pt x="256905" y="25321"/>
                        <a:pt x="391830" y="1657"/>
                      </a:cubicBezTo>
                      <a:cubicBezTo>
                        <a:pt x="378839" y="98441"/>
                        <a:pt x="384541" y="233545"/>
                        <a:pt x="482990" y="336355"/>
                      </a:cubicBezTo>
                      <a:cubicBezTo>
                        <a:pt x="450359" y="361731"/>
                        <a:pt x="474308" y="360172"/>
                        <a:pt x="377952" y="405629"/>
                      </a:cubicBezTo>
                      <a:cubicBezTo>
                        <a:pt x="203015" y="467076"/>
                        <a:pt x="119271" y="380565"/>
                        <a:pt x="60614" y="333351"/>
                      </a:cubicBezTo>
                      <a:cubicBezTo>
                        <a:pt x="1957" y="286137"/>
                        <a:pt x="-22882" y="187041"/>
                        <a:pt x="26011" y="122346"/>
                      </a:cubicBezTo>
                      <a:cubicBezTo>
                        <a:pt x="74904" y="57651"/>
                        <a:pt x="64475" y="36020"/>
                        <a:pt x="8251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0" name="フリーフォーム: 図形 219">
                  <a:extLst>
                    <a:ext uri="{FF2B5EF4-FFF2-40B4-BE49-F238E27FC236}">
                      <a16:creationId xmlns:a16="http://schemas.microsoft.com/office/drawing/2014/main" id="{B2A73326-E33D-42EA-B429-6632BB1CA732}"/>
                    </a:ext>
                  </a:extLst>
                </p:cNvPr>
                <p:cNvSpPr/>
                <p:nvPr/>
              </p:nvSpPr>
              <p:spPr>
                <a:xfrm>
                  <a:off x="1484987" y="1970287"/>
                  <a:ext cx="360488" cy="368102"/>
                </a:xfrm>
                <a:custGeom>
                  <a:avLst/>
                  <a:gdLst>
                    <a:gd name="connsiteX0" fmla="*/ 346588 w 437748"/>
                    <a:gd name="connsiteY0" fmla="*/ 0 h 375245"/>
                    <a:gd name="connsiteX1" fmla="*/ 437748 w 437748"/>
                    <a:gd name="connsiteY1" fmla="*/ 295344 h 375245"/>
                    <a:gd name="connsiteX2" fmla="*/ 332710 w 437748"/>
                    <a:gd name="connsiteY2" fmla="*/ 356473 h 375245"/>
                    <a:gd name="connsiteX3" fmla="*/ 170892 w 437748"/>
                    <a:gd name="connsiteY3" fmla="*/ 371106 h 375245"/>
                    <a:gd name="connsiteX4" fmla="*/ 149611 w 437748"/>
                    <a:gd name="connsiteY4" fmla="*/ 365548 h 375245"/>
                    <a:gd name="connsiteX5" fmla="*/ 110345 w 437748"/>
                    <a:gd name="connsiteY5" fmla="*/ 342345 h 375245"/>
                    <a:gd name="connsiteX6" fmla="*/ 60615 w 437748"/>
                    <a:gd name="connsiteY6" fmla="*/ 300800 h 375245"/>
                    <a:gd name="connsiteX7" fmla="*/ 26012 w 437748"/>
                    <a:gd name="connsiteY7" fmla="*/ 80835 h 375245"/>
                    <a:gd name="connsiteX8" fmla="*/ 52931 w 437748"/>
                    <a:gd name="connsiteY8" fmla="*/ 37735 h 375245"/>
                    <a:gd name="connsiteX9" fmla="*/ 65354 w 437748"/>
                    <a:gd name="connsiteY9" fmla="*/ 7041 h 375245"/>
                    <a:gd name="connsiteX10" fmla="*/ 119355 w 437748"/>
                    <a:gd name="connsiteY10" fmla="*/ 19503 h 375245"/>
                    <a:gd name="connsiteX11" fmla="*/ 346588 w 437748"/>
                    <a:gd name="connsiteY11" fmla="*/ 0 h 375245"/>
                    <a:gd name="connsiteX0" fmla="*/ 294155 w 385315"/>
                    <a:gd name="connsiteY0" fmla="*/ 0 h 375245"/>
                    <a:gd name="connsiteX1" fmla="*/ 385315 w 385315"/>
                    <a:gd name="connsiteY1" fmla="*/ 295344 h 375245"/>
                    <a:gd name="connsiteX2" fmla="*/ 280277 w 385315"/>
                    <a:gd name="connsiteY2" fmla="*/ 356473 h 375245"/>
                    <a:gd name="connsiteX3" fmla="*/ 118459 w 385315"/>
                    <a:gd name="connsiteY3" fmla="*/ 371106 h 375245"/>
                    <a:gd name="connsiteX4" fmla="*/ 97178 w 385315"/>
                    <a:gd name="connsiteY4" fmla="*/ 365548 h 375245"/>
                    <a:gd name="connsiteX5" fmla="*/ 57912 w 385315"/>
                    <a:gd name="connsiteY5" fmla="*/ 342345 h 375245"/>
                    <a:gd name="connsiteX6" fmla="*/ 8182 w 385315"/>
                    <a:gd name="connsiteY6" fmla="*/ 300800 h 375245"/>
                    <a:gd name="connsiteX7" fmla="*/ 498 w 385315"/>
                    <a:gd name="connsiteY7" fmla="*/ 37735 h 375245"/>
                    <a:gd name="connsiteX8" fmla="*/ 12921 w 385315"/>
                    <a:gd name="connsiteY8" fmla="*/ 7041 h 375245"/>
                    <a:gd name="connsiteX9" fmla="*/ 66922 w 385315"/>
                    <a:gd name="connsiteY9" fmla="*/ 19503 h 375245"/>
                    <a:gd name="connsiteX10" fmla="*/ 294155 w 385315"/>
                    <a:gd name="connsiteY10" fmla="*/ 0 h 375245"/>
                    <a:gd name="connsiteX0" fmla="*/ 0 w 384817"/>
                    <a:gd name="connsiteY0" fmla="*/ 37735 h 375245"/>
                    <a:gd name="connsiteX1" fmla="*/ 12423 w 384817"/>
                    <a:gd name="connsiteY1" fmla="*/ 7041 h 375245"/>
                    <a:gd name="connsiteX2" fmla="*/ 66424 w 384817"/>
                    <a:gd name="connsiteY2" fmla="*/ 19503 h 375245"/>
                    <a:gd name="connsiteX3" fmla="*/ 293657 w 384817"/>
                    <a:gd name="connsiteY3" fmla="*/ 0 h 375245"/>
                    <a:gd name="connsiteX4" fmla="*/ 384817 w 384817"/>
                    <a:gd name="connsiteY4" fmla="*/ 295344 h 375245"/>
                    <a:gd name="connsiteX5" fmla="*/ 279779 w 384817"/>
                    <a:gd name="connsiteY5" fmla="*/ 356473 h 375245"/>
                    <a:gd name="connsiteX6" fmla="*/ 117961 w 384817"/>
                    <a:gd name="connsiteY6" fmla="*/ 371106 h 375245"/>
                    <a:gd name="connsiteX7" fmla="*/ 96680 w 384817"/>
                    <a:gd name="connsiteY7" fmla="*/ 365548 h 375245"/>
                    <a:gd name="connsiteX8" fmla="*/ 57414 w 384817"/>
                    <a:gd name="connsiteY8" fmla="*/ 342345 h 375245"/>
                    <a:gd name="connsiteX9" fmla="*/ 7684 w 384817"/>
                    <a:gd name="connsiteY9" fmla="*/ 300800 h 375245"/>
                    <a:gd name="connsiteX10" fmla="*/ 91440 w 384817"/>
                    <a:gd name="connsiteY10" fmla="*/ 129175 h 375245"/>
                    <a:gd name="connsiteX0" fmla="*/ 0 w 384817"/>
                    <a:gd name="connsiteY0" fmla="*/ 37735 h 375245"/>
                    <a:gd name="connsiteX1" fmla="*/ 12423 w 384817"/>
                    <a:gd name="connsiteY1" fmla="*/ 7041 h 375245"/>
                    <a:gd name="connsiteX2" fmla="*/ 66424 w 384817"/>
                    <a:gd name="connsiteY2" fmla="*/ 19503 h 375245"/>
                    <a:gd name="connsiteX3" fmla="*/ 293657 w 384817"/>
                    <a:gd name="connsiteY3" fmla="*/ 0 h 375245"/>
                    <a:gd name="connsiteX4" fmla="*/ 384817 w 384817"/>
                    <a:gd name="connsiteY4" fmla="*/ 295344 h 375245"/>
                    <a:gd name="connsiteX5" fmla="*/ 279779 w 384817"/>
                    <a:gd name="connsiteY5" fmla="*/ 356473 h 375245"/>
                    <a:gd name="connsiteX6" fmla="*/ 117961 w 384817"/>
                    <a:gd name="connsiteY6" fmla="*/ 371106 h 375245"/>
                    <a:gd name="connsiteX7" fmla="*/ 96680 w 384817"/>
                    <a:gd name="connsiteY7" fmla="*/ 365548 h 375245"/>
                    <a:gd name="connsiteX8" fmla="*/ 57414 w 384817"/>
                    <a:gd name="connsiteY8" fmla="*/ 342345 h 375245"/>
                    <a:gd name="connsiteX9" fmla="*/ 7684 w 384817"/>
                    <a:gd name="connsiteY9" fmla="*/ 300800 h 375245"/>
                    <a:gd name="connsiteX0" fmla="*/ 4739 w 377133"/>
                    <a:gd name="connsiteY0" fmla="*/ 7041 h 375245"/>
                    <a:gd name="connsiteX1" fmla="*/ 58740 w 377133"/>
                    <a:gd name="connsiteY1" fmla="*/ 19503 h 375245"/>
                    <a:gd name="connsiteX2" fmla="*/ 285973 w 377133"/>
                    <a:gd name="connsiteY2" fmla="*/ 0 h 375245"/>
                    <a:gd name="connsiteX3" fmla="*/ 377133 w 377133"/>
                    <a:gd name="connsiteY3" fmla="*/ 295344 h 375245"/>
                    <a:gd name="connsiteX4" fmla="*/ 272095 w 377133"/>
                    <a:gd name="connsiteY4" fmla="*/ 356473 h 375245"/>
                    <a:gd name="connsiteX5" fmla="*/ 110277 w 377133"/>
                    <a:gd name="connsiteY5" fmla="*/ 371106 h 375245"/>
                    <a:gd name="connsiteX6" fmla="*/ 88996 w 377133"/>
                    <a:gd name="connsiteY6" fmla="*/ 365548 h 375245"/>
                    <a:gd name="connsiteX7" fmla="*/ 49730 w 377133"/>
                    <a:gd name="connsiteY7" fmla="*/ 342345 h 375245"/>
                    <a:gd name="connsiteX8" fmla="*/ 0 w 377133"/>
                    <a:gd name="connsiteY8" fmla="*/ 300800 h 375245"/>
                    <a:gd name="connsiteX0" fmla="*/ 0 w 372394"/>
                    <a:gd name="connsiteY0" fmla="*/ 7041 h 375245"/>
                    <a:gd name="connsiteX1" fmla="*/ 54001 w 372394"/>
                    <a:gd name="connsiteY1" fmla="*/ 19503 h 375245"/>
                    <a:gd name="connsiteX2" fmla="*/ 281234 w 372394"/>
                    <a:gd name="connsiteY2" fmla="*/ 0 h 375245"/>
                    <a:gd name="connsiteX3" fmla="*/ 372394 w 372394"/>
                    <a:gd name="connsiteY3" fmla="*/ 295344 h 375245"/>
                    <a:gd name="connsiteX4" fmla="*/ 267356 w 372394"/>
                    <a:gd name="connsiteY4" fmla="*/ 356473 h 375245"/>
                    <a:gd name="connsiteX5" fmla="*/ 105538 w 372394"/>
                    <a:gd name="connsiteY5" fmla="*/ 371106 h 375245"/>
                    <a:gd name="connsiteX6" fmla="*/ 84257 w 372394"/>
                    <a:gd name="connsiteY6" fmla="*/ 365548 h 375245"/>
                    <a:gd name="connsiteX7" fmla="*/ 44991 w 372394"/>
                    <a:gd name="connsiteY7" fmla="*/ 342345 h 375245"/>
                    <a:gd name="connsiteX0" fmla="*/ 0 w 372394"/>
                    <a:gd name="connsiteY0" fmla="*/ 7041 h 375245"/>
                    <a:gd name="connsiteX1" fmla="*/ 54001 w 372394"/>
                    <a:gd name="connsiteY1" fmla="*/ 19503 h 375245"/>
                    <a:gd name="connsiteX2" fmla="*/ 281234 w 372394"/>
                    <a:gd name="connsiteY2" fmla="*/ 0 h 375245"/>
                    <a:gd name="connsiteX3" fmla="*/ 372394 w 372394"/>
                    <a:gd name="connsiteY3" fmla="*/ 295344 h 375245"/>
                    <a:gd name="connsiteX4" fmla="*/ 267356 w 372394"/>
                    <a:gd name="connsiteY4" fmla="*/ 356473 h 375245"/>
                    <a:gd name="connsiteX5" fmla="*/ 105538 w 372394"/>
                    <a:gd name="connsiteY5" fmla="*/ 371106 h 375245"/>
                    <a:gd name="connsiteX6" fmla="*/ 84257 w 372394"/>
                    <a:gd name="connsiteY6" fmla="*/ 365548 h 375245"/>
                    <a:gd name="connsiteX0" fmla="*/ 0 w 360488"/>
                    <a:gd name="connsiteY0" fmla="*/ 7041 h 375245"/>
                    <a:gd name="connsiteX1" fmla="*/ 54001 w 360488"/>
                    <a:gd name="connsiteY1" fmla="*/ 19503 h 375245"/>
                    <a:gd name="connsiteX2" fmla="*/ 281234 w 360488"/>
                    <a:gd name="connsiteY2" fmla="*/ 0 h 375245"/>
                    <a:gd name="connsiteX3" fmla="*/ 360488 w 360488"/>
                    <a:gd name="connsiteY3" fmla="*/ 300198 h 375245"/>
                    <a:gd name="connsiteX4" fmla="*/ 267356 w 360488"/>
                    <a:gd name="connsiteY4" fmla="*/ 356473 h 375245"/>
                    <a:gd name="connsiteX5" fmla="*/ 105538 w 360488"/>
                    <a:gd name="connsiteY5" fmla="*/ 371106 h 375245"/>
                    <a:gd name="connsiteX6" fmla="*/ 84257 w 360488"/>
                    <a:gd name="connsiteY6" fmla="*/ 365548 h 375245"/>
                    <a:gd name="connsiteX0" fmla="*/ 0 w 360488"/>
                    <a:gd name="connsiteY0" fmla="*/ 7041 h 375245"/>
                    <a:gd name="connsiteX1" fmla="*/ 54001 w 360488"/>
                    <a:gd name="connsiteY1" fmla="*/ 19503 h 375245"/>
                    <a:gd name="connsiteX2" fmla="*/ 281234 w 360488"/>
                    <a:gd name="connsiteY2" fmla="*/ 0 h 375245"/>
                    <a:gd name="connsiteX3" fmla="*/ 360488 w 360488"/>
                    <a:gd name="connsiteY3" fmla="*/ 300198 h 375245"/>
                    <a:gd name="connsiteX4" fmla="*/ 267356 w 360488"/>
                    <a:gd name="connsiteY4" fmla="*/ 356473 h 375245"/>
                    <a:gd name="connsiteX5" fmla="*/ 105538 w 360488"/>
                    <a:gd name="connsiteY5" fmla="*/ 371106 h 375245"/>
                    <a:gd name="connsiteX6" fmla="*/ 84257 w 360488"/>
                    <a:gd name="connsiteY6" fmla="*/ 365548 h 3752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60488" h="375245">
                      <a:moveTo>
                        <a:pt x="0" y="7041"/>
                      </a:moveTo>
                      <a:lnTo>
                        <a:pt x="54001" y="19503"/>
                      </a:lnTo>
                      <a:cubicBezTo>
                        <a:pt x="119029" y="27777"/>
                        <a:pt x="180040" y="15661"/>
                        <a:pt x="281234" y="0"/>
                      </a:cubicBezTo>
                      <a:cubicBezTo>
                        <a:pt x="268243" y="85404"/>
                        <a:pt x="269182" y="192485"/>
                        <a:pt x="360488" y="300198"/>
                      </a:cubicBezTo>
                      <a:cubicBezTo>
                        <a:pt x="327857" y="322590"/>
                        <a:pt x="363712" y="316360"/>
                        <a:pt x="267356" y="356473"/>
                      </a:cubicBezTo>
                      <a:cubicBezTo>
                        <a:pt x="201755" y="376806"/>
                        <a:pt x="148977" y="378779"/>
                        <a:pt x="105538" y="371106"/>
                      </a:cubicBezTo>
                      <a:lnTo>
                        <a:pt x="84257" y="365548"/>
                      </a:lnTo>
                    </a:path>
                  </a:pathLst>
                </a:custGeom>
                <a:noFill/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1" name="フリーフォーム: 図形 220">
                  <a:extLst>
                    <a:ext uri="{FF2B5EF4-FFF2-40B4-BE49-F238E27FC236}">
                      <a16:creationId xmlns:a16="http://schemas.microsoft.com/office/drawing/2014/main" id="{D7436570-62B0-4ED7-867B-158DDA1F54A4}"/>
                    </a:ext>
                  </a:extLst>
                </p:cNvPr>
                <p:cNvSpPr/>
                <p:nvPr/>
              </p:nvSpPr>
              <p:spPr>
                <a:xfrm rot="4790864">
                  <a:off x="1614261" y="2127223"/>
                  <a:ext cx="54676" cy="259829"/>
                </a:xfrm>
                <a:custGeom>
                  <a:avLst/>
                  <a:gdLst>
                    <a:gd name="connsiteX0" fmla="*/ 40431 w 85860"/>
                    <a:gd name="connsiteY0" fmla="*/ 0 h 288131"/>
                    <a:gd name="connsiteX1" fmla="*/ 45429 w 85860"/>
                    <a:gd name="connsiteY1" fmla="*/ 0 h 288131"/>
                    <a:gd name="connsiteX2" fmla="*/ 85860 w 85860"/>
                    <a:gd name="connsiteY2" fmla="*/ 288131 h 288131"/>
                    <a:gd name="connsiteX3" fmla="*/ 0 w 85860"/>
                    <a:gd name="connsiteY3" fmla="*/ 288131 h 288131"/>
                    <a:gd name="connsiteX0" fmla="*/ 85860 w 177300"/>
                    <a:gd name="connsiteY0" fmla="*/ 288131 h 379571"/>
                    <a:gd name="connsiteX1" fmla="*/ 0 w 177300"/>
                    <a:gd name="connsiteY1" fmla="*/ 288131 h 379571"/>
                    <a:gd name="connsiteX2" fmla="*/ 40431 w 177300"/>
                    <a:gd name="connsiteY2" fmla="*/ 0 h 379571"/>
                    <a:gd name="connsiteX3" fmla="*/ 45429 w 177300"/>
                    <a:gd name="connsiteY3" fmla="*/ 0 h 379571"/>
                    <a:gd name="connsiteX4" fmla="*/ 177300 w 177300"/>
                    <a:gd name="connsiteY4" fmla="*/ 379571 h 379571"/>
                    <a:gd name="connsiteX0" fmla="*/ 0 w 177300"/>
                    <a:gd name="connsiteY0" fmla="*/ 288131 h 379571"/>
                    <a:gd name="connsiteX1" fmla="*/ 40431 w 177300"/>
                    <a:gd name="connsiteY1" fmla="*/ 0 h 379571"/>
                    <a:gd name="connsiteX2" fmla="*/ 45429 w 177300"/>
                    <a:gd name="connsiteY2" fmla="*/ 0 h 379571"/>
                    <a:gd name="connsiteX3" fmla="*/ 177300 w 177300"/>
                    <a:gd name="connsiteY3" fmla="*/ 379571 h 379571"/>
                    <a:gd name="connsiteX0" fmla="*/ 0 w 63000"/>
                    <a:gd name="connsiteY0" fmla="*/ 288131 h 289084"/>
                    <a:gd name="connsiteX1" fmla="*/ 40431 w 63000"/>
                    <a:gd name="connsiteY1" fmla="*/ 0 h 289084"/>
                    <a:gd name="connsiteX2" fmla="*/ 45429 w 63000"/>
                    <a:gd name="connsiteY2" fmla="*/ 0 h 289084"/>
                    <a:gd name="connsiteX3" fmla="*/ 63000 w 63000"/>
                    <a:gd name="connsiteY3" fmla="*/ 289084 h 289084"/>
                    <a:gd name="connsiteX0" fmla="*/ 0 w 53369"/>
                    <a:gd name="connsiteY0" fmla="*/ 320113 h 320114"/>
                    <a:gd name="connsiteX1" fmla="*/ 30800 w 53369"/>
                    <a:gd name="connsiteY1" fmla="*/ 0 h 320114"/>
                    <a:gd name="connsiteX2" fmla="*/ 35798 w 53369"/>
                    <a:gd name="connsiteY2" fmla="*/ 0 h 320114"/>
                    <a:gd name="connsiteX3" fmla="*/ 53369 w 53369"/>
                    <a:gd name="connsiteY3" fmla="*/ 289084 h 3201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3369" h="320114">
                      <a:moveTo>
                        <a:pt x="0" y="320113"/>
                      </a:moveTo>
                      <a:lnTo>
                        <a:pt x="30800" y="0"/>
                      </a:lnTo>
                      <a:lnTo>
                        <a:pt x="35798" y="0"/>
                      </a:lnTo>
                      <a:cubicBezTo>
                        <a:pt x="49275" y="96044"/>
                        <a:pt x="53369" y="289084"/>
                        <a:pt x="53369" y="289084"/>
                      </a:cubicBezTo>
                    </a:path>
                  </a:pathLst>
                </a:custGeom>
                <a:noFill/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2" name="フリーフォーム: 図形 221">
                  <a:extLst>
                    <a:ext uri="{FF2B5EF4-FFF2-40B4-BE49-F238E27FC236}">
                      <a16:creationId xmlns:a16="http://schemas.microsoft.com/office/drawing/2014/main" id="{C9767DA9-C70A-4620-844F-4833BE985E8C}"/>
                    </a:ext>
                  </a:extLst>
                </p:cNvPr>
                <p:cNvSpPr/>
                <p:nvPr/>
              </p:nvSpPr>
              <p:spPr>
                <a:xfrm rot="16019154" flipV="1">
                  <a:off x="1557111" y="1924817"/>
                  <a:ext cx="54676" cy="259829"/>
                </a:xfrm>
                <a:custGeom>
                  <a:avLst/>
                  <a:gdLst>
                    <a:gd name="connsiteX0" fmla="*/ 40431 w 85860"/>
                    <a:gd name="connsiteY0" fmla="*/ 0 h 288131"/>
                    <a:gd name="connsiteX1" fmla="*/ 45429 w 85860"/>
                    <a:gd name="connsiteY1" fmla="*/ 0 h 288131"/>
                    <a:gd name="connsiteX2" fmla="*/ 85860 w 85860"/>
                    <a:gd name="connsiteY2" fmla="*/ 288131 h 288131"/>
                    <a:gd name="connsiteX3" fmla="*/ 0 w 85860"/>
                    <a:gd name="connsiteY3" fmla="*/ 288131 h 288131"/>
                    <a:gd name="connsiteX0" fmla="*/ 85860 w 177300"/>
                    <a:gd name="connsiteY0" fmla="*/ 288131 h 379571"/>
                    <a:gd name="connsiteX1" fmla="*/ 0 w 177300"/>
                    <a:gd name="connsiteY1" fmla="*/ 288131 h 379571"/>
                    <a:gd name="connsiteX2" fmla="*/ 40431 w 177300"/>
                    <a:gd name="connsiteY2" fmla="*/ 0 h 379571"/>
                    <a:gd name="connsiteX3" fmla="*/ 45429 w 177300"/>
                    <a:gd name="connsiteY3" fmla="*/ 0 h 379571"/>
                    <a:gd name="connsiteX4" fmla="*/ 177300 w 177300"/>
                    <a:gd name="connsiteY4" fmla="*/ 379571 h 379571"/>
                    <a:gd name="connsiteX0" fmla="*/ 0 w 177300"/>
                    <a:gd name="connsiteY0" fmla="*/ 288131 h 379571"/>
                    <a:gd name="connsiteX1" fmla="*/ 40431 w 177300"/>
                    <a:gd name="connsiteY1" fmla="*/ 0 h 379571"/>
                    <a:gd name="connsiteX2" fmla="*/ 45429 w 177300"/>
                    <a:gd name="connsiteY2" fmla="*/ 0 h 379571"/>
                    <a:gd name="connsiteX3" fmla="*/ 177300 w 177300"/>
                    <a:gd name="connsiteY3" fmla="*/ 379571 h 379571"/>
                    <a:gd name="connsiteX0" fmla="*/ 0 w 63000"/>
                    <a:gd name="connsiteY0" fmla="*/ 288131 h 289084"/>
                    <a:gd name="connsiteX1" fmla="*/ 40431 w 63000"/>
                    <a:gd name="connsiteY1" fmla="*/ 0 h 289084"/>
                    <a:gd name="connsiteX2" fmla="*/ 45429 w 63000"/>
                    <a:gd name="connsiteY2" fmla="*/ 0 h 289084"/>
                    <a:gd name="connsiteX3" fmla="*/ 63000 w 63000"/>
                    <a:gd name="connsiteY3" fmla="*/ 289084 h 289084"/>
                    <a:gd name="connsiteX0" fmla="*/ 0 w 53369"/>
                    <a:gd name="connsiteY0" fmla="*/ 320113 h 320114"/>
                    <a:gd name="connsiteX1" fmla="*/ 30800 w 53369"/>
                    <a:gd name="connsiteY1" fmla="*/ 0 h 320114"/>
                    <a:gd name="connsiteX2" fmla="*/ 35798 w 53369"/>
                    <a:gd name="connsiteY2" fmla="*/ 0 h 320114"/>
                    <a:gd name="connsiteX3" fmla="*/ 53369 w 53369"/>
                    <a:gd name="connsiteY3" fmla="*/ 289084 h 3201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3369" h="320114">
                      <a:moveTo>
                        <a:pt x="0" y="320113"/>
                      </a:moveTo>
                      <a:lnTo>
                        <a:pt x="30800" y="0"/>
                      </a:lnTo>
                      <a:lnTo>
                        <a:pt x="35798" y="0"/>
                      </a:lnTo>
                      <a:cubicBezTo>
                        <a:pt x="49275" y="96044"/>
                        <a:pt x="53369" y="289084"/>
                        <a:pt x="53369" y="289084"/>
                      </a:cubicBezTo>
                    </a:path>
                  </a:pathLst>
                </a:custGeom>
                <a:noFill/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23" name="フリーフォーム: 図形 222">
              <a:extLst>
                <a:ext uri="{FF2B5EF4-FFF2-40B4-BE49-F238E27FC236}">
                  <a16:creationId xmlns:a16="http://schemas.microsoft.com/office/drawing/2014/main" id="{7D152097-D7C9-4BA3-BF7B-0F2C7DAB7D02}"/>
                </a:ext>
              </a:extLst>
            </p:cNvPr>
            <p:cNvSpPr/>
            <p:nvPr/>
          </p:nvSpPr>
          <p:spPr>
            <a:xfrm rot="900000" flipH="1">
              <a:off x="5072567" y="1716403"/>
              <a:ext cx="206460" cy="373927"/>
            </a:xfrm>
            <a:custGeom>
              <a:avLst/>
              <a:gdLst>
                <a:gd name="connsiteX0" fmla="*/ 109805 w 188990"/>
                <a:gd name="connsiteY0" fmla="*/ 0 h 342286"/>
                <a:gd name="connsiteX1" fmla="*/ 0 w 188990"/>
                <a:gd name="connsiteY1" fmla="*/ 171143 h 342286"/>
                <a:gd name="connsiteX2" fmla="*/ 109805 w 188990"/>
                <a:gd name="connsiteY2" fmla="*/ 342286 h 342286"/>
                <a:gd name="connsiteX3" fmla="*/ 111831 w 188990"/>
                <a:gd name="connsiteY3" fmla="*/ 341648 h 342286"/>
                <a:gd name="connsiteX4" fmla="*/ 188990 w 188990"/>
                <a:gd name="connsiteY4" fmla="*/ 53688 h 342286"/>
                <a:gd name="connsiteX5" fmla="*/ 187449 w 188990"/>
                <a:gd name="connsiteY5" fmla="*/ 50126 h 342286"/>
                <a:gd name="connsiteX6" fmla="*/ 109805 w 188990"/>
                <a:gd name="connsiteY6" fmla="*/ 0 h 342286"/>
                <a:gd name="connsiteX0" fmla="*/ 109805 w 188990"/>
                <a:gd name="connsiteY0" fmla="*/ 0 h 342286"/>
                <a:gd name="connsiteX1" fmla="*/ 0 w 188990"/>
                <a:gd name="connsiteY1" fmla="*/ 171143 h 342286"/>
                <a:gd name="connsiteX2" fmla="*/ 109805 w 188990"/>
                <a:gd name="connsiteY2" fmla="*/ 342286 h 342286"/>
                <a:gd name="connsiteX3" fmla="*/ 111831 w 188990"/>
                <a:gd name="connsiteY3" fmla="*/ 341648 h 342286"/>
                <a:gd name="connsiteX4" fmla="*/ 178321 w 188990"/>
                <a:gd name="connsiteY4" fmla="*/ 93383 h 342286"/>
                <a:gd name="connsiteX5" fmla="*/ 188990 w 188990"/>
                <a:gd name="connsiteY5" fmla="*/ 53688 h 342286"/>
                <a:gd name="connsiteX6" fmla="*/ 187449 w 188990"/>
                <a:gd name="connsiteY6" fmla="*/ 50126 h 342286"/>
                <a:gd name="connsiteX7" fmla="*/ 109805 w 188990"/>
                <a:gd name="connsiteY7" fmla="*/ 0 h 342286"/>
                <a:gd name="connsiteX0" fmla="*/ 178321 w 269761"/>
                <a:gd name="connsiteY0" fmla="*/ 93383 h 342286"/>
                <a:gd name="connsiteX1" fmla="*/ 188990 w 269761"/>
                <a:gd name="connsiteY1" fmla="*/ 53688 h 342286"/>
                <a:gd name="connsiteX2" fmla="*/ 187449 w 269761"/>
                <a:gd name="connsiteY2" fmla="*/ 50126 h 342286"/>
                <a:gd name="connsiteX3" fmla="*/ 109805 w 269761"/>
                <a:gd name="connsiteY3" fmla="*/ 0 h 342286"/>
                <a:gd name="connsiteX4" fmla="*/ 0 w 269761"/>
                <a:gd name="connsiteY4" fmla="*/ 171143 h 342286"/>
                <a:gd name="connsiteX5" fmla="*/ 109805 w 269761"/>
                <a:gd name="connsiteY5" fmla="*/ 342286 h 342286"/>
                <a:gd name="connsiteX6" fmla="*/ 111831 w 269761"/>
                <a:gd name="connsiteY6" fmla="*/ 341648 h 342286"/>
                <a:gd name="connsiteX7" fmla="*/ 269761 w 269761"/>
                <a:gd name="connsiteY7" fmla="*/ 184823 h 342286"/>
                <a:gd name="connsiteX0" fmla="*/ 188990 w 269761"/>
                <a:gd name="connsiteY0" fmla="*/ 53688 h 342286"/>
                <a:gd name="connsiteX1" fmla="*/ 187449 w 269761"/>
                <a:gd name="connsiteY1" fmla="*/ 50126 h 342286"/>
                <a:gd name="connsiteX2" fmla="*/ 109805 w 269761"/>
                <a:gd name="connsiteY2" fmla="*/ 0 h 342286"/>
                <a:gd name="connsiteX3" fmla="*/ 0 w 269761"/>
                <a:gd name="connsiteY3" fmla="*/ 171143 h 342286"/>
                <a:gd name="connsiteX4" fmla="*/ 109805 w 269761"/>
                <a:gd name="connsiteY4" fmla="*/ 342286 h 342286"/>
                <a:gd name="connsiteX5" fmla="*/ 111831 w 269761"/>
                <a:gd name="connsiteY5" fmla="*/ 341648 h 342286"/>
                <a:gd name="connsiteX6" fmla="*/ 269761 w 269761"/>
                <a:gd name="connsiteY6" fmla="*/ 184823 h 342286"/>
                <a:gd name="connsiteX0" fmla="*/ 188990 w 188990"/>
                <a:gd name="connsiteY0" fmla="*/ 53688 h 342286"/>
                <a:gd name="connsiteX1" fmla="*/ 187449 w 188990"/>
                <a:gd name="connsiteY1" fmla="*/ 50126 h 342286"/>
                <a:gd name="connsiteX2" fmla="*/ 109805 w 188990"/>
                <a:gd name="connsiteY2" fmla="*/ 0 h 342286"/>
                <a:gd name="connsiteX3" fmla="*/ 0 w 188990"/>
                <a:gd name="connsiteY3" fmla="*/ 171143 h 342286"/>
                <a:gd name="connsiteX4" fmla="*/ 109805 w 188990"/>
                <a:gd name="connsiteY4" fmla="*/ 342286 h 342286"/>
                <a:gd name="connsiteX5" fmla="*/ 111831 w 188990"/>
                <a:gd name="connsiteY5" fmla="*/ 341648 h 342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8990" h="342286">
                  <a:moveTo>
                    <a:pt x="188990" y="53688"/>
                  </a:moveTo>
                  <a:lnTo>
                    <a:pt x="187449" y="50126"/>
                  </a:lnTo>
                  <a:cubicBezTo>
                    <a:pt x="167578" y="19156"/>
                    <a:pt x="140127" y="0"/>
                    <a:pt x="109805" y="0"/>
                  </a:cubicBezTo>
                  <a:cubicBezTo>
                    <a:pt x="49161" y="0"/>
                    <a:pt x="0" y="76623"/>
                    <a:pt x="0" y="171143"/>
                  </a:cubicBezTo>
                  <a:cubicBezTo>
                    <a:pt x="0" y="265663"/>
                    <a:pt x="49161" y="342286"/>
                    <a:pt x="109805" y="342286"/>
                  </a:cubicBezTo>
                  <a:lnTo>
                    <a:pt x="111831" y="341648"/>
                  </a:lnTo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24" name="フリーフォーム: 図形 223">
              <a:extLst>
                <a:ext uri="{FF2B5EF4-FFF2-40B4-BE49-F238E27FC236}">
                  <a16:creationId xmlns:a16="http://schemas.microsoft.com/office/drawing/2014/main" id="{E66DC6CD-9EBC-4624-813C-063160BE8BB2}"/>
                </a:ext>
              </a:extLst>
            </p:cNvPr>
            <p:cNvSpPr/>
            <p:nvPr/>
          </p:nvSpPr>
          <p:spPr>
            <a:xfrm rot="900000" flipH="1">
              <a:off x="5092452" y="1778487"/>
              <a:ext cx="143551" cy="243555"/>
            </a:xfrm>
            <a:custGeom>
              <a:avLst/>
              <a:gdLst>
                <a:gd name="connsiteX0" fmla="*/ 70049 w 131404"/>
                <a:gd name="connsiteY0" fmla="*/ 0 h 222946"/>
                <a:gd name="connsiteX1" fmla="*/ 0 w 131404"/>
                <a:gd name="connsiteY1" fmla="*/ 111473 h 222946"/>
                <a:gd name="connsiteX2" fmla="*/ 70049 w 131404"/>
                <a:gd name="connsiteY2" fmla="*/ 222946 h 222946"/>
                <a:gd name="connsiteX3" fmla="*/ 89572 w 131404"/>
                <a:gd name="connsiteY3" fmla="*/ 216674 h 222946"/>
                <a:gd name="connsiteX4" fmla="*/ 131404 w 131404"/>
                <a:gd name="connsiteY4" fmla="*/ 60555 h 222946"/>
                <a:gd name="connsiteX5" fmla="*/ 119581 w 131404"/>
                <a:gd name="connsiteY5" fmla="*/ 32650 h 222946"/>
                <a:gd name="connsiteX6" fmla="*/ 70049 w 131404"/>
                <a:gd name="connsiteY6" fmla="*/ 0 h 222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1404" h="222946">
                  <a:moveTo>
                    <a:pt x="70049" y="0"/>
                  </a:moveTo>
                  <a:cubicBezTo>
                    <a:pt x="31362" y="0"/>
                    <a:pt x="0" y="49908"/>
                    <a:pt x="0" y="111473"/>
                  </a:cubicBezTo>
                  <a:cubicBezTo>
                    <a:pt x="0" y="173038"/>
                    <a:pt x="31362" y="222946"/>
                    <a:pt x="70049" y="222946"/>
                  </a:cubicBezTo>
                  <a:lnTo>
                    <a:pt x="89572" y="216674"/>
                  </a:lnTo>
                  <a:lnTo>
                    <a:pt x="131404" y="60555"/>
                  </a:lnTo>
                  <a:lnTo>
                    <a:pt x="119581" y="32650"/>
                  </a:lnTo>
                  <a:cubicBezTo>
                    <a:pt x="106905" y="12477"/>
                    <a:pt x="89392" y="0"/>
                    <a:pt x="70049" y="0"/>
                  </a:cubicBezTo>
                  <a:close/>
                </a:path>
              </a:pathLst>
            </a:custGeom>
            <a:solidFill>
              <a:srgbClr val="FF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20FF0003-4C43-4FB2-9156-F8D5637EF687}"/>
              </a:ext>
            </a:extLst>
          </p:cNvPr>
          <p:cNvGrpSpPr/>
          <p:nvPr/>
        </p:nvGrpSpPr>
        <p:grpSpPr>
          <a:xfrm>
            <a:off x="7470434" y="1164593"/>
            <a:ext cx="1074163" cy="2367679"/>
            <a:chOff x="7470434" y="1164593"/>
            <a:chExt cx="1074163" cy="2367679"/>
          </a:xfrm>
        </p:grpSpPr>
        <p:grpSp>
          <p:nvGrpSpPr>
            <p:cNvPr id="132" name="グループ化 131">
              <a:extLst>
                <a:ext uri="{FF2B5EF4-FFF2-40B4-BE49-F238E27FC236}">
                  <a16:creationId xmlns:a16="http://schemas.microsoft.com/office/drawing/2014/main" id="{098D9F13-9BF6-4239-B741-5D34E4428428}"/>
                </a:ext>
              </a:extLst>
            </p:cNvPr>
            <p:cNvGrpSpPr/>
            <p:nvPr/>
          </p:nvGrpSpPr>
          <p:grpSpPr>
            <a:xfrm>
              <a:off x="7490166" y="1164593"/>
              <a:ext cx="1054431" cy="2367679"/>
              <a:chOff x="6696536" y="1164593"/>
              <a:chExt cx="1054431" cy="2367679"/>
            </a:xfrm>
          </p:grpSpPr>
          <p:sp>
            <p:nvSpPr>
              <p:cNvPr id="799" name="フリーフォーム: 図形 798">
                <a:extLst>
                  <a:ext uri="{FF2B5EF4-FFF2-40B4-BE49-F238E27FC236}">
                    <a16:creationId xmlns:a16="http://schemas.microsoft.com/office/drawing/2014/main" id="{DEC0B54A-E12C-4043-ABDD-6C006867CFCF}"/>
                  </a:ext>
                </a:extLst>
              </p:cNvPr>
              <p:cNvSpPr/>
              <p:nvPr/>
            </p:nvSpPr>
            <p:spPr>
              <a:xfrm>
                <a:off x="7142160" y="2108772"/>
                <a:ext cx="232503" cy="395121"/>
              </a:xfrm>
              <a:custGeom>
                <a:avLst/>
                <a:gdLst>
                  <a:gd name="connsiteX0" fmla="*/ 22650 w 248020"/>
                  <a:gd name="connsiteY0" fmla="*/ 0 h 258102"/>
                  <a:gd name="connsiteX1" fmla="*/ 225369 w 248020"/>
                  <a:gd name="connsiteY1" fmla="*/ 0 h 258102"/>
                  <a:gd name="connsiteX2" fmla="*/ 248020 w 248020"/>
                  <a:gd name="connsiteY2" fmla="*/ 258102 h 258102"/>
                  <a:gd name="connsiteX3" fmla="*/ 0 w 248020"/>
                  <a:gd name="connsiteY3" fmla="*/ 258102 h 258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020" h="258102">
                    <a:moveTo>
                      <a:pt x="22650" y="0"/>
                    </a:moveTo>
                    <a:lnTo>
                      <a:pt x="225369" y="0"/>
                    </a:lnTo>
                    <a:lnTo>
                      <a:pt x="248020" y="258102"/>
                    </a:lnTo>
                    <a:lnTo>
                      <a:pt x="0" y="258102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00" name="フリーフォーム: 図形 799">
                <a:extLst>
                  <a:ext uri="{FF2B5EF4-FFF2-40B4-BE49-F238E27FC236}">
                    <a16:creationId xmlns:a16="http://schemas.microsoft.com/office/drawing/2014/main" id="{993763E7-53F0-42C4-9B92-CE3BFE06AA74}"/>
                  </a:ext>
                </a:extLst>
              </p:cNvPr>
              <p:cNvSpPr/>
              <p:nvPr/>
            </p:nvSpPr>
            <p:spPr>
              <a:xfrm>
                <a:off x="7157858" y="2139483"/>
                <a:ext cx="121100" cy="195549"/>
              </a:xfrm>
              <a:custGeom>
                <a:avLst/>
                <a:gdLst>
                  <a:gd name="connsiteX0" fmla="*/ 152408 w 161003"/>
                  <a:gd name="connsiteY0" fmla="*/ 0 h 223973"/>
                  <a:gd name="connsiteX1" fmla="*/ 9452 w 161003"/>
                  <a:gd name="connsiteY1" fmla="*/ 219737 h 223973"/>
                  <a:gd name="connsiteX2" fmla="*/ 0 w 161003"/>
                  <a:gd name="connsiteY2" fmla="*/ 223973 h 223973"/>
                  <a:gd name="connsiteX3" fmla="*/ 4657 w 161003"/>
                  <a:gd name="connsiteY3" fmla="*/ 149621 h 223973"/>
                  <a:gd name="connsiteX4" fmla="*/ 85033 w 161003"/>
                  <a:gd name="connsiteY4" fmla="*/ 89394 h 223973"/>
                  <a:gd name="connsiteX5" fmla="*/ 152408 w 161003"/>
                  <a:gd name="connsiteY5" fmla="*/ 0 h 223973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5033 w 161003"/>
                  <a:gd name="connsiteY4" fmla="*/ 75107 h 209686"/>
                  <a:gd name="connsiteX5" fmla="*/ 152408 w 161003"/>
                  <a:gd name="connsiteY5" fmla="*/ 0 h 209686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7857 w 161003"/>
                  <a:gd name="connsiteY4" fmla="*/ 82251 h 209686"/>
                  <a:gd name="connsiteX5" fmla="*/ 152408 w 161003"/>
                  <a:gd name="connsiteY5" fmla="*/ 0 h 209686"/>
                  <a:gd name="connsiteX0" fmla="*/ 147751 w 156346"/>
                  <a:gd name="connsiteY0" fmla="*/ 0 h 205450"/>
                  <a:gd name="connsiteX1" fmla="*/ 4795 w 156346"/>
                  <a:gd name="connsiteY1" fmla="*/ 205450 h 205450"/>
                  <a:gd name="connsiteX2" fmla="*/ 0 w 156346"/>
                  <a:gd name="connsiteY2" fmla="*/ 135334 h 205450"/>
                  <a:gd name="connsiteX3" fmla="*/ 83200 w 156346"/>
                  <a:gd name="connsiteY3" fmla="*/ 82251 h 205450"/>
                  <a:gd name="connsiteX4" fmla="*/ 147751 w 156346"/>
                  <a:gd name="connsiteY4" fmla="*/ 0 h 205450"/>
                  <a:gd name="connsiteX0" fmla="*/ 148605 w 156752"/>
                  <a:gd name="connsiteY0" fmla="*/ 0 h 188781"/>
                  <a:gd name="connsiteX1" fmla="*/ 0 w 156752"/>
                  <a:gd name="connsiteY1" fmla="*/ 188781 h 188781"/>
                  <a:gd name="connsiteX2" fmla="*/ 854 w 156752"/>
                  <a:gd name="connsiteY2" fmla="*/ 135334 h 188781"/>
                  <a:gd name="connsiteX3" fmla="*/ 84054 w 156752"/>
                  <a:gd name="connsiteY3" fmla="*/ 82251 h 188781"/>
                  <a:gd name="connsiteX4" fmla="*/ 148605 w 156752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51429 w 151429"/>
                  <a:gd name="connsiteY0" fmla="*/ 0 h 186400"/>
                  <a:gd name="connsiteX1" fmla="*/ 0 w 151429"/>
                  <a:gd name="connsiteY1" fmla="*/ 186400 h 186400"/>
                  <a:gd name="connsiteX2" fmla="*/ 854 w 151429"/>
                  <a:gd name="connsiteY2" fmla="*/ 132953 h 186400"/>
                  <a:gd name="connsiteX3" fmla="*/ 84054 w 151429"/>
                  <a:gd name="connsiteY3" fmla="*/ 79870 h 186400"/>
                  <a:gd name="connsiteX4" fmla="*/ 151429 w 151429"/>
                  <a:gd name="connsiteY4" fmla="*/ 0 h 18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429" h="186400">
                    <a:moveTo>
                      <a:pt x="151429" y="0"/>
                    </a:moveTo>
                    <a:cubicBezTo>
                      <a:pt x="150345" y="78261"/>
                      <a:pt x="89168" y="133779"/>
                      <a:pt x="0" y="186400"/>
                    </a:cubicBezTo>
                    <a:cubicBezTo>
                      <a:pt x="285" y="168584"/>
                      <a:pt x="569" y="150769"/>
                      <a:pt x="854" y="132953"/>
                    </a:cubicBezTo>
                    <a:lnTo>
                      <a:pt x="84054" y="79870"/>
                    </a:lnTo>
                    <a:cubicBezTo>
                      <a:pt x="113633" y="51040"/>
                      <a:pt x="136893" y="29985"/>
                      <a:pt x="151429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798" name="フリーフォーム: 図形 797">
                <a:extLst>
                  <a:ext uri="{FF2B5EF4-FFF2-40B4-BE49-F238E27FC236}">
                    <a16:creationId xmlns:a16="http://schemas.microsoft.com/office/drawing/2014/main" id="{9E171370-4BF7-4BBA-83D7-D2E1F2F7CB15}"/>
                  </a:ext>
                </a:extLst>
              </p:cNvPr>
              <p:cNvSpPr/>
              <p:nvPr/>
            </p:nvSpPr>
            <p:spPr>
              <a:xfrm>
                <a:off x="6711422" y="1215441"/>
                <a:ext cx="1004748" cy="1119446"/>
              </a:xfrm>
              <a:custGeom>
                <a:avLst/>
                <a:gdLst>
                  <a:gd name="connsiteX0" fmla="*/ 532477 w 1004748"/>
                  <a:gd name="connsiteY0" fmla="*/ 0 h 1119446"/>
                  <a:gd name="connsiteX1" fmla="*/ 1004703 w 1004748"/>
                  <a:gd name="connsiteY1" fmla="*/ 534658 h 1119446"/>
                  <a:gd name="connsiteX2" fmla="*/ 647762 w 1004748"/>
                  <a:gd name="connsiteY2" fmla="*/ 1058218 h 1119446"/>
                  <a:gd name="connsiteX3" fmla="*/ 574924 w 1004748"/>
                  <a:gd name="connsiteY3" fmla="*/ 907339 h 1119446"/>
                  <a:gd name="connsiteX4" fmla="*/ 244591 w 1004748"/>
                  <a:gd name="connsiteY4" fmla="*/ 1118805 h 1119446"/>
                  <a:gd name="connsiteX5" fmla="*/ 96821 w 1004748"/>
                  <a:gd name="connsiteY5" fmla="*/ 1018865 h 1119446"/>
                  <a:gd name="connsiteX6" fmla="*/ 93222 w 1004748"/>
                  <a:gd name="connsiteY6" fmla="*/ 1007737 h 1119446"/>
                  <a:gd name="connsiteX7" fmla="*/ 98077 w 1004748"/>
                  <a:gd name="connsiteY7" fmla="*/ 1006278 h 1119446"/>
                  <a:gd name="connsiteX8" fmla="*/ 135404 w 1004748"/>
                  <a:gd name="connsiteY8" fmla="*/ 980413 h 1119446"/>
                  <a:gd name="connsiteX9" fmla="*/ 98077 w 1004748"/>
                  <a:gd name="connsiteY9" fmla="*/ 985835 h 1119446"/>
                  <a:gd name="connsiteX10" fmla="*/ 86965 w 1004748"/>
                  <a:gd name="connsiteY10" fmla="*/ 988394 h 1119446"/>
                  <a:gd name="connsiteX11" fmla="*/ 81904 w 1004748"/>
                  <a:gd name="connsiteY11" fmla="*/ 972746 h 1119446"/>
                  <a:gd name="connsiteX12" fmla="*/ 69487 w 1004748"/>
                  <a:gd name="connsiteY12" fmla="*/ 912796 h 1119446"/>
                  <a:gd name="connsiteX13" fmla="*/ 0 w 1004748"/>
                  <a:gd name="connsiteY13" fmla="*/ 863460 h 1119446"/>
                  <a:gd name="connsiteX14" fmla="*/ 62281 w 1004748"/>
                  <a:gd name="connsiteY14" fmla="*/ 694242 h 1119446"/>
                  <a:gd name="connsiteX15" fmla="*/ 28390 w 1004748"/>
                  <a:gd name="connsiteY15" fmla="*/ 487045 h 1119446"/>
                  <a:gd name="connsiteX16" fmla="*/ 26520 w 1004748"/>
                  <a:gd name="connsiteY16" fmla="*/ 412367 h 1119446"/>
                  <a:gd name="connsiteX17" fmla="*/ 532477 w 1004748"/>
                  <a:gd name="connsiteY17" fmla="*/ 0 h 1119446"/>
                  <a:gd name="connsiteX0" fmla="*/ 574924 w 1004748"/>
                  <a:gd name="connsiteY0" fmla="*/ 907339 h 1119446"/>
                  <a:gd name="connsiteX1" fmla="*/ 244591 w 1004748"/>
                  <a:gd name="connsiteY1" fmla="*/ 1118805 h 1119446"/>
                  <a:gd name="connsiteX2" fmla="*/ 96821 w 1004748"/>
                  <a:gd name="connsiteY2" fmla="*/ 1018865 h 1119446"/>
                  <a:gd name="connsiteX3" fmla="*/ 93222 w 1004748"/>
                  <a:gd name="connsiteY3" fmla="*/ 1007737 h 1119446"/>
                  <a:gd name="connsiteX4" fmla="*/ 98077 w 1004748"/>
                  <a:gd name="connsiteY4" fmla="*/ 1006278 h 1119446"/>
                  <a:gd name="connsiteX5" fmla="*/ 135404 w 1004748"/>
                  <a:gd name="connsiteY5" fmla="*/ 980413 h 1119446"/>
                  <a:gd name="connsiteX6" fmla="*/ 98077 w 1004748"/>
                  <a:gd name="connsiteY6" fmla="*/ 985835 h 1119446"/>
                  <a:gd name="connsiteX7" fmla="*/ 86965 w 1004748"/>
                  <a:gd name="connsiteY7" fmla="*/ 988394 h 1119446"/>
                  <a:gd name="connsiteX8" fmla="*/ 81904 w 1004748"/>
                  <a:gd name="connsiteY8" fmla="*/ 972746 h 1119446"/>
                  <a:gd name="connsiteX9" fmla="*/ 69487 w 1004748"/>
                  <a:gd name="connsiteY9" fmla="*/ 912796 h 1119446"/>
                  <a:gd name="connsiteX10" fmla="*/ 0 w 1004748"/>
                  <a:gd name="connsiteY10" fmla="*/ 863460 h 1119446"/>
                  <a:gd name="connsiteX11" fmla="*/ 62281 w 1004748"/>
                  <a:gd name="connsiteY11" fmla="*/ 694242 h 1119446"/>
                  <a:gd name="connsiteX12" fmla="*/ 28390 w 1004748"/>
                  <a:gd name="connsiteY12" fmla="*/ 487045 h 1119446"/>
                  <a:gd name="connsiteX13" fmla="*/ 26520 w 1004748"/>
                  <a:gd name="connsiteY13" fmla="*/ 412367 h 1119446"/>
                  <a:gd name="connsiteX14" fmla="*/ 532477 w 1004748"/>
                  <a:gd name="connsiteY14" fmla="*/ 0 h 1119446"/>
                  <a:gd name="connsiteX15" fmla="*/ 1004703 w 1004748"/>
                  <a:gd name="connsiteY15" fmla="*/ 534658 h 1119446"/>
                  <a:gd name="connsiteX16" fmla="*/ 647762 w 1004748"/>
                  <a:gd name="connsiteY16" fmla="*/ 1058218 h 1119446"/>
                  <a:gd name="connsiteX17" fmla="*/ 666364 w 1004748"/>
                  <a:gd name="connsiteY17" fmla="*/ 998779 h 1119446"/>
                  <a:gd name="connsiteX0" fmla="*/ 574924 w 1004748"/>
                  <a:gd name="connsiteY0" fmla="*/ 907339 h 1119446"/>
                  <a:gd name="connsiteX1" fmla="*/ 244591 w 1004748"/>
                  <a:gd name="connsiteY1" fmla="*/ 1118805 h 1119446"/>
                  <a:gd name="connsiteX2" fmla="*/ 96821 w 1004748"/>
                  <a:gd name="connsiteY2" fmla="*/ 1018865 h 1119446"/>
                  <a:gd name="connsiteX3" fmla="*/ 93222 w 1004748"/>
                  <a:gd name="connsiteY3" fmla="*/ 1007737 h 1119446"/>
                  <a:gd name="connsiteX4" fmla="*/ 98077 w 1004748"/>
                  <a:gd name="connsiteY4" fmla="*/ 1006278 h 1119446"/>
                  <a:gd name="connsiteX5" fmla="*/ 135404 w 1004748"/>
                  <a:gd name="connsiteY5" fmla="*/ 980413 h 1119446"/>
                  <a:gd name="connsiteX6" fmla="*/ 98077 w 1004748"/>
                  <a:gd name="connsiteY6" fmla="*/ 985835 h 1119446"/>
                  <a:gd name="connsiteX7" fmla="*/ 86965 w 1004748"/>
                  <a:gd name="connsiteY7" fmla="*/ 988394 h 1119446"/>
                  <a:gd name="connsiteX8" fmla="*/ 81904 w 1004748"/>
                  <a:gd name="connsiteY8" fmla="*/ 972746 h 1119446"/>
                  <a:gd name="connsiteX9" fmla="*/ 69487 w 1004748"/>
                  <a:gd name="connsiteY9" fmla="*/ 912796 h 1119446"/>
                  <a:gd name="connsiteX10" fmla="*/ 0 w 1004748"/>
                  <a:gd name="connsiteY10" fmla="*/ 863460 h 1119446"/>
                  <a:gd name="connsiteX11" fmla="*/ 62281 w 1004748"/>
                  <a:gd name="connsiteY11" fmla="*/ 694242 h 1119446"/>
                  <a:gd name="connsiteX12" fmla="*/ 28390 w 1004748"/>
                  <a:gd name="connsiteY12" fmla="*/ 487045 h 1119446"/>
                  <a:gd name="connsiteX13" fmla="*/ 26520 w 1004748"/>
                  <a:gd name="connsiteY13" fmla="*/ 412367 h 1119446"/>
                  <a:gd name="connsiteX14" fmla="*/ 532477 w 1004748"/>
                  <a:gd name="connsiteY14" fmla="*/ 0 h 1119446"/>
                  <a:gd name="connsiteX15" fmla="*/ 1004703 w 1004748"/>
                  <a:gd name="connsiteY15" fmla="*/ 534658 h 1119446"/>
                  <a:gd name="connsiteX16" fmla="*/ 647762 w 1004748"/>
                  <a:gd name="connsiteY16" fmla="*/ 1058218 h 1119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004748" h="1119446">
                    <a:moveTo>
                      <a:pt x="574924" y="907339"/>
                    </a:moveTo>
                    <a:cubicBezTo>
                      <a:pt x="489801" y="1074259"/>
                      <a:pt x="370804" y="1125966"/>
                      <a:pt x="244591" y="1118805"/>
                    </a:cubicBezTo>
                    <a:cubicBezTo>
                      <a:pt x="177244" y="1107581"/>
                      <a:pt x="129224" y="1098625"/>
                      <a:pt x="96821" y="1018865"/>
                    </a:cubicBezTo>
                    <a:lnTo>
                      <a:pt x="93222" y="1007737"/>
                    </a:lnTo>
                    <a:lnTo>
                      <a:pt x="98077" y="1006278"/>
                    </a:lnTo>
                    <a:cubicBezTo>
                      <a:pt x="121140" y="996902"/>
                      <a:pt x="135404" y="986104"/>
                      <a:pt x="135404" y="980413"/>
                    </a:cubicBezTo>
                    <a:cubicBezTo>
                      <a:pt x="135404" y="974723"/>
                      <a:pt x="121140" y="979568"/>
                      <a:pt x="98077" y="985835"/>
                    </a:cubicBezTo>
                    <a:lnTo>
                      <a:pt x="86965" y="988394"/>
                    </a:lnTo>
                    <a:lnTo>
                      <a:pt x="81904" y="972746"/>
                    </a:lnTo>
                    <a:cubicBezTo>
                      <a:pt x="77354" y="955180"/>
                      <a:pt x="73221" y="935310"/>
                      <a:pt x="69487" y="912796"/>
                    </a:cubicBezTo>
                    <a:cubicBezTo>
                      <a:pt x="42342" y="906243"/>
                      <a:pt x="12805" y="890568"/>
                      <a:pt x="0" y="863460"/>
                    </a:cubicBezTo>
                    <a:cubicBezTo>
                      <a:pt x="2804" y="823346"/>
                      <a:pt x="55169" y="773646"/>
                      <a:pt x="62281" y="694242"/>
                    </a:cubicBezTo>
                    <a:cubicBezTo>
                      <a:pt x="69393" y="614838"/>
                      <a:pt x="32366" y="520531"/>
                      <a:pt x="28390" y="487045"/>
                    </a:cubicBezTo>
                    <a:cubicBezTo>
                      <a:pt x="22563" y="456950"/>
                      <a:pt x="27144" y="437260"/>
                      <a:pt x="26520" y="412367"/>
                    </a:cubicBezTo>
                    <a:cubicBezTo>
                      <a:pt x="33055" y="166624"/>
                      <a:pt x="282904" y="0"/>
                      <a:pt x="532477" y="0"/>
                    </a:cubicBezTo>
                    <a:cubicBezTo>
                      <a:pt x="817704" y="0"/>
                      <a:pt x="1001097" y="306261"/>
                      <a:pt x="1004703" y="534658"/>
                    </a:cubicBezTo>
                    <a:cubicBezTo>
                      <a:pt x="1008309" y="763056"/>
                      <a:pt x="795547" y="974302"/>
                      <a:pt x="647762" y="1058218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55" name="円/楕円 27">
                <a:extLst>
                  <a:ext uri="{FF2B5EF4-FFF2-40B4-BE49-F238E27FC236}">
                    <a16:creationId xmlns:a16="http://schemas.microsoft.com/office/drawing/2014/main" id="{2AEE75AC-17CD-4D25-AE55-4056EE168286}"/>
                  </a:ext>
                </a:extLst>
              </p:cNvPr>
              <p:cNvSpPr/>
              <p:nvPr/>
            </p:nvSpPr>
            <p:spPr>
              <a:xfrm rot="10800000">
                <a:off x="6753651" y="1588943"/>
                <a:ext cx="245616" cy="45548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59" name="フリーフォーム: 図形 558">
                <a:extLst>
                  <a:ext uri="{FF2B5EF4-FFF2-40B4-BE49-F238E27FC236}">
                    <a16:creationId xmlns:a16="http://schemas.microsoft.com/office/drawing/2014/main" id="{4305BB4E-0D18-4076-8D9D-42CBB330ED58}"/>
                  </a:ext>
                </a:extLst>
              </p:cNvPr>
              <p:cNvSpPr/>
              <p:nvPr/>
            </p:nvSpPr>
            <p:spPr>
              <a:xfrm>
                <a:off x="6851989" y="2489365"/>
                <a:ext cx="690149" cy="1042907"/>
              </a:xfrm>
              <a:custGeom>
                <a:avLst/>
                <a:gdLst>
                  <a:gd name="connsiteX0" fmla="*/ 357408 w 686518"/>
                  <a:gd name="connsiteY0" fmla="*/ 0 h 1042907"/>
                  <a:gd name="connsiteX1" fmla="*/ 449096 w 686518"/>
                  <a:gd name="connsiteY1" fmla="*/ 0 h 1042907"/>
                  <a:gd name="connsiteX2" fmla="*/ 686518 w 686518"/>
                  <a:gd name="connsiteY2" fmla="*/ 237422 h 1042907"/>
                  <a:gd name="connsiteX3" fmla="*/ 686518 w 686518"/>
                  <a:gd name="connsiteY3" fmla="*/ 1042907 h 1042907"/>
                  <a:gd name="connsiteX4" fmla="*/ 586504 w 686518"/>
                  <a:gd name="connsiteY4" fmla="*/ 1042907 h 1042907"/>
                  <a:gd name="connsiteX5" fmla="*/ 119986 w 686518"/>
                  <a:gd name="connsiteY5" fmla="*/ 1042907 h 1042907"/>
                  <a:gd name="connsiteX6" fmla="*/ 119986 w 686518"/>
                  <a:gd name="connsiteY6" fmla="*/ 1038179 h 1042907"/>
                  <a:gd name="connsiteX7" fmla="*/ 86647 w 686518"/>
                  <a:gd name="connsiteY7" fmla="*/ 1037842 h 1042907"/>
                  <a:gd name="connsiteX8" fmla="*/ 923 w 686518"/>
                  <a:gd name="connsiteY8" fmla="*/ 530486 h 1042907"/>
                  <a:gd name="connsiteX9" fmla="*/ 209117 w 686518"/>
                  <a:gd name="connsiteY9" fmla="*/ 49301 h 1042907"/>
                  <a:gd name="connsiteX10" fmla="*/ 227961 w 686518"/>
                  <a:gd name="connsiteY10" fmla="*/ 43625 h 1042907"/>
                  <a:gd name="connsiteX11" fmla="*/ 264993 w 686518"/>
                  <a:gd name="connsiteY11" fmla="*/ 18658 h 1042907"/>
                  <a:gd name="connsiteX12" fmla="*/ 357408 w 686518"/>
                  <a:gd name="connsiteY12" fmla="*/ 0 h 1042907"/>
                  <a:gd name="connsiteX0" fmla="*/ 360735 w 689845"/>
                  <a:gd name="connsiteY0" fmla="*/ 0 h 1042907"/>
                  <a:gd name="connsiteX1" fmla="*/ 452423 w 689845"/>
                  <a:gd name="connsiteY1" fmla="*/ 0 h 1042907"/>
                  <a:gd name="connsiteX2" fmla="*/ 689845 w 689845"/>
                  <a:gd name="connsiteY2" fmla="*/ 237422 h 1042907"/>
                  <a:gd name="connsiteX3" fmla="*/ 689845 w 689845"/>
                  <a:gd name="connsiteY3" fmla="*/ 1042907 h 1042907"/>
                  <a:gd name="connsiteX4" fmla="*/ 589831 w 689845"/>
                  <a:gd name="connsiteY4" fmla="*/ 1042907 h 1042907"/>
                  <a:gd name="connsiteX5" fmla="*/ 123313 w 689845"/>
                  <a:gd name="connsiteY5" fmla="*/ 1042907 h 1042907"/>
                  <a:gd name="connsiteX6" fmla="*/ 123313 w 689845"/>
                  <a:gd name="connsiteY6" fmla="*/ 1038179 h 1042907"/>
                  <a:gd name="connsiteX7" fmla="*/ 89974 w 689845"/>
                  <a:gd name="connsiteY7" fmla="*/ 1037842 h 1042907"/>
                  <a:gd name="connsiteX8" fmla="*/ 4250 w 689845"/>
                  <a:gd name="connsiteY8" fmla="*/ 530486 h 1042907"/>
                  <a:gd name="connsiteX9" fmla="*/ 231288 w 689845"/>
                  <a:gd name="connsiteY9" fmla="*/ 43625 h 1042907"/>
                  <a:gd name="connsiteX10" fmla="*/ 268320 w 689845"/>
                  <a:gd name="connsiteY10" fmla="*/ 18658 h 1042907"/>
                  <a:gd name="connsiteX11" fmla="*/ 360735 w 689845"/>
                  <a:gd name="connsiteY11" fmla="*/ 0 h 1042907"/>
                  <a:gd name="connsiteX0" fmla="*/ 358845 w 687955"/>
                  <a:gd name="connsiteY0" fmla="*/ 0 h 1042907"/>
                  <a:gd name="connsiteX1" fmla="*/ 450533 w 687955"/>
                  <a:gd name="connsiteY1" fmla="*/ 0 h 1042907"/>
                  <a:gd name="connsiteX2" fmla="*/ 687955 w 687955"/>
                  <a:gd name="connsiteY2" fmla="*/ 237422 h 1042907"/>
                  <a:gd name="connsiteX3" fmla="*/ 687955 w 687955"/>
                  <a:gd name="connsiteY3" fmla="*/ 1042907 h 1042907"/>
                  <a:gd name="connsiteX4" fmla="*/ 587941 w 687955"/>
                  <a:gd name="connsiteY4" fmla="*/ 1042907 h 1042907"/>
                  <a:gd name="connsiteX5" fmla="*/ 121423 w 687955"/>
                  <a:gd name="connsiteY5" fmla="*/ 1042907 h 1042907"/>
                  <a:gd name="connsiteX6" fmla="*/ 121423 w 687955"/>
                  <a:gd name="connsiteY6" fmla="*/ 1038179 h 1042907"/>
                  <a:gd name="connsiteX7" fmla="*/ 88084 w 687955"/>
                  <a:gd name="connsiteY7" fmla="*/ 1037842 h 1042907"/>
                  <a:gd name="connsiteX8" fmla="*/ 2360 w 687955"/>
                  <a:gd name="connsiteY8" fmla="*/ 530486 h 1042907"/>
                  <a:gd name="connsiteX9" fmla="*/ 186535 w 687955"/>
                  <a:gd name="connsiteY9" fmla="*/ 72200 h 1042907"/>
                  <a:gd name="connsiteX10" fmla="*/ 266430 w 687955"/>
                  <a:gd name="connsiteY10" fmla="*/ 18658 h 1042907"/>
                  <a:gd name="connsiteX11" fmla="*/ 358845 w 687955"/>
                  <a:gd name="connsiteY11" fmla="*/ 0 h 1042907"/>
                  <a:gd name="connsiteX0" fmla="*/ 358845 w 687955"/>
                  <a:gd name="connsiteY0" fmla="*/ 0 h 1042907"/>
                  <a:gd name="connsiteX1" fmla="*/ 450533 w 687955"/>
                  <a:gd name="connsiteY1" fmla="*/ 0 h 1042907"/>
                  <a:gd name="connsiteX2" fmla="*/ 687955 w 687955"/>
                  <a:gd name="connsiteY2" fmla="*/ 237422 h 1042907"/>
                  <a:gd name="connsiteX3" fmla="*/ 687955 w 687955"/>
                  <a:gd name="connsiteY3" fmla="*/ 1042907 h 1042907"/>
                  <a:gd name="connsiteX4" fmla="*/ 587941 w 687955"/>
                  <a:gd name="connsiteY4" fmla="*/ 1042907 h 1042907"/>
                  <a:gd name="connsiteX5" fmla="*/ 121423 w 687955"/>
                  <a:gd name="connsiteY5" fmla="*/ 1042907 h 1042907"/>
                  <a:gd name="connsiteX6" fmla="*/ 121423 w 687955"/>
                  <a:gd name="connsiteY6" fmla="*/ 1038179 h 1042907"/>
                  <a:gd name="connsiteX7" fmla="*/ 88084 w 687955"/>
                  <a:gd name="connsiteY7" fmla="*/ 1037842 h 1042907"/>
                  <a:gd name="connsiteX8" fmla="*/ 2360 w 687955"/>
                  <a:gd name="connsiteY8" fmla="*/ 530486 h 1042907"/>
                  <a:gd name="connsiteX9" fmla="*/ 186535 w 687955"/>
                  <a:gd name="connsiteY9" fmla="*/ 72200 h 1042907"/>
                  <a:gd name="connsiteX10" fmla="*/ 266430 w 687955"/>
                  <a:gd name="connsiteY10" fmla="*/ 18658 h 1042907"/>
                  <a:gd name="connsiteX11" fmla="*/ 358845 w 687955"/>
                  <a:gd name="connsiteY11" fmla="*/ 0 h 1042907"/>
                  <a:gd name="connsiteX0" fmla="*/ 358845 w 687955"/>
                  <a:gd name="connsiteY0" fmla="*/ 0 h 1042907"/>
                  <a:gd name="connsiteX1" fmla="*/ 450533 w 687955"/>
                  <a:gd name="connsiteY1" fmla="*/ 0 h 1042907"/>
                  <a:gd name="connsiteX2" fmla="*/ 687955 w 687955"/>
                  <a:gd name="connsiteY2" fmla="*/ 237422 h 1042907"/>
                  <a:gd name="connsiteX3" fmla="*/ 687955 w 687955"/>
                  <a:gd name="connsiteY3" fmla="*/ 1042907 h 1042907"/>
                  <a:gd name="connsiteX4" fmla="*/ 587941 w 687955"/>
                  <a:gd name="connsiteY4" fmla="*/ 1042907 h 1042907"/>
                  <a:gd name="connsiteX5" fmla="*/ 121423 w 687955"/>
                  <a:gd name="connsiteY5" fmla="*/ 1042907 h 1042907"/>
                  <a:gd name="connsiteX6" fmla="*/ 121423 w 687955"/>
                  <a:gd name="connsiteY6" fmla="*/ 1038179 h 1042907"/>
                  <a:gd name="connsiteX7" fmla="*/ 88084 w 687955"/>
                  <a:gd name="connsiteY7" fmla="*/ 1037842 h 1042907"/>
                  <a:gd name="connsiteX8" fmla="*/ 2360 w 687955"/>
                  <a:gd name="connsiteY8" fmla="*/ 530486 h 1042907"/>
                  <a:gd name="connsiteX9" fmla="*/ 186535 w 687955"/>
                  <a:gd name="connsiteY9" fmla="*/ 72200 h 1042907"/>
                  <a:gd name="connsiteX10" fmla="*/ 266430 w 687955"/>
                  <a:gd name="connsiteY10" fmla="*/ 18658 h 1042907"/>
                  <a:gd name="connsiteX11" fmla="*/ 358845 w 687955"/>
                  <a:gd name="connsiteY11" fmla="*/ 0 h 1042907"/>
                  <a:gd name="connsiteX0" fmla="*/ 358845 w 687955"/>
                  <a:gd name="connsiteY0" fmla="*/ 0 h 1042907"/>
                  <a:gd name="connsiteX1" fmla="*/ 450533 w 687955"/>
                  <a:gd name="connsiteY1" fmla="*/ 0 h 1042907"/>
                  <a:gd name="connsiteX2" fmla="*/ 687955 w 687955"/>
                  <a:gd name="connsiteY2" fmla="*/ 237422 h 1042907"/>
                  <a:gd name="connsiteX3" fmla="*/ 687955 w 687955"/>
                  <a:gd name="connsiteY3" fmla="*/ 1042907 h 1042907"/>
                  <a:gd name="connsiteX4" fmla="*/ 587941 w 687955"/>
                  <a:gd name="connsiteY4" fmla="*/ 1042907 h 1042907"/>
                  <a:gd name="connsiteX5" fmla="*/ 121423 w 687955"/>
                  <a:gd name="connsiteY5" fmla="*/ 1042907 h 1042907"/>
                  <a:gd name="connsiteX6" fmla="*/ 121423 w 687955"/>
                  <a:gd name="connsiteY6" fmla="*/ 1038179 h 1042907"/>
                  <a:gd name="connsiteX7" fmla="*/ 88084 w 687955"/>
                  <a:gd name="connsiteY7" fmla="*/ 1037842 h 1042907"/>
                  <a:gd name="connsiteX8" fmla="*/ 2360 w 687955"/>
                  <a:gd name="connsiteY8" fmla="*/ 530486 h 1042907"/>
                  <a:gd name="connsiteX9" fmla="*/ 186535 w 687955"/>
                  <a:gd name="connsiteY9" fmla="*/ 72200 h 1042907"/>
                  <a:gd name="connsiteX10" fmla="*/ 266430 w 687955"/>
                  <a:gd name="connsiteY10" fmla="*/ 18658 h 1042907"/>
                  <a:gd name="connsiteX11" fmla="*/ 358845 w 687955"/>
                  <a:gd name="connsiteY11" fmla="*/ 0 h 1042907"/>
                  <a:gd name="connsiteX0" fmla="*/ 357800 w 686910"/>
                  <a:gd name="connsiteY0" fmla="*/ 0 h 1042907"/>
                  <a:gd name="connsiteX1" fmla="*/ 449488 w 686910"/>
                  <a:gd name="connsiteY1" fmla="*/ 0 h 1042907"/>
                  <a:gd name="connsiteX2" fmla="*/ 686910 w 686910"/>
                  <a:gd name="connsiteY2" fmla="*/ 237422 h 1042907"/>
                  <a:gd name="connsiteX3" fmla="*/ 686910 w 686910"/>
                  <a:gd name="connsiteY3" fmla="*/ 1042907 h 1042907"/>
                  <a:gd name="connsiteX4" fmla="*/ 586896 w 686910"/>
                  <a:gd name="connsiteY4" fmla="*/ 1042907 h 1042907"/>
                  <a:gd name="connsiteX5" fmla="*/ 120378 w 686910"/>
                  <a:gd name="connsiteY5" fmla="*/ 1042907 h 1042907"/>
                  <a:gd name="connsiteX6" fmla="*/ 120378 w 686910"/>
                  <a:gd name="connsiteY6" fmla="*/ 1038179 h 1042907"/>
                  <a:gd name="connsiteX7" fmla="*/ 87039 w 686910"/>
                  <a:gd name="connsiteY7" fmla="*/ 1037842 h 1042907"/>
                  <a:gd name="connsiteX8" fmla="*/ 1315 w 686910"/>
                  <a:gd name="connsiteY8" fmla="*/ 530486 h 1042907"/>
                  <a:gd name="connsiteX9" fmla="*/ 156915 w 686910"/>
                  <a:gd name="connsiteY9" fmla="*/ 136494 h 1042907"/>
                  <a:gd name="connsiteX10" fmla="*/ 265385 w 686910"/>
                  <a:gd name="connsiteY10" fmla="*/ 18658 h 1042907"/>
                  <a:gd name="connsiteX11" fmla="*/ 357800 w 686910"/>
                  <a:gd name="connsiteY11" fmla="*/ 0 h 1042907"/>
                  <a:gd name="connsiteX0" fmla="*/ 357800 w 686910"/>
                  <a:gd name="connsiteY0" fmla="*/ 0 h 1042907"/>
                  <a:gd name="connsiteX1" fmla="*/ 449488 w 686910"/>
                  <a:gd name="connsiteY1" fmla="*/ 0 h 1042907"/>
                  <a:gd name="connsiteX2" fmla="*/ 686910 w 686910"/>
                  <a:gd name="connsiteY2" fmla="*/ 237422 h 1042907"/>
                  <a:gd name="connsiteX3" fmla="*/ 686910 w 686910"/>
                  <a:gd name="connsiteY3" fmla="*/ 1042907 h 1042907"/>
                  <a:gd name="connsiteX4" fmla="*/ 586896 w 686910"/>
                  <a:gd name="connsiteY4" fmla="*/ 1042907 h 1042907"/>
                  <a:gd name="connsiteX5" fmla="*/ 120378 w 686910"/>
                  <a:gd name="connsiteY5" fmla="*/ 1042907 h 1042907"/>
                  <a:gd name="connsiteX6" fmla="*/ 120378 w 686910"/>
                  <a:gd name="connsiteY6" fmla="*/ 1038179 h 1042907"/>
                  <a:gd name="connsiteX7" fmla="*/ 87039 w 686910"/>
                  <a:gd name="connsiteY7" fmla="*/ 1037842 h 1042907"/>
                  <a:gd name="connsiteX8" fmla="*/ 1315 w 686910"/>
                  <a:gd name="connsiteY8" fmla="*/ 530486 h 1042907"/>
                  <a:gd name="connsiteX9" fmla="*/ 156915 w 686910"/>
                  <a:gd name="connsiteY9" fmla="*/ 136494 h 1042907"/>
                  <a:gd name="connsiteX10" fmla="*/ 265385 w 686910"/>
                  <a:gd name="connsiteY10" fmla="*/ 18658 h 1042907"/>
                  <a:gd name="connsiteX11" fmla="*/ 357800 w 686910"/>
                  <a:gd name="connsiteY11" fmla="*/ 0 h 1042907"/>
                  <a:gd name="connsiteX0" fmla="*/ 357234 w 686344"/>
                  <a:gd name="connsiteY0" fmla="*/ 0 h 1042907"/>
                  <a:gd name="connsiteX1" fmla="*/ 448922 w 686344"/>
                  <a:gd name="connsiteY1" fmla="*/ 0 h 1042907"/>
                  <a:gd name="connsiteX2" fmla="*/ 686344 w 686344"/>
                  <a:gd name="connsiteY2" fmla="*/ 237422 h 1042907"/>
                  <a:gd name="connsiteX3" fmla="*/ 686344 w 686344"/>
                  <a:gd name="connsiteY3" fmla="*/ 1042907 h 1042907"/>
                  <a:gd name="connsiteX4" fmla="*/ 586330 w 686344"/>
                  <a:gd name="connsiteY4" fmla="*/ 1042907 h 1042907"/>
                  <a:gd name="connsiteX5" fmla="*/ 119812 w 686344"/>
                  <a:gd name="connsiteY5" fmla="*/ 1042907 h 1042907"/>
                  <a:gd name="connsiteX6" fmla="*/ 119812 w 686344"/>
                  <a:gd name="connsiteY6" fmla="*/ 1038179 h 1042907"/>
                  <a:gd name="connsiteX7" fmla="*/ 86473 w 686344"/>
                  <a:gd name="connsiteY7" fmla="*/ 1037842 h 1042907"/>
                  <a:gd name="connsiteX8" fmla="*/ 749 w 686344"/>
                  <a:gd name="connsiteY8" fmla="*/ 530486 h 1042907"/>
                  <a:gd name="connsiteX9" fmla="*/ 137299 w 686344"/>
                  <a:gd name="connsiteY9" fmla="*/ 131731 h 1042907"/>
                  <a:gd name="connsiteX10" fmla="*/ 264819 w 686344"/>
                  <a:gd name="connsiteY10" fmla="*/ 18658 h 1042907"/>
                  <a:gd name="connsiteX11" fmla="*/ 357234 w 686344"/>
                  <a:gd name="connsiteY11" fmla="*/ 0 h 1042907"/>
                  <a:gd name="connsiteX0" fmla="*/ 357234 w 686344"/>
                  <a:gd name="connsiteY0" fmla="*/ 0 h 1042907"/>
                  <a:gd name="connsiteX1" fmla="*/ 448922 w 686344"/>
                  <a:gd name="connsiteY1" fmla="*/ 0 h 1042907"/>
                  <a:gd name="connsiteX2" fmla="*/ 686344 w 686344"/>
                  <a:gd name="connsiteY2" fmla="*/ 237422 h 1042907"/>
                  <a:gd name="connsiteX3" fmla="*/ 686344 w 686344"/>
                  <a:gd name="connsiteY3" fmla="*/ 1042907 h 1042907"/>
                  <a:gd name="connsiteX4" fmla="*/ 586330 w 686344"/>
                  <a:gd name="connsiteY4" fmla="*/ 1042907 h 1042907"/>
                  <a:gd name="connsiteX5" fmla="*/ 119812 w 686344"/>
                  <a:gd name="connsiteY5" fmla="*/ 1042907 h 1042907"/>
                  <a:gd name="connsiteX6" fmla="*/ 119812 w 686344"/>
                  <a:gd name="connsiteY6" fmla="*/ 1038179 h 1042907"/>
                  <a:gd name="connsiteX7" fmla="*/ 86473 w 686344"/>
                  <a:gd name="connsiteY7" fmla="*/ 1037842 h 1042907"/>
                  <a:gd name="connsiteX8" fmla="*/ 749 w 686344"/>
                  <a:gd name="connsiteY8" fmla="*/ 530486 h 1042907"/>
                  <a:gd name="connsiteX9" fmla="*/ 137299 w 686344"/>
                  <a:gd name="connsiteY9" fmla="*/ 131731 h 1042907"/>
                  <a:gd name="connsiteX10" fmla="*/ 264819 w 686344"/>
                  <a:gd name="connsiteY10" fmla="*/ 18658 h 1042907"/>
                  <a:gd name="connsiteX11" fmla="*/ 357234 w 686344"/>
                  <a:gd name="connsiteY11" fmla="*/ 0 h 1042907"/>
                  <a:gd name="connsiteX0" fmla="*/ 357297 w 686407"/>
                  <a:gd name="connsiteY0" fmla="*/ 0 h 1042907"/>
                  <a:gd name="connsiteX1" fmla="*/ 448985 w 686407"/>
                  <a:gd name="connsiteY1" fmla="*/ 0 h 1042907"/>
                  <a:gd name="connsiteX2" fmla="*/ 686407 w 686407"/>
                  <a:gd name="connsiteY2" fmla="*/ 237422 h 1042907"/>
                  <a:gd name="connsiteX3" fmla="*/ 686407 w 686407"/>
                  <a:gd name="connsiteY3" fmla="*/ 1042907 h 1042907"/>
                  <a:gd name="connsiteX4" fmla="*/ 586393 w 686407"/>
                  <a:gd name="connsiteY4" fmla="*/ 1042907 h 1042907"/>
                  <a:gd name="connsiteX5" fmla="*/ 119875 w 686407"/>
                  <a:gd name="connsiteY5" fmla="*/ 1042907 h 1042907"/>
                  <a:gd name="connsiteX6" fmla="*/ 119875 w 686407"/>
                  <a:gd name="connsiteY6" fmla="*/ 1038179 h 1042907"/>
                  <a:gd name="connsiteX7" fmla="*/ 86536 w 686407"/>
                  <a:gd name="connsiteY7" fmla="*/ 1037842 h 1042907"/>
                  <a:gd name="connsiteX8" fmla="*/ 812 w 686407"/>
                  <a:gd name="connsiteY8" fmla="*/ 530486 h 1042907"/>
                  <a:gd name="connsiteX9" fmla="*/ 139744 w 686407"/>
                  <a:gd name="connsiteY9" fmla="*/ 150781 h 1042907"/>
                  <a:gd name="connsiteX10" fmla="*/ 264882 w 686407"/>
                  <a:gd name="connsiteY10" fmla="*/ 18658 h 1042907"/>
                  <a:gd name="connsiteX11" fmla="*/ 357297 w 686407"/>
                  <a:gd name="connsiteY11" fmla="*/ 0 h 1042907"/>
                  <a:gd name="connsiteX0" fmla="*/ 357297 w 686407"/>
                  <a:gd name="connsiteY0" fmla="*/ 0 h 1042907"/>
                  <a:gd name="connsiteX1" fmla="*/ 448985 w 686407"/>
                  <a:gd name="connsiteY1" fmla="*/ 0 h 1042907"/>
                  <a:gd name="connsiteX2" fmla="*/ 686407 w 686407"/>
                  <a:gd name="connsiteY2" fmla="*/ 237422 h 1042907"/>
                  <a:gd name="connsiteX3" fmla="*/ 686407 w 686407"/>
                  <a:gd name="connsiteY3" fmla="*/ 1042907 h 1042907"/>
                  <a:gd name="connsiteX4" fmla="*/ 586393 w 686407"/>
                  <a:gd name="connsiteY4" fmla="*/ 1042907 h 1042907"/>
                  <a:gd name="connsiteX5" fmla="*/ 119875 w 686407"/>
                  <a:gd name="connsiteY5" fmla="*/ 1042907 h 1042907"/>
                  <a:gd name="connsiteX6" fmla="*/ 119875 w 686407"/>
                  <a:gd name="connsiteY6" fmla="*/ 1038179 h 1042907"/>
                  <a:gd name="connsiteX7" fmla="*/ 86536 w 686407"/>
                  <a:gd name="connsiteY7" fmla="*/ 1037842 h 1042907"/>
                  <a:gd name="connsiteX8" fmla="*/ 812 w 686407"/>
                  <a:gd name="connsiteY8" fmla="*/ 530486 h 1042907"/>
                  <a:gd name="connsiteX9" fmla="*/ 139744 w 686407"/>
                  <a:gd name="connsiteY9" fmla="*/ 150781 h 1042907"/>
                  <a:gd name="connsiteX10" fmla="*/ 264882 w 686407"/>
                  <a:gd name="connsiteY10" fmla="*/ 18658 h 1042907"/>
                  <a:gd name="connsiteX11" fmla="*/ 357297 w 686407"/>
                  <a:gd name="connsiteY11" fmla="*/ 0 h 1042907"/>
                  <a:gd name="connsiteX0" fmla="*/ 356485 w 685595"/>
                  <a:gd name="connsiteY0" fmla="*/ 0 h 1042907"/>
                  <a:gd name="connsiteX1" fmla="*/ 448173 w 685595"/>
                  <a:gd name="connsiteY1" fmla="*/ 0 h 1042907"/>
                  <a:gd name="connsiteX2" fmla="*/ 685595 w 685595"/>
                  <a:gd name="connsiteY2" fmla="*/ 237422 h 1042907"/>
                  <a:gd name="connsiteX3" fmla="*/ 685595 w 685595"/>
                  <a:gd name="connsiteY3" fmla="*/ 1042907 h 1042907"/>
                  <a:gd name="connsiteX4" fmla="*/ 585581 w 685595"/>
                  <a:gd name="connsiteY4" fmla="*/ 1042907 h 1042907"/>
                  <a:gd name="connsiteX5" fmla="*/ 119063 w 685595"/>
                  <a:gd name="connsiteY5" fmla="*/ 1042907 h 1042907"/>
                  <a:gd name="connsiteX6" fmla="*/ 119063 w 685595"/>
                  <a:gd name="connsiteY6" fmla="*/ 1038179 h 1042907"/>
                  <a:gd name="connsiteX7" fmla="*/ 0 w 685595"/>
                  <a:gd name="connsiteY7" fmla="*/ 530486 h 1042907"/>
                  <a:gd name="connsiteX8" fmla="*/ 138932 w 685595"/>
                  <a:gd name="connsiteY8" fmla="*/ 150781 h 1042907"/>
                  <a:gd name="connsiteX9" fmla="*/ 264070 w 685595"/>
                  <a:gd name="connsiteY9" fmla="*/ 18658 h 1042907"/>
                  <a:gd name="connsiteX10" fmla="*/ 356485 w 685595"/>
                  <a:gd name="connsiteY10" fmla="*/ 0 h 1042907"/>
                  <a:gd name="connsiteX0" fmla="*/ 357383 w 686493"/>
                  <a:gd name="connsiteY0" fmla="*/ 0 h 1042907"/>
                  <a:gd name="connsiteX1" fmla="*/ 449071 w 686493"/>
                  <a:gd name="connsiteY1" fmla="*/ 0 h 1042907"/>
                  <a:gd name="connsiteX2" fmla="*/ 686493 w 686493"/>
                  <a:gd name="connsiteY2" fmla="*/ 237422 h 1042907"/>
                  <a:gd name="connsiteX3" fmla="*/ 686493 w 686493"/>
                  <a:gd name="connsiteY3" fmla="*/ 1042907 h 1042907"/>
                  <a:gd name="connsiteX4" fmla="*/ 586479 w 686493"/>
                  <a:gd name="connsiteY4" fmla="*/ 1042907 h 1042907"/>
                  <a:gd name="connsiteX5" fmla="*/ 119961 w 686493"/>
                  <a:gd name="connsiteY5" fmla="*/ 1042907 h 1042907"/>
                  <a:gd name="connsiteX6" fmla="*/ 84242 w 686493"/>
                  <a:gd name="connsiteY6" fmla="*/ 1038179 h 1042907"/>
                  <a:gd name="connsiteX7" fmla="*/ 898 w 686493"/>
                  <a:gd name="connsiteY7" fmla="*/ 530486 h 1042907"/>
                  <a:gd name="connsiteX8" fmla="*/ 139830 w 686493"/>
                  <a:gd name="connsiteY8" fmla="*/ 150781 h 1042907"/>
                  <a:gd name="connsiteX9" fmla="*/ 264968 w 686493"/>
                  <a:gd name="connsiteY9" fmla="*/ 18658 h 1042907"/>
                  <a:gd name="connsiteX10" fmla="*/ 357383 w 686493"/>
                  <a:gd name="connsiteY10" fmla="*/ 0 h 1042907"/>
                  <a:gd name="connsiteX0" fmla="*/ 357383 w 686493"/>
                  <a:gd name="connsiteY0" fmla="*/ 0 h 1042907"/>
                  <a:gd name="connsiteX1" fmla="*/ 449071 w 686493"/>
                  <a:gd name="connsiteY1" fmla="*/ 0 h 1042907"/>
                  <a:gd name="connsiteX2" fmla="*/ 686493 w 686493"/>
                  <a:gd name="connsiteY2" fmla="*/ 237422 h 1042907"/>
                  <a:gd name="connsiteX3" fmla="*/ 686493 w 686493"/>
                  <a:gd name="connsiteY3" fmla="*/ 1042907 h 1042907"/>
                  <a:gd name="connsiteX4" fmla="*/ 586479 w 686493"/>
                  <a:gd name="connsiteY4" fmla="*/ 1042907 h 1042907"/>
                  <a:gd name="connsiteX5" fmla="*/ 84242 w 686493"/>
                  <a:gd name="connsiteY5" fmla="*/ 1038179 h 1042907"/>
                  <a:gd name="connsiteX6" fmla="*/ 898 w 686493"/>
                  <a:gd name="connsiteY6" fmla="*/ 530486 h 1042907"/>
                  <a:gd name="connsiteX7" fmla="*/ 139830 w 686493"/>
                  <a:gd name="connsiteY7" fmla="*/ 150781 h 1042907"/>
                  <a:gd name="connsiteX8" fmla="*/ 264968 w 686493"/>
                  <a:gd name="connsiteY8" fmla="*/ 18658 h 1042907"/>
                  <a:gd name="connsiteX9" fmla="*/ 357383 w 686493"/>
                  <a:gd name="connsiteY9" fmla="*/ 0 h 1042907"/>
                  <a:gd name="connsiteX0" fmla="*/ 357290 w 686400"/>
                  <a:gd name="connsiteY0" fmla="*/ 0 h 1045322"/>
                  <a:gd name="connsiteX1" fmla="*/ 448978 w 686400"/>
                  <a:gd name="connsiteY1" fmla="*/ 0 h 1045322"/>
                  <a:gd name="connsiteX2" fmla="*/ 686400 w 686400"/>
                  <a:gd name="connsiteY2" fmla="*/ 237422 h 1045322"/>
                  <a:gd name="connsiteX3" fmla="*/ 686400 w 686400"/>
                  <a:gd name="connsiteY3" fmla="*/ 1042907 h 1045322"/>
                  <a:gd name="connsiteX4" fmla="*/ 586386 w 686400"/>
                  <a:gd name="connsiteY4" fmla="*/ 1042907 h 1045322"/>
                  <a:gd name="connsiteX5" fmla="*/ 86530 w 686400"/>
                  <a:gd name="connsiteY5" fmla="*/ 1045322 h 1045322"/>
                  <a:gd name="connsiteX6" fmla="*/ 805 w 686400"/>
                  <a:gd name="connsiteY6" fmla="*/ 530486 h 1045322"/>
                  <a:gd name="connsiteX7" fmla="*/ 139737 w 686400"/>
                  <a:gd name="connsiteY7" fmla="*/ 150781 h 1045322"/>
                  <a:gd name="connsiteX8" fmla="*/ 264875 w 686400"/>
                  <a:gd name="connsiteY8" fmla="*/ 18658 h 1045322"/>
                  <a:gd name="connsiteX9" fmla="*/ 357290 w 686400"/>
                  <a:gd name="connsiteY9" fmla="*/ 0 h 1045322"/>
                  <a:gd name="connsiteX0" fmla="*/ 357290 w 686400"/>
                  <a:gd name="connsiteY0" fmla="*/ 0 h 1042940"/>
                  <a:gd name="connsiteX1" fmla="*/ 448978 w 686400"/>
                  <a:gd name="connsiteY1" fmla="*/ 0 h 1042940"/>
                  <a:gd name="connsiteX2" fmla="*/ 686400 w 686400"/>
                  <a:gd name="connsiteY2" fmla="*/ 237422 h 1042940"/>
                  <a:gd name="connsiteX3" fmla="*/ 686400 w 686400"/>
                  <a:gd name="connsiteY3" fmla="*/ 1042907 h 1042940"/>
                  <a:gd name="connsiteX4" fmla="*/ 586386 w 686400"/>
                  <a:gd name="connsiteY4" fmla="*/ 1042907 h 1042940"/>
                  <a:gd name="connsiteX5" fmla="*/ 86530 w 686400"/>
                  <a:gd name="connsiteY5" fmla="*/ 1042940 h 1042940"/>
                  <a:gd name="connsiteX6" fmla="*/ 805 w 686400"/>
                  <a:gd name="connsiteY6" fmla="*/ 530486 h 1042940"/>
                  <a:gd name="connsiteX7" fmla="*/ 139737 w 686400"/>
                  <a:gd name="connsiteY7" fmla="*/ 150781 h 1042940"/>
                  <a:gd name="connsiteX8" fmla="*/ 264875 w 686400"/>
                  <a:gd name="connsiteY8" fmla="*/ 18658 h 1042940"/>
                  <a:gd name="connsiteX9" fmla="*/ 357290 w 686400"/>
                  <a:gd name="connsiteY9" fmla="*/ 0 h 1042940"/>
                  <a:gd name="connsiteX0" fmla="*/ 363736 w 692846"/>
                  <a:gd name="connsiteY0" fmla="*/ 0 h 1042907"/>
                  <a:gd name="connsiteX1" fmla="*/ 455424 w 692846"/>
                  <a:gd name="connsiteY1" fmla="*/ 0 h 1042907"/>
                  <a:gd name="connsiteX2" fmla="*/ 692846 w 692846"/>
                  <a:gd name="connsiteY2" fmla="*/ 237422 h 1042907"/>
                  <a:gd name="connsiteX3" fmla="*/ 692846 w 692846"/>
                  <a:gd name="connsiteY3" fmla="*/ 1042907 h 1042907"/>
                  <a:gd name="connsiteX4" fmla="*/ 592832 w 692846"/>
                  <a:gd name="connsiteY4" fmla="*/ 1042907 h 1042907"/>
                  <a:gd name="connsiteX5" fmla="*/ 35826 w 692846"/>
                  <a:gd name="connsiteY5" fmla="*/ 1040558 h 1042907"/>
                  <a:gd name="connsiteX6" fmla="*/ 7251 w 692846"/>
                  <a:gd name="connsiteY6" fmla="*/ 530486 h 1042907"/>
                  <a:gd name="connsiteX7" fmla="*/ 146183 w 692846"/>
                  <a:gd name="connsiteY7" fmla="*/ 150781 h 1042907"/>
                  <a:gd name="connsiteX8" fmla="*/ 271321 w 692846"/>
                  <a:gd name="connsiteY8" fmla="*/ 18658 h 1042907"/>
                  <a:gd name="connsiteX9" fmla="*/ 363736 w 692846"/>
                  <a:gd name="connsiteY9" fmla="*/ 0 h 1042907"/>
                  <a:gd name="connsiteX0" fmla="*/ 358555 w 687665"/>
                  <a:gd name="connsiteY0" fmla="*/ 0 h 1042907"/>
                  <a:gd name="connsiteX1" fmla="*/ 450243 w 687665"/>
                  <a:gd name="connsiteY1" fmla="*/ 0 h 1042907"/>
                  <a:gd name="connsiteX2" fmla="*/ 687665 w 687665"/>
                  <a:gd name="connsiteY2" fmla="*/ 237422 h 1042907"/>
                  <a:gd name="connsiteX3" fmla="*/ 687665 w 687665"/>
                  <a:gd name="connsiteY3" fmla="*/ 1042907 h 1042907"/>
                  <a:gd name="connsiteX4" fmla="*/ 587651 w 687665"/>
                  <a:gd name="connsiteY4" fmla="*/ 1042907 h 1042907"/>
                  <a:gd name="connsiteX5" fmla="*/ 30645 w 687665"/>
                  <a:gd name="connsiteY5" fmla="*/ 1040558 h 1042907"/>
                  <a:gd name="connsiteX6" fmla="*/ 2070 w 687665"/>
                  <a:gd name="connsiteY6" fmla="*/ 530486 h 1042907"/>
                  <a:gd name="connsiteX7" fmla="*/ 141002 w 687665"/>
                  <a:gd name="connsiteY7" fmla="*/ 150781 h 1042907"/>
                  <a:gd name="connsiteX8" fmla="*/ 266140 w 687665"/>
                  <a:gd name="connsiteY8" fmla="*/ 18658 h 1042907"/>
                  <a:gd name="connsiteX9" fmla="*/ 358555 w 687665"/>
                  <a:gd name="connsiteY9" fmla="*/ 0 h 1042907"/>
                  <a:gd name="connsiteX0" fmla="*/ 363736 w 692846"/>
                  <a:gd name="connsiteY0" fmla="*/ 0 h 1042907"/>
                  <a:gd name="connsiteX1" fmla="*/ 455424 w 692846"/>
                  <a:gd name="connsiteY1" fmla="*/ 0 h 1042907"/>
                  <a:gd name="connsiteX2" fmla="*/ 692846 w 692846"/>
                  <a:gd name="connsiteY2" fmla="*/ 237422 h 1042907"/>
                  <a:gd name="connsiteX3" fmla="*/ 692846 w 692846"/>
                  <a:gd name="connsiteY3" fmla="*/ 1042907 h 1042907"/>
                  <a:gd name="connsiteX4" fmla="*/ 592832 w 692846"/>
                  <a:gd name="connsiteY4" fmla="*/ 1042907 h 1042907"/>
                  <a:gd name="connsiteX5" fmla="*/ 35826 w 692846"/>
                  <a:gd name="connsiteY5" fmla="*/ 1040558 h 1042907"/>
                  <a:gd name="connsiteX6" fmla="*/ 7251 w 692846"/>
                  <a:gd name="connsiteY6" fmla="*/ 530486 h 1042907"/>
                  <a:gd name="connsiteX7" fmla="*/ 146183 w 692846"/>
                  <a:gd name="connsiteY7" fmla="*/ 150781 h 1042907"/>
                  <a:gd name="connsiteX8" fmla="*/ 271321 w 692846"/>
                  <a:gd name="connsiteY8" fmla="*/ 18658 h 1042907"/>
                  <a:gd name="connsiteX9" fmla="*/ 363736 w 692846"/>
                  <a:gd name="connsiteY9" fmla="*/ 0 h 1042907"/>
                  <a:gd name="connsiteX0" fmla="*/ 361039 w 690149"/>
                  <a:gd name="connsiteY0" fmla="*/ 0 h 1042907"/>
                  <a:gd name="connsiteX1" fmla="*/ 452727 w 690149"/>
                  <a:gd name="connsiteY1" fmla="*/ 0 h 1042907"/>
                  <a:gd name="connsiteX2" fmla="*/ 690149 w 690149"/>
                  <a:gd name="connsiteY2" fmla="*/ 237422 h 1042907"/>
                  <a:gd name="connsiteX3" fmla="*/ 690149 w 690149"/>
                  <a:gd name="connsiteY3" fmla="*/ 1042907 h 1042907"/>
                  <a:gd name="connsiteX4" fmla="*/ 590135 w 690149"/>
                  <a:gd name="connsiteY4" fmla="*/ 1042907 h 1042907"/>
                  <a:gd name="connsiteX5" fmla="*/ 33129 w 690149"/>
                  <a:gd name="connsiteY5" fmla="*/ 1040558 h 1042907"/>
                  <a:gd name="connsiteX6" fmla="*/ 4554 w 690149"/>
                  <a:gd name="connsiteY6" fmla="*/ 530486 h 1042907"/>
                  <a:gd name="connsiteX7" fmla="*/ 143486 w 690149"/>
                  <a:gd name="connsiteY7" fmla="*/ 150781 h 1042907"/>
                  <a:gd name="connsiteX8" fmla="*/ 268624 w 690149"/>
                  <a:gd name="connsiteY8" fmla="*/ 18658 h 1042907"/>
                  <a:gd name="connsiteX9" fmla="*/ 361039 w 690149"/>
                  <a:gd name="connsiteY9" fmla="*/ 0 h 104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90149" h="1042907">
                    <a:moveTo>
                      <a:pt x="361039" y="0"/>
                    </a:moveTo>
                    <a:lnTo>
                      <a:pt x="452727" y="0"/>
                    </a:lnTo>
                    <a:cubicBezTo>
                      <a:pt x="583852" y="0"/>
                      <a:pt x="690149" y="106297"/>
                      <a:pt x="690149" y="237422"/>
                    </a:cubicBezTo>
                    <a:lnTo>
                      <a:pt x="690149" y="1042907"/>
                    </a:lnTo>
                    <a:lnTo>
                      <a:pt x="590135" y="1042907"/>
                    </a:lnTo>
                    <a:lnTo>
                      <a:pt x="33129" y="1040558"/>
                    </a:lnTo>
                    <a:cubicBezTo>
                      <a:pt x="29162" y="835608"/>
                      <a:pt x="-13839" y="678782"/>
                      <a:pt x="4554" y="530486"/>
                    </a:cubicBezTo>
                    <a:cubicBezTo>
                      <a:pt x="22947" y="382190"/>
                      <a:pt x="51849" y="314667"/>
                      <a:pt x="143486" y="150781"/>
                    </a:cubicBezTo>
                    <a:cubicBezTo>
                      <a:pt x="189168" y="51972"/>
                      <a:pt x="241992" y="36505"/>
                      <a:pt x="268624" y="18658"/>
                    </a:cubicBezTo>
                    <a:cubicBezTo>
                      <a:pt x="297029" y="6643"/>
                      <a:pt x="328258" y="0"/>
                      <a:pt x="361039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60" name="四角形: 上の 2 つの角を丸める 559">
                <a:extLst>
                  <a:ext uri="{FF2B5EF4-FFF2-40B4-BE49-F238E27FC236}">
                    <a16:creationId xmlns:a16="http://schemas.microsoft.com/office/drawing/2014/main" id="{B21EE790-7DAE-484D-B5DE-E225E2FC4075}"/>
                  </a:ext>
                </a:extLst>
              </p:cNvPr>
              <p:cNvSpPr/>
              <p:nvPr/>
            </p:nvSpPr>
            <p:spPr>
              <a:xfrm>
                <a:off x="7073427" y="2629771"/>
                <a:ext cx="181463" cy="900900"/>
              </a:xfrm>
              <a:prstGeom prst="round2SameRect">
                <a:avLst>
                  <a:gd name="adj1" fmla="val 40288"/>
                  <a:gd name="adj2" fmla="val 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1" name="フリーフォーム: 図形 560">
                <a:extLst>
                  <a:ext uri="{FF2B5EF4-FFF2-40B4-BE49-F238E27FC236}">
                    <a16:creationId xmlns:a16="http://schemas.microsoft.com/office/drawing/2014/main" id="{0EA234AF-171D-4C3F-B34D-5FA234D241D1}"/>
                  </a:ext>
                </a:extLst>
              </p:cNvPr>
              <p:cNvSpPr/>
              <p:nvPr/>
            </p:nvSpPr>
            <p:spPr>
              <a:xfrm flipH="1">
                <a:off x="7103623" y="2584534"/>
                <a:ext cx="328822" cy="947738"/>
              </a:xfrm>
              <a:custGeom>
                <a:avLst/>
                <a:gdLst>
                  <a:gd name="connsiteX0" fmla="*/ 42070 w 328822"/>
                  <a:gd name="connsiteY0" fmla="*/ 0 h 947738"/>
                  <a:gd name="connsiteX1" fmla="*/ 286752 w 328822"/>
                  <a:gd name="connsiteY1" fmla="*/ 0 h 947738"/>
                  <a:gd name="connsiteX2" fmla="*/ 315902 w 328822"/>
                  <a:gd name="connsiteY2" fmla="*/ 43235 h 947738"/>
                  <a:gd name="connsiteX3" fmla="*/ 328822 w 328822"/>
                  <a:gd name="connsiteY3" fmla="*/ 107231 h 947738"/>
                  <a:gd name="connsiteX4" fmla="*/ 328822 w 328822"/>
                  <a:gd name="connsiteY4" fmla="*/ 947738 h 947738"/>
                  <a:gd name="connsiteX5" fmla="*/ 0 w 328822"/>
                  <a:gd name="connsiteY5" fmla="*/ 947738 h 947738"/>
                  <a:gd name="connsiteX6" fmla="*/ 0 w 328822"/>
                  <a:gd name="connsiteY6" fmla="*/ 107231 h 947738"/>
                  <a:gd name="connsiteX7" fmla="*/ 12920 w 328822"/>
                  <a:gd name="connsiteY7" fmla="*/ 43235 h 947738"/>
                  <a:gd name="connsiteX0" fmla="*/ 315902 w 407342"/>
                  <a:gd name="connsiteY0" fmla="*/ 43235 h 947738"/>
                  <a:gd name="connsiteX1" fmla="*/ 328822 w 407342"/>
                  <a:gd name="connsiteY1" fmla="*/ 107231 h 947738"/>
                  <a:gd name="connsiteX2" fmla="*/ 328822 w 407342"/>
                  <a:gd name="connsiteY2" fmla="*/ 947738 h 947738"/>
                  <a:gd name="connsiteX3" fmla="*/ 0 w 407342"/>
                  <a:gd name="connsiteY3" fmla="*/ 947738 h 947738"/>
                  <a:gd name="connsiteX4" fmla="*/ 0 w 407342"/>
                  <a:gd name="connsiteY4" fmla="*/ 107231 h 947738"/>
                  <a:gd name="connsiteX5" fmla="*/ 12920 w 407342"/>
                  <a:gd name="connsiteY5" fmla="*/ 43235 h 947738"/>
                  <a:gd name="connsiteX6" fmla="*/ 42070 w 407342"/>
                  <a:gd name="connsiteY6" fmla="*/ 0 h 947738"/>
                  <a:gd name="connsiteX7" fmla="*/ 286752 w 407342"/>
                  <a:gd name="connsiteY7" fmla="*/ 0 h 947738"/>
                  <a:gd name="connsiteX8" fmla="*/ 407342 w 407342"/>
                  <a:gd name="connsiteY8" fmla="*/ 134675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  <a:gd name="connsiteX7" fmla="*/ 286752 w 328822"/>
                  <a:gd name="connsiteY7" fmla="*/ 0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8822" h="947738">
                    <a:moveTo>
                      <a:pt x="315902" y="43235"/>
                    </a:moveTo>
                    <a:cubicBezTo>
                      <a:pt x="324222" y="62905"/>
                      <a:pt x="328822" y="84531"/>
                      <a:pt x="328822" y="107231"/>
                    </a:cubicBezTo>
                    <a:lnTo>
                      <a:pt x="328822" y="947738"/>
                    </a:lnTo>
                    <a:lnTo>
                      <a:pt x="0" y="947738"/>
                    </a:lnTo>
                    <a:lnTo>
                      <a:pt x="0" y="107231"/>
                    </a:lnTo>
                    <a:cubicBezTo>
                      <a:pt x="0" y="84531"/>
                      <a:pt x="4601" y="62905"/>
                      <a:pt x="12920" y="43235"/>
                    </a:cubicBezTo>
                    <a:lnTo>
                      <a:pt x="42070" y="0"/>
                    </a:lnTo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569" name="グループ化 568">
                <a:extLst>
                  <a:ext uri="{FF2B5EF4-FFF2-40B4-BE49-F238E27FC236}">
                    <a16:creationId xmlns:a16="http://schemas.microsoft.com/office/drawing/2014/main" id="{0A4CE217-CFDD-4463-AC93-B9FDF8EE0BD1}"/>
                  </a:ext>
                </a:extLst>
              </p:cNvPr>
              <p:cNvGrpSpPr/>
              <p:nvPr/>
            </p:nvGrpSpPr>
            <p:grpSpPr>
              <a:xfrm>
                <a:off x="6724414" y="1674238"/>
                <a:ext cx="217719" cy="231301"/>
                <a:chOff x="2121610" y="5697472"/>
                <a:chExt cx="169946" cy="158072"/>
              </a:xfrm>
            </p:grpSpPr>
            <p:sp>
              <p:nvSpPr>
                <p:cNvPr id="570" name="二等辺三角形 569">
                  <a:extLst>
                    <a:ext uri="{FF2B5EF4-FFF2-40B4-BE49-F238E27FC236}">
                      <a16:creationId xmlns:a16="http://schemas.microsoft.com/office/drawing/2014/main" id="{50AC6B8C-C126-4434-9908-549567FEE2BE}"/>
                    </a:ext>
                  </a:extLst>
                </p:cNvPr>
                <p:cNvSpPr/>
                <p:nvPr/>
              </p:nvSpPr>
              <p:spPr>
                <a:xfrm rot="17563913">
                  <a:off x="2163527" y="5676457"/>
                  <a:ext cx="26940" cy="110774"/>
                </a:xfrm>
                <a:prstGeom prst="triangl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571" name="グループ化 570">
                  <a:extLst>
                    <a:ext uri="{FF2B5EF4-FFF2-40B4-BE49-F238E27FC236}">
                      <a16:creationId xmlns:a16="http://schemas.microsoft.com/office/drawing/2014/main" id="{D4E232D9-0BF5-4FE2-A048-0AE139BFB6C2}"/>
                    </a:ext>
                  </a:extLst>
                </p:cNvPr>
                <p:cNvGrpSpPr/>
                <p:nvPr/>
              </p:nvGrpSpPr>
              <p:grpSpPr>
                <a:xfrm>
                  <a:off x="2165452" y="5697472"/>
                  <a:ext cx="126104" cy="158072"/>
                  <a:chOff x="2896919" y="3691681"/>
                  <a:chExt cx="138000" cy="203092"/>
                </a:xfrm>
              </p:grpSpPr>
              <p:sp>
                <p:nvSpPr>
                  <p:cNvPr id="572" name="円/楕円 333">
                    <a:extLst>
                      <a:ext uri="{FF2B5EF4-FFF2-40B4-BE49-F238E27FC236}">
                        <a16:creationId xmlns:a16="http://schemas.microsoft.com/office/drawing/2014/main" id="{8C4DD811-6580-4C40-A042-9645CEF48B91}"/>
                      </a:ext>
                    </a:extLst>
                  </p:cNvPr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73" name="円/楕円 334">
                    <a:extLst>
                      <a:ext uri="{FF2B5EF4-FFF2-40B4-BE49-F238E27FC236}">
                        <a16:creationId xmlns:a16="http://schemas.microsoft.com/office/drawing/2014/main" id="{97FBBD12-9D70-44FA-BF16-8CE9B9C9CECE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74" name="円/楕円 335">
                    <a:extLst>
                      <a:ext uri="{FF2B5EF4-FFF2-40B4-BE49-F238E27FC236}">
                        <a16:creationId xmlns:a16="http://schemas.microsoft.com/office/drawing/2014/main" id="{6BB93F95-5341-41F5-A45A-F93BB9BC70FA}"/>
                      </a:ext>
                    </a:extLst>
                  </p:cNvPr>
                  <p:cNvSpPr/>
                  <p:nvPr/>
                </p:nvSpPr>
                <p:spPr>
                  <a:xfrm>
                    <a:off x="2901373" y="3747251"/>
                    <a:ext cx="64391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75" name="円/楕円 336">
                    <a:extLst>
                      <a:ext uri="{FF2B5EF4-FFF2-40B4-BE49-F238E27FC236}">
                        <a16:creationId xmlns:a16="http://schemas.microsoft.com/office/drawing/2014/main" id="{6744BF00-2E16-481C-998F-F64DB0A2FAEE}"/>
                      </a:ext>
                    </a:extLst>
                  </p:cNvPr>
                  <p:cNvSpPr/>
                  <p:nvPr/>
                </p:nvSpPr>
                <p:spPr>
                  <a:xfrm>
                    <a:off x="2910841" y="3764677"/>
                    <a:ext cx="39054" cy="48089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578" name="楕円 577">
                <a:extLst>
                  <a:ext uri="{FF2B5EF4-FFF2-40B4-BE49-F238E27FC236}">
                    <a16:creationId xmlns:a16="http://schemas.microsoft.com/office/drawing/2014/main" id="{2081C2C4-2B21-4545-9900-8D3892A2E759}"/>
                  </a:ext>
                </a:extLst>
              </p:cNvPr>
              <p:cNvSpPr/>
              <p:nvPr/>
            </p:nvSpPr>
            <p:spPr>
              <a:xfrm rot="18000000">
                <a:off x="6806802" y="2752951"/>
                <a:ext cx="304236" cy="89080"/>
              </a:xfrm>
              <a:prstGeom prst="ellipse">
                <a:avLst/>
              </a:prstGeom>
              <a:solidFill>
                <a:srgbClr val="000000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9" name="フリーフォーム: 図形 578">
                <a:extLst>
                  <a:ext uri="{FF2B5EF4-FFF2-40B4-BE49-F238E27FC236}">
                    <a16:creationId xmlns:a16="http://schemas.microsoft.com/office/drawing/2014/main" id="{A227D655-FDD9-4D7C-ADEE-83ED3B8EDDB7}"/>
                  </a:ext>
                </a:extLst>
              </p:cNvPr>
              <p:cNvSpPr/>
              <p:nvPr/>
            </p:nvSpPr>
            <p:spPr>
              <a:xfrm>
                <a:off x="6851632" y="2482216"/>
                <a:ext cx="600279" cy="510585"/>
              </a:xfrm>
              <a:custGeom>
                <a:avLst/>
                <a:gdLst>
                  <a:gd name="connsiteX0" fmla="*/ 257873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288835 w 290715"/>
                  <a:gd name="connsiteY3" fmla="*/ 39164 h 613938"/>
                  <a:gd name="connsiteX4" fmla="*/ 151748 w 290715"/>
                  <a:gd name="connsiteY4" fmla="*/ 173533 h 613938"/>
                  <a:gd name="connsiteX5" fmla="*/ 180714 w 290715"/>
                  <a:gd name="connsiteY5" fmla="*/ 258156 h 613938"/>
                  <a:gd name="connsiteX6" fmla="*/ 5055 w 290715"/>
                  <a:gd name="connsiteY6" fmla="*/ 613938 h 613938"/>
                  <a:gd name="connsiteX7" fmla="*/ 0 w 290715"/>
                  <a:gd name="connsiteY7" fmla="*/ 508196 h 613938"/>
                  <a:gd name="connsiteX8" fmla="*/ 138932 w 290715"/>
                  <a:gd name="connsiteY8" fmla="*/ 128491 h 613938"/>
                  <a:gd name="connsiteX9" fmla="*/ 239706 w 290715"/>
                  <a:gd name="connsiteY9" fmla="*/ 10647 h 613938"/>
                  <a:gd name="connsiteX0" fmla="*/ 255491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288835 w 290715"/>
                  <a:gd name="connsiteY3" fmla="*/ 39164 h 613938"/>
                  <a:gd name="connsiteX4" fmla="*/ 151748 w 290715"/>
                  <a:gd name="connsiteY4" fmla="*/ 173533 h 613938"/>
                  <a:gd name="connsiteX5" fmla="*/ 180714 w 290715"/>
                  <a:gd name="connsiteY5" fmla="*/ 258156 h 613938"/>
                  <a:gd name="connsiteX6" fmla="*/ 5055 w 290715"/>
                  <a:gd name="connsiteY6" fmla="*/ 613938 h 613938"/>
                  <a:gd name="connsiteX7" fmla="*/ 0 w 290715"/>
                  <a:gd name="connsiteY7" fmla="*/ 508196 h 613938"/>
                  <a:gd name="connsiteX8" fmla="*/ 138932 w 290715"/>
                  <a:gd name="connsiteY8" fmla="*/ 128491 h 613938"/>
                  <a:gd name="connsiteX9" fmla="*/ 239706 w 290715"/>
                  <a:gd name="connsiteY9" fmla="*/ 10647 h 613938"/>
                  <a:gd name="connsiteX10" fmla="*/ 255491 w 290715"/>
                  <a:gd name="connsiteY10" fmla="*/ 0 h 613938"/>
                  <a:gd name="connsiteX0" fmla="*/ 255491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288835 w 290715"/>
                  <a:gd name="connsiteY3" fmla="*/ 39164 h 613938"/>
                  <a:gd name="connsiteX4" fmla="*/ 151748 w 290715"/>
                  <a:gd name="connsiteY4" fmla="*/ 173533 h 613938"/>
                  <a:gd name="connsiteX5" fmla="*/ 180714 w 290715"/>
                  <a:gd name="connsiteY5" fmla="*/ 258156 h 613938"/>
                  <a:gd name="connsiteX6" fmla="*/ 5055 w 290715"/>
                  <a:gd name="connsiteY6" fmla="*/ 613938 h 613938"/>
                  <a:gd name="connsiteX7" fmla="*/ 0 w 290715"/>
                  <a:gd name="connsiteY7" fmla="*/ 508196 h 613938"/>
                  <a:gd name="connsiteX8" fmla="*/ 129407 w 290715"/>
                  <a:gd name="connsiteY8" fmla="*/ 128491 h 613938"/>
                  <a:gd name="connsiteX9" fmla="*/ 239706 w 290715"/>
                  <a:gd name="connsiteY9" fmla="*/ 10647 h 613938"/>
                  <a:gd name="connsiteX10" fmla="*/ 255491 w 290715"/>
                  <a:gd name="connsiteY10" fmla="*/ 0 h 613938"/>
                  <a:gd name="connsiteX0" fmla="*/ 255491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288835 w 290715"/>
                  <a:gd name="connsiteY3" fmla="*/ 39164 h 613938"/>
                  <a:gd name="connsiteX4" fmla="*/ 151748 w 290715"/>
                  <a:gd name="connsiteY4" fmla="*/ 173533 h 613938"/>
                  <a:gd name="connsiteX5" fmla="*/ 180714 w 290715"/>
                  <a:gd name="connsiteY5" fmla="*/ 258156 h 613938"/>
                  <a:gd name="connsiteX6" fmla="*/ 5055 w 290715"/>
                  <a:gd name="connsiteY6" fmla="*/ 613938 h 613938"/>
                  <a:gd name="connsiteX7" fmla="*/ 0 w 290715"/>
                  <a:gd name="connsiteY7" fmla="*/ 508196 h 613938"/>
                  <a:gd name="connsiteX8" fmla="*/ 129407 w 290715"/>
                  <a:gd name="connsiteY8" fmla="*/ 128491 h 613938"/>
                  <a:gd name="connsiteX9" fmla="*/ 239706 w 290715"/>
                  <a:gd name="connsiteY9" fmla="*/ 10647 h 613938"/>
                  <a:gd name="connsiteX10" fmla="*/ 255491 w 290715"/>
                  <a:gd name="connsiteY10" fmla="*/ 0 h 613938"/>
                  <a:gd name="connsiteX0" fmla="*/ 255491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288835 w 290715"/>
                  <a:gd name="connsiteY3" fmla="*/ 39164 h 613938"/>
                  <a:gd name="connsiteX4" fmla="*/ 151748 w 290715"/>
                  <a:gd name="connsiteY4" fmla="*/ 173533 h 613938"/>
                  <a:gd name="connsiteX5" fmla="*/ 180714 w 290715"/>
                  <a:gd name="connsiteY5" fmla="*/ 258156 h 613938"/>
                  <a:gd name="connsiteX6" fmla="*/ 5055 w 290715"/>
                  <a:gd name="connsiteY6" fmla="*/ 613938 h 613938"/>
                  <a:gd name="connsiteX7" fmla="*/ 0 w 290715"/>
                  <a:gd name="connsiteY7" fmla="*/ 508196 h 613938"/>
                  <a:gd name="connsiteX8" fmla="*/ 129407 w 290715"/>
                  <a:gd name="connsiteY8" fmla="*/ 128491 h 613938"/>
                  <a:gd name="connsiteX9" fmla="*/ 239706 w 290715"/>
                  <a:gd name="connsiteY9" fmla="*/ 10647 h 613938"/>
                  <a:gd name="connsiteX10" fmla="*/ 255491 w 290715"/>
                  <a:gd name="connsiteY10" fmla="*/ 0 h 613938"/>
                  <a:gd name="connsiteX0" fmla="*/ 255491 w 291216"/>
                  <a:gd name="connsiteY0" fmla="*/ 0 h 613938"/>
                  <a:gd name="connsiteX1" fmla="*/ 282829 w 291216"/>
                  <a:gd name="connsiteY1" fmla="*/ 22548 h 613938"/>
                  <a:gd name="connsiteX2" fmla="*/ 290715 w 291216"/>
                  <a:gd name="connsiteY2" fmla="*/ 35357 h 613938"/>
                  <a:gd name="connsiteX3" fmla="*/ 291216 w 291216"/>
                  <a:gd name="connsiteY3" fmla="*/ 46308 h 613938"/>
                  <a:gd name="connsiteX4" fmla="*/ 151748 w 291216"/>
                  <a:gd name="connsiteY4" fmla="*/ 173533 h 613938"/>
                  <a:gd name="connsiteX5" fmla="*/ 180714 w 291216"/>
                  <a:gd name="connsiteY5" fmla="*/ 258156 h 613938"/>
                  <a:gd name="connsiteX6" fmla="*/ 5055 w 291216"/>
                  <a:gd name="connsiteY6" fmla="*/ 613938 h 613938"/>
                  <a:gd name="connsiteX7" fmla="*/ 0 w 291216"/>
                  <a:gd name="connsiteY7" fmla="*/ 508196 h 613938"/>
                  <a:gd name="connsiteX8" fmla="*/ 129407 w 291216"/>
                  <a:gd name="connsiteY8" fmla="*/ 128491 h 613938"/>
                  <a:gd name="connsiteX9" fmla="*/ 239706 w 291216"/>
                  <a:gd name="connsiteY9" fmla="*/ 10647 h 613938"/>
                  <a:gd name="connsiteX10" fmla="*/ 255491 w 291216"/>
                  <a:gd name="connsiteY10" fmla="*/ 0 h 613938"/>
                  <a:gd name="connsiteX0" fmla="*/ 255491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151748 w 290715"/>
                  <a:gd name="connsiteY3" fmla="*/ 173533 h 613938"/>
                  <a:gd name="connsiteX4" fmla="*/ 180714 w 290715"/>
                  <a:gd name="connsiteY4" fmla="*/ 258156 h 613938"/>
                  <a:gd name="connsiteX5" fmla="*/ 5055 w 290715"/>
                  <a:gd name="connsiteY5" fmla="*/ 613938 h 613938"/>
                  <a:gd name="connsiteX6" fmla="*/ 0 w 290715"/>
                  <a:gd name="connsiteY6" fmla="*/ 508196 h 613938"/>
                  <a:gd name="connsiteX7" fmla="*/ 129407 w 290715"/>
                  <a:gd name="connsiteY7" fmla="*/ 128491 h 613938"/>
                  <a:gd name="connsiteX8" fmla="*/ 239706 w 290715"/>
                  <a:gd name="connsiteY8" fmla="*/ 10647 h 613938"/>
                  <a:gd name="connsiteX9" fmla="*/ 255491 w 290715"/>
                  <a:gd name="connsiteY9" fmla="*/ 0 h 613938"/>
                  <a:gd name="connsiteX0" fmla="*/ 255491 w 309765"/>
                  <a:gd name="connsiteY0" fmla="*/ 0 h 613938"/>
                  <a:gd name="connsiteX1" fmla="*/ 282829 w 309765"/>
                  <a:gd name="connsiteY1" fmla="*/ 22548 h 613938"/>
                  <a:gd name="connsiteX2" fmla="*/ 309765 w 309765"/>
                  <a:gd name="connsiteY2" fmla="*/ 63932 h 613938"/>
                  <a:gd name="connsiteX3" fmla="*/ 151748 w 309765"/>
                  <a:gd name="connsiteY3" fmla="*/ 173533 h 613938"/>
                  <a:gd name="connsiteX4" fmla="*/ 180714 w 309765"/>
                  <a:gd name="connsiteY4" fmla="*/ 258156 h 613938"/>
                  <a:gd name="connsiteX5" fmla="*/ 5055 w 309765"/>
                  <a:gd name="connsiteY5" fmla="*/ 613938 h 613938"/>
                  <a:gd name="connsiteX6" fmla="*/ 0 w 309765"/>
                  <a:gd name="connsiteY6" fmla="*/ 508196 h 613938"/>
                  <a:gd name="connsiteX7" fmla="*/ 129407 w 309765"/>
                  <a:gd name="connsiteY7" fmla="*/ 128491 h 613938"/>
                  <a:gd name="connsiteX8" fmla="*/ 239706 w 309765"/>
                  <a:gd name="connsiteY8" fmla="*/ 10647 h 613938"/>
                  <a:gd name="connsiteX9" fmla="*/ 255491 w 309765"/>
                  <a:gd name="connsiteY9" fmla="*/ 0 h 613938"/>
                  <a:gd name="connsiteX0" fmla="*/ 255491 w 309765"/>
                  <a:gd name="connsiteY0" fmla="*/ 0 h 613938"/>
                  <a:gd name="connsiteX1" fmla="*/ 309765 w 309765"/>
                  <a:gd name="connsiteY1" fmla="*/ 63932 h 613938"/>
                  <a:gd name="connsiteX2" fmla="*/ 151748 w 309765"/>
                  <a:gd name="connsiteY2" fmla="*/ 173533 h 613938"/>
                  <a:gd name="connsiteX3" fmla="*/ 180714 w 309765"/>
                  <a:gd name="connsiteY3" fmla="*/ 258156 h 613938"/>
                  <a:gd name="connsiteX4" fmla="*/ 5055 w 309765"/>
                  <a:gd name="connsiteY4" fmla="*/ 613938 h 613938"/>
                  <a:gd name="connsiteX5" fmla="*/ 0 w 309765"/>
                  <a:gd name="connsiteY5" fmla="*/ 508196 h 613938"/>
                  <a:gd name="connsiteX6" fmla="*/ 129407 w 309765"/>
                  <a:gd name="connsiteY6" fmla="*/ 128491 h 613938"/>
                  <a:gd name="connsiteX7" fmla="*/ 239706 w 309765"/>
                  <a:gd name="connsiteY7" fmla="*/ 10647 h 613938"/>
                  <a:gd name="connsiteX8" fmla="*/ 255491 w 309765"/>
                  <a:gd name="connsiteY8" fmla="*/ 0 h 613938"/>
                  <a:gd name="connsiteX0" fmla="*/ 255491 w 293096"/>
                  <a:gd name="connsiteY0" fmla="*/ 0 h 613938"/>
                  <a:gd name="connsiteX1" fmla="*/ 293096 w 293096"/>
                  <a:gd name="connsiteY1" fmla="*/ 52026 h 613938"/>
                  <a:gd name="connsiteX2" fmla="*/ 151748 w 293096"/>
                  <a:gd name="connsiteY2" fmla="*/ 173533 h 613938"/>
                  <a:gd name="connsiteX3" fmla="*/ 180714 w 293096"/>
                  <a:gd name="connsiteY3" fmla="*/ 258156 h 613938"/>
                  <a:gd name="connsiteX4" fmla="*/ 5055 w 293096"/>
                  <a:gd name="connsiteY4" fmla="*/ 613938 h 613938"/>
                  <a:gd name="connsiteX5" fmla="*/ 0 w 293096"/>
                  <a:gd name="connsiteY5" fmla="*/ 508196 h 613938"/>
                  <a:gd name="connsiteX6" fmla="*/ 129407 w 293096"/>
                  <a:gd name="connsiteY6" fmla="*/ 128491 h 613938"/>
                  <a:gd name="connsiteX7" fmla="*/ 239706 w 293096"/>
                  <a:gd name="connsiteY7" fmla="*/ 10647 h 613938"/>
                  <a:gd name="connsiteX8" fmla="*/ 255491 w 293096"/>
                  <a:gd name="connsiteY8" fmla="*/ 0 h 613938"/>
                  <a:gd name="connsiteX0" fmla="*/ 255491 w 293096"/>
                  <a:gd name="connsiteY0" fmla="*/ 0 h 692519"/>
                  <a:gd name="connsiteX1" fmla="*/ 293096 w 293096"/>
                  <a:gd name="connsiteY1" fmla="*/ 52026 h 692519"/>
                  <a:gd name="connsiteX2" fmla="*/ 151748 w 293096"/>
                  <a:gd name="connsiteY2" fmla="*/ 173533 h 692519"/>
                  <a:gd name="connsiteX3" fmla="*/ 180714 w 293096"/>
                  <a:gd name="connsiteY3" fmla="*/ 258156 h 692519"/>
                  <a:gd name="connsiteX4" fmla="*/ 7436 w 293096"/>
                  <a:gd name="connsiteY4" fmla="*/ 692519 h 692519"/>
                  <a:gd name="connsiteX5" fmla="*/ 0 w 293096"/>
                  <a:gd name="connsiteY5" fmla="*/ 508196 h 692519"/>
                  <a:gd name="connsiteX6" fmla="*/ 129407 w 293096"/>
                  <a:gd name="connsiteY6" fmla="*/ 128491 h 692519"/>
                  <a:gd name="connsiteX7" fmla="*/ 239706 w 293096"/>
                  <a:gd name="connsiteY7" fmla="*/ 10647 h 692519"/>
                  <a:gd name="connsiteX8" fmla="*/ 255491 w 293096"/>
                  <a:gd name="connsiteY8" fmla="*/ 0 h 692519"/>
                  <a:gd name="connsiteX0" fmla="*/ 267397 w 305002"/>
                  <a:gd name="connsiteY0" fmla="*/ 0 h 692519"/>
                  <a:gd name="connsiteX1" fmla="*/ 305002 w 305002"/>
                  <a:gd name="connsiteY1" fmla="*/ 52026 h 692519"/>
                  <a:gd name="connsiteX2" fmla="*/ 163654 w 305002"/>
                  <a:gd name="connsiteY2" fmla="*/ 173533 h 692519"/>
                  <a:gd name="connsiteX3" fmla="*/ 192620 w 305002"/>
                  <a:gd name="connsiteY3" fmla="*/ 258156 h 692519"/>
                  <a:gd name="connsiteX4" fmla="*/ 19342 w 305002"/>
                  <a:gd name="connsiteY4" fmla="*/ 692519 h 692519"/>
                  <a:gd name="connsiteX5" fmla="*/ 0 w 305002"/>
                  <a:gd name="connsiteY5" fmla="*/ 512959 h 692519"/>
                  <a:gd name="connsiteX6" fmla="*/ 141313 w 305002"/>
                  <a:gd name="connsiteY6" fmla="*/ 128491 h 692519"/>
                  <a:gd name="connsiteX7" fmla="*/ 251612 w 305002"/>
                  <a:gd name="connsiteY7" fmla="*/ 10647 h 692519"/>
                  <a:gd name="connsiteX8" fmla="*/ 267397 w 305002"/>
                  <a:gd name="connsiteY8" fmla="*/ 0 h 692519"/>
                  <a:gd name="connsiteX0" fmla="*/ 269142 w 306747"/>
                  <a:gd name="connsiteY0" fmla="*/ 0 h 692519"/>
                  <a:gd name="connsiteX1" fmla="*/ 306747 w 306747"/>
                  <a:gd name="connsiteY1" fmla="*/ 52026 h 692519"/>
                  <a:gd name="connsiteX2" fmla="*/ 165399 w 306747"/>
                  <a:gd name="connsiteY2" fmla="*/ 173533 h 692519"/>
                  <a:gd name="connsiteX3" fmla="*/ 194365 w 306747"/>
                  <a:gd name="connsiteY3" fmla="*/ 258156 h 692519"/>
                  <a:gd name="connsiteX4" fmla="*/ 21087 w 306747"/>
                  <a:gd name="connsiteY4" fmla="*/ 692519 h 692519"/>
                  <a:gd name="connsiteX5" fmla="*/ 1745 w 306747"/>
                  <a:gd name="connsiteY5" fmla="*/ 512959 h 692519"/>
                  <a:gd name="connsiteX6" fmla="*/ 143058 w 306747"/>
                  <a:gd name="connsiteY6" fmla="*/ 128491 h 692519"/>
                  <a:gd name="connsiteX7" fmla="*/ 253357 w 306747"/>
                  <a:gd name="connsiteY7" fmla="*/ 10647 h 692519"/>
                  <a:gd name="connsiteX8" fmla="*/ 269142 w 306747"/>
                  <a:gd name="connsiteY8" fmla="*/ 0 h 692519"/>
                  <a:gd name="connsiteX0" fmla="*/ 269142 w 306747"/>
                  <a:gd name="connsiteY0" fmla="*/ 0 h 692519"/>
                  <a:gd name="connsiteX1" fmla="*/ 306747 w 306747"/>
                  <a:gd name="connsiteY1" fmla="*/ 52026 h 692519"/>
                  <a:gd name="connsiteX2" fmla="*/ 165399 w 306747"/>
                  <a:gd name="connsiteY2" fmla="*/ 173533 h 692519"/>
                  <a:gd name="connsiteX3" fmla="*/ 194365 w 306747"/>
                  <a:gd name="connsiteY3" fmla="*/ 258156 h 692519"/>
                  <a:gd name="connsiteX4" fmla="*/ 21087 w 306747"/>
                  <a:gd name="connsiteY4" fmla="*/ 692519 h 692519"/>
                  <a:gd name="connsiteX5" fmla="*/ 1745 w 306747"/>
                  <a:gd name="connsiteY5" fmla="*/ 512959 h 692519"/>
                  <a:gd name="connsiteX6" fmla="*/ 143058 w 306747"/>
                  <a:gd name="connsiteY6" fmla="*/ 128491 h 692519"/>
                  <a:gd name="connsiteX7" fmla="*/ 253357 w 306747"/>
                  <a:gd name="connsiteY7" fmla="*/ 10647 h 692519"/>
                  <a:gd name="connsiteX8" fmla="*/ 269142 w 306747"/>
                  <a:gd name="connsiteY8" fmla="*/ 0 h 692519"/>
                  <a:gd name="connsiteX0" fmla="*/ 269142 w 306747"/>
                  <a:gd name="connsiteY0" fmla="*/ 0 h 692519"/>
                  <a:gd name="connsiteX1" fmla="*/ 306747 w 306747"/>
                  <a:gd name="connsiteY1" fmla="*/ 52026 h 692519"/>
                  <a:gd name="connsiteX2" fmla="*/ 165399 w 306747"/>
                  <a:gd name="connsiteY2" fmla="*/ 173533 h 692519"/>
                  <a:gd name="connsiteX3" fmla="*/ 194365 w 306747"/>
                  <a:gd name="connsiteY3" fmla="*/ 258156 h 692519"/>
                  <a:gd name="connsiteX4" fmla="*/ 21087 w 306747"/>
                  <a:gd name="connsiteY4" fmla="*/ 692519 h 692519"/>
                  <a:gd name="connsiteX5" fmla="*/ 1745 w 306747"/>
                  <a:gd name="connsiteY5" fmla="*/ 512959 h 692519"/>
                  <a:gd name="connsiteX6" fmla="*/ 143058 w 306747"/>
                  <a:gd name="connsiteY6" fmla="*/ 128491 h 692519"/>
                  <a:gd name="connsiteX7" fmla="*/ 253357 w 306747"/>
                  <a:gd name="connsiteY7" fmla="*/ 10647 h 692519"/>
                  <a:gd name="connsiteX8" fmla="*/ 269142 w 306747"/>
                  <a:gd name="connsiteY8" fmla="*/ 0 h 692519"/>
                  <a:gd name="connsiteX0" fmla="*/ 269142 w 306747"/>
                  <a:gd name="connsiteY0" fmla="*/ 0 h 692519"/>
                  <a:gd name="connsiteX1" fmla="*/ 306747 w 306747"/>
                  <a:gd name="connsiteY1" fmla="*/ 52026 h 692519"/>
                  <a:gd name="connsiteX2" fmla="*/ 165399 w 306747"/>
                  <a:gd name="connsiteY2" fmla="*/ 173533 h 692519"/>
                  <a:gd name="connsiteX3" fmla="*/ 194365 w 306747"/>
                  <a:gd name="connsiteY3" fmla="*/ 258156 h 692519"/>
                  <a:gd name="connsiteX4" fmla="*/ 21087 w 306747"/>
                  <a:gd name="connsiteY4" fmla="*/ 692519 h 692519"/>
                  <a:gd name="connsiteX5" fmla="*/ 1745 w 306747"/>
                  <a:gd name="connsiteY5" fmla="*/ 512959 h 692519"/>
                  <a:gd name="connsiteX6" fmla="*/ 143058 w 306747"/>
                  <a:gd name="connsiteY6" fmla="*/ 128491 h 692519"/>
                  <a:gd name="connsiteX7" fmla="*/ 253357 w 306747"/>
                  <a:gd name="connsiteY7" fmla="*/ 10647 h 692519"/>
                  <a:gd name="connsiteX8" fmla="*/ 269142 w 306747"/>
                  <a:gd name="connsiteY8" fmla="*/ 0 h 692519"/>
                  <a:gd name="connsiteX0" fmla="*/ 269142 w 306747"/>
                  <a:gd name="connsiteY0" fmla="*/ 0 h 692519"/>
                  <a:gd name="connsiteX1" fmla="*/ 306747 w 306747"/>
                  <a:gd name="connsiteY1" fmla="*/ 52026 h 692519"/>
                  <a:gd name="connsiteX2" fmla="*/ 165399 w 306747"/>
                  <a:gd name="connsiteY2" fmla="*/ 173533 h 692519"/>
                  <a:gd name="connsiteX3" fmla="*/ 194365 w 306747"/>
                  <a:gd name="connsiteY3" fmla="*/ 258156 h 692519"/>
                  <a:gd name="connsiteX4" fmla="*/ 21087 w 306747"/>
                  <a:gd name="connsiteY4" fmla="*/ 692519 h 692519"/>
                  <a:gd name="connsiteX5" fmla="*/ 1745 w 306747"/>
                  <a:gd name="connsiteY5" fmla="*/ 512959 h 692519"/>
                  <a:gd name="connsiteX6" fmla="*/ 143058 w 306747"/>
                  <a:gd name="connsiteY6" fmla="*/ 128491 h 692519"/>
                  <a:gd name="connsiteX7" fmla="*/ 253357 w 306747"/>
                  <a:gd name="connsiteY7" fmla="*/ 10647 h 692519"/>
                  <a:gd name="connsiteX8" fmla="*/ 269142 w 306747"/>
                  <a:gd name="connsiteY8" fmla="*/ 0 h 692519"/>
                  <a:gd name="connsiteX0" fmla="*/ 271904 w 309509"/>
                  <a:gd name="connsiteY0" fmla="*/ 0 h 697281"/>
                  <a:gd name="connsiteX1" fmla="*/ 309509 w 309509"/>
                  <a:gd name="connsiteY1" fmla="*/ 52026 h 697281"/>
                  <a:gd name="connsiteX2" fmla="*/ 168161 w 309509"/>
                  <a:gd name="connsiteY2" fmla="*/ 173533 h 697281"/>
                  <a:gd name="connsiteX3" fmla="*/ 197127 w 309509"/>
                  <a:gd name="connsiteY3" fmla="*/ 258156 h 697281"/>
                  <a:gd name="connsiteX4" fmla="*/ 35756 w 309509"/>
                  <a:gd name="connsiteY4" fmla="*/ 697281 h 697281"/>
                  <a:gd name="connsiteX5" fmla="*/ 4507 w 309509"/>
                  <a:gd name="connsiteY5" fmla="*/ 512959 h 697281"/>
                  <a:gd name="connsiteX6" fmla="*/ 145820 w 309509"/>
                  <a:gd name="connsiteY6" fmla="*/ 128491 h 697281"/>
                  <a:gd name="connsiteX7" fmla="*/ 256119 w 309509"/>
                  <a:gd name="connsiteY7" fmla="*/ 10647 h 697281"/>
                  <a:gd name="connsiteX8" fmla="*/ 271904 w 309509"/>
                  <a:gd name="connsiteY8" fmla="*/ 0 h 697281"/>
                  <a:gd name="connsiteX0" fmla="*/ 272497 w 310102"/>
                  <a:gd name="connsiteY0" fmla="*/ 0 h 697281"/>
                  <a:gd name="connsiteX1" fmla="*/ 310102 w 310102"/>
                  <a:gd name="connsiteY1" fmla="*/ 52026 h 697281"/>
                  <a:gd name="connsiteX2" fmla="*/ 168754 w 310102"/>
                  <a:gd name="connsiteY2" fmla="*/ 173533 h 697281"/>
                  <a:gd name="connsiteX3" fmla="*/ 197720 w 310102"/>
                  <a:gd name="connsiteY3" fmla="*/ 258156 h 697281"/>
                  <a:gd name="connsiteX4" fmla="*/ 36349 w 310102"/>
                  <a:gd name="connsiteY4" fmla="*/ 697281 h 697281"/>
                  <a:gd name="connsiteX5" fmla="*/ 5100 w 310102"/>
                  <a:gd name="connsiteY5" fmla="*/ 512959 h 697281"/>
                  <a:gd name="connsiteX6" fmla="*/ 146413 w 310102"/>
                  <a:gd name="connsiteY6" fmla="*/ 128491 h 697281"/>
                  <a:gd name="connsiteX7" fmla="*/ 256712 w 310102"/>
                  <a:gd name="connsiteY7" fmla="*/ 10647 h 697281"/>
                  <a:gd name="connsiteX8" fmla="*/ 272497 w 310102"/>
                  <a:gd name="connsiteY8" fmla="*/ 0 h 697281"/>
                  <a:gd name="connsiteX0" fmla="*/ 268260 w 305865"/>
                  <a:gd name="connsiteY0" fmla="*/ 0 h 697281"/>
                  <a:gd name="connsiteX1" fmla="*/ 305865 w 305865"/>
                  <a:gd name="connsiteY1" fmla="*/ 52026 h 697281"/>
                  <a:gd name="connsiteX2" fmla="*/ 164517 w 305865"/>
                  <a:gd name="connsiteY2" fmla="*/ 173533 h 697281"/>
                  <a:gd name="connsiteX3" fmla="*/ 193483 w 305865"/>
                  <a:gd name="connsiteY3" fmla="*/ 258156 h 697281"/>
                  <a:gd name="connsiteX4" fmla="*/ 32112 w 305865"/>
                  <a:gd name="connsiteY4" fmla="*/ 697281 h 697281"/>
                  <a:gd name="connsiteX5" fmla="*/ 5625 w 305865"/>
                  <a:gd name="connsiteY5" fmla="*/ 470096 h 697281"/>
                  <a:gd name="connsiteX6" fmla="*/ 142176 w 305865"/>
                  <a:gd name="connsiteY6" fmla="*/ 128491 h 697281"/>
                  <a:gd name="connsiteX7" fmla="*/ 252475 w 305865"/>
                  <a:gd name="connsiteY7" fmla="*/ 10647 h 697281"/>
                  <a:gd name="connsiteX8" fmla="*/ 268260 w 305865"/>
                  <a:gd name="connsiteY8" fmla="*/ 0 h 697281"/>
                  <a:gd name="connsiteX0" fmla="*/ 268260 w 305865"/>
                  <a:gd name="connsiteY0" fmla="*/ 0 h 697281"/>
                  <a:gd name="connsiteX1" fmla="*/ 305865 w 305865"/>
                  <a:gd name="connsiteY1" fmla="*/ 52026 h 697281"/>
                  <a:gd name="connsiteX2" fmla="*/ 164517 w 305865"/>
                  <a:gd name="connsiteY2" fmla="*/ 173533 h 697281"/>
                  <a:gd name="connsiteX3" fmla="*/ 193483 w 305865"/>
                  <a:gd name="connsiteY3" fmla="*/ 258156 h 697281"/>
                  <a:gd name="connsiteX4" fmla="*/ 32112 w 305865"/>
                  <a:gd name="connsiteY4" fmla="*/ 697281 h 697281"/>
                  <a:gd name="connsiteX5" fmla="*/ 5625 w 305865"/>
                  <a:gd name="connsiteY5" fmla="*/ 470096 h 697281"/>
                  <a:gd name="connsiteX6" fmla="*/ 142176 w 305865"/>
                  <a:gd name="connsiteY6" fmla="*/ 128491 h 697281"/>
                  <a:gd name="connsiteX7" fmla="*/ 252475 w 305865"/>
                  <a:gd name="connsiteY7" fmla="*/ 10647 h 697281"/>
                  <a:gd name="connsiteX8" fmla="*/ 268260 w 305865"/>
                  <a:gd name="connsiteY8" fmla="*/ 0 h 697281"/>
                  <a:gd name="connsiteX0" fmla="*/ 269228 w 306833"/>
                  <a:gd name="connsiteY0" fmla="*/ 0 h 682994"/>
                  <a:gd name="connsiteX1" fmla="*/ 306833 w 306833"/>
                  <a:gd name="connsiteY1" fmla="*/ 52026 h 682994"/>
                  <a:gd name="connsiteX2" fmla="*/ 165485 w 306833"/>
                  <a:gd name="connsiteY2" fmla="*/ 173533 h 682994"/>
                  <a:gd name="connsiteX3" fmla="*/ 194451 w 306833"/>
                  <a:gd name="connsiteY3" fmla="*/ 258156 h 682994"/>
                  <a:gd name="connsiteX4" fmla="*/ 28317 w 306833"/>
                  <a:gd name="connsiteY4" fmla="*/ 682994 h 682994"/>
                  <a:gd name="connsiteX5" fmla="*/ 6593 w 306833"/>
                  <a:gd name="connsiteY5" fmla="*/ 470096 h 682994"/>
                  <a:gd name="connsiteX6" fmla="*/ 143144 w 306833"/>
                  <a:gd name="connsiteY6" fmla="*/ 128491 h 682994"/>
                  <a:gd name="connsiteX7" fmla="*/ 253443 w 306833"/>
                  <a:gd name="connsiteY7" fmla="*/ 10647 h 682994"/>
                  <a:gd name="connsiteX8" fmla="*/ 269228 w 306833"/>
                  <a:gd name="connsiteY8" fmla="*/ 0 h 682994"/>
                  <a:gd name="connsiteX0" fmla="*/ 269228 w 306833"/>
                  <a:gd name="connsiteY0" fmla="*/ 0 h 682994"/>
                  <a:gd name="connsiteX1" fmla="*/ 306833 w 306833"/>
                  <a:gd name="connsiteY1" fmla="*/ 52026 h 682994"/>
                  <a:gd name="connsiteX2" fmla="*/ 165485 w 306833"/>
                  <a:gd name="connsiteY2" fmla="*/ 173533 h 682994"/>
                  <a:gd name="connsiteX3" fmla="*/ 194451 w 306833"/>
                  <a:gd name="connsiteY3" fmla="*/ 258156 h 682994"/>
                  <a:gd name="connsiteX4" fmla="*/ 28317 w 306833"/>
                  <a:gd name="connsiteY4" fmla="*/ 682994 h 682994"/>
                  <a:gd name="connsiteX5" fmla="*/ 6593 w 306833"/>
                  <a:gd name="connsiteY5" fmla="*/ 470096 h 682994"/>
                  <a:gd name="connsiteX6" fmla="*/ 143144 w 306833"/>
                  <a:gd name="connsiteY6" fmla="*/ 128491 h 682994"/>
                  <a:gd name="connsiteX7" fmla="*/ 236774 w 306833"/>
                  <a:gd name="connsiteY7" fmla="*/ 17791 h 682994"/>
                  <a:gd name="connsiteX8" fmla="*/ 269228 w 306833"/>
                  <a:gd name="connsiteY8" fmla="*/ 0 h 682994"/>
                  <a:gd name="connsiteX0" fmla="*/ 269228 w 306833"/>
                  <a:gd name="connsiteY0" fmla="*/ 0 h 682994"/>
                  <a:gd name="connsiteX1" fmla="*/ 306833 w 306833"/>
                  <a:gd name="connsiteY1" fmla="*/ 52026 h 682994"/>
                  <a:gd name="connsiteX2" fmla="*/ 165485 w 306833"/>
                  <a:gd name="connsiteY2" fmla="*/ 173533 h 682994"/>
                  <a:gd name="connsiteX3" fmla="*/ 194451 w 306833"/>
                  <a:gd name="connsiteY3" fmla="*/ 258156 h 682994"/>
                  <a:gd name="connsiteX4" fmla="*/ 28317 w 306833"/>
                  <a:gd name="connsiteY4" fmla="*/ 682994 h 682994"/>
                  <a:gd name="connsiteX5" fmla="*/ 6593 w 306833"/>
                  <a:gd name="connsiteY5" fmla="*/ 470096 h 682994"/>
                  <a:gd name="connsiteX6" fmla="*/ 143144 w 306833"/>
                  <a:gd name="connsiteY6" fmla="*/ 128491 h 682994"/>
                  <a:gd name="connsiteX7" fmla="*/ 239155 w 306833"/>
                  <a:gd name="connsiteY7" fmla="*/ 10647 h 682994"/>
                  <a:gd name="connsiteX8" fmla="*/ 269228 w 306833"/>
                  <a:gd name="connsiteY8" fmla="*/ 0 h 682994"/>
                  <a:gd name="connsiteX0" fmla="*/ 269228 w 306833"/>
                  <a:gd name="connsiteY0" fmla="*/ 0 h 682994"/>
                  <a:gd name="connsiteX1" fmla="*/ 306833 w 306833"/>
                  <a:gd name="connsiteY1" fmla="*/ 52026 h 682994"/>
                  <a:gd name="connsiteX2" fmla="*/ 165485 w 306833"/>
                  <a:gd name="connsiteY2" fmla="*/ 173533 h 682994"/>
                  <a:gd name="connsiteX3" fmla="*/ 194451 w 306833"/>
                  <a:gd name="connsiteY3" fmla="*/ 258156 h 682994"/>
                  <a:gd name="connsiteX4" fmla="*/ 28317 w 306833"/>
                  <a:gd name="connsiteY4" fmla="*/ 682994 h 682994"/>
                  <a:gd name="connsiteX5" fmla="*/ 6593 w 306833"/>
                  <a:gd name="connsiteY5" fmla="*/ 470096 h 682994"/>
                  <a:gd name="connsiteX6" fmla="*/ 143144 w 306833"/>
                  <a:gd name="connsiteY6" fmla="*/ 128491 h 682994"/>
                  <a:gd name="connsiteX7" fmla="*/ 239155 w 306833"/>
                  <a:gd name="connsiteY7" fmla="*/ 10647 h 682994"/>
                  <a:gd name="connsiteX8" fmla="*/ 269228 w 306833"/>
                  <a:gd name="connsiteY8" fmla="*/ 0 h 682994"/>
                  <a:gd name="connsiteX0" fmla="*/ 268896 w 306501"/>
                  <a:gd name="connsiteY0" fmla="*/ 0 h 682994"/>
                  <a:gd name="connsiteX1" fmla="*/ 306501 w 306501"/>
                  <a:gd name="connsiteY1" fmla="*/ 52026 h 682994"/>
                  <a:gd name="connsiteX2" fmla="*/ 165153 w 306501"/>
                  <a:gd name="connsiteY2" fmla="*/ 173533 h 682994"/>
                  <a:gd name="connsiteX3" fmla="*/ 194119 w 306501"/>
                  <a:gd name="connsiteY3" fmla="*/ 258156 h 682994"/>
                  <a:gd name="connsiteX4" fmla="*/ 27985 w 306501"/>
                  <a:gd name="connsiteY4" fmla="*/ 682994 h 682994"/>
                  <a:gd name="connsiteX5" fmla="*/ 6261 w 306501"/>
                  <a:gd name="connsiteY5" fmla="*/ 470096 h 682994"/>
                  <a:gd name="connsiteX6" fmla="*/ 138049 w 306501"/>
                  <a:gd name="connsiteY6" fmla="*/ 128491 h 682994"/>
                  <a:gd name="connsiteX7" fmla="*/ 238823 w 306501"/>
                  <a:gd name="connsiteY7" fmla="*/ 10647 h 682994"/>
                  <a:gd name="connsiteX8" fmla="*/ 268896 w 306501"/>
                  <a:gd name="connsiteY8" fmla="*/ 0 h 682994"/>
                  <a:gd name="connsiteX0" fmla="*/ 274912 w 312517"/>
                  <a:gd name="connsiteY0" fmla="*/ 0 h 697282"/>
                  <a:gd name="connsiteX1" fmla="*/ 312517 w 312517"/>
                  <a:gd name="connsiteY1" fmla="*/ 52026 h 697282"/>
                  <a:gd name="connsiteX2" fmla="*/ 171169 w 312517"/>
                  <a:gd name="connsiteY2" fmla="*/ 173533 h 697282"/>
                  <a:gd name="connsiteX3" fmla="*/ 200135 w 312517"/>
                  <a:gd name="connsiteY3" fmla="*/ 258156 h 697282"/>
                  <a:gd name="connsiteX4" fmla="*/ 14951 w 312517"/>
                  <a:gd name="connsiteY4" fmla="*/ 697282 h 697282"/>
                  <a:gd name="connsiteX5" fmla="*/ 12277 w 312517"/>
                  <a:gd name="connsiteY5" fmla="*/ 470096 h 697282"/>
                  <a:gd name="connsiteX6" fmla="*/ 144065 w 312517"/>
                  <a:gd name="connsiteY6" fmla="*/ 128491 h 697282"/>
                  <a:gd name="connsiteX7" fmla="*/ 244839 w 312517"/>
                  <a:gd name="connsiteY7" fmla="*/ 10647 h 697282"/>
                  <a:gd name="connsiteX8" fmla="*/ 274912 w 312517"/>
                  <a:gd name="connsiteY8" fmla="*/ 0 h 697282"/>
                  <a:gd name="connsiteX0" fmla="*/ 274912 w 312517"/>
                  <a:gd name="connsiteY0" fmla="*/ 0 h 697282"/>
                  <a:gd name="connsiteX1" fmla="*/ 312517 w 312517"/>
                  <a:gd name="connsiteY1" fmla="*/ 52026 h 697282"/>
                  <a:gd name="connsiteX2" fmla="*/ 200135 w 312517"/>
                  <a:gd name="connsiteY2" fmla="*/ 258156 h 697282"/>
                  <a:gd name="connsiteX3" fmla="*/ 14951 w 312517"/>
                  <a:gd name="connsiteY3" fmla="*/ 697282 h 697282"/>
                  <a:gd name="connsiteX4" fmla="*/ 12277 w 312517"/>
                  <a:gd name="connsiteY4" fmla="*/ 470096 h 697282"/>
                  <a:gd name="connsiteX5" fmla="*/ 144065 w 312517"/>
                  <a:gd name="connsiteY5" fmla="*/ 128491 h 697282"/>
                  <a:gd name="connsiteX6" fmla="*/ 244839 w 312517"/>
                  <a:gd name="connsiteY6" fmla="*/ 10647 h 697282"/>
                  <a:gd name="connsiteX7" fmla="*/ 274912 w 312517"/>
                  <a:gd name="connsiteY7" fmla="*/ 0 h 697282"/>
                  <a:gd name="connsiteX0" fmla="*/ 274912 w 312517"/>
                  <a:gd name="connsiteY0" fmla="*/ 0 h 697282"/>
                  <a:gd name="connsiteX1" fmla="*/ 312517 w 312517"/>
                  <a:gd name="connsiteY1" fmla="*/ 52026 h 697282"/>
                  <a:gd name="connsiteX2" fmla="*/ 188229 w 312517"/>
                  <a:gd name="connsiteY2" fmla="*/ 241487 h 697282"/>
                  <a:gd name="connsiteX3" fmla="*/ 14951 w 312517"/>
                  <a:gd name="connsiteY3" fmla="*/ 697282 h 697282"/>
                  <a:gd name="connsiteX4" fmla="*/ 12277 w 312517"/>
                  <a:gd name="connsiteY4" fmla="*/ 470096 h 697282"/>
                  <a:gd name="connsiteX5" fmla="*/ 144065 w 312517"/>
                  <a:gd name="connsiteY5" fmla="*/ 128491 h 697282"/>
                  <a:gd name="connsiteX6" fmla="*/ 244839 w 312517"/>
                  <a:gd name="connsiteY6" fmla="*/ 10647 h 697282"/>
                  <a:gd name="connsiteX7" fmla="*/ 274912 w 312517"/>
                  <a:gd name="connsiteY7" fmla="*/ 0 h 697282"/>
                  <a:gd name="connsiteX0" fmla="*/ 274912 w 312517"/>
                  <a:gd name="connsiteY0" fmla="*/ 0 h 697282"/>
                  <a:gd name="connsiteX1" fmla="*/ 312517 w 312517"/>
                  <a:gd name="connsiteY1" fmla="*/ 52026 h 697282"/>
                  <a:gd name="connsiteX2" fmla="*/ 188229 w 312517"/>
                  <a:gd name="connsiteY2" fmla="*/ 241487 h 697282"/>
                  <a:gd name="connsiteX3" fmla="*/ 14951 w 312517"/>
                  <a:gd name="connsiteY3" fmla="*/ 697282 h 697282"/>
                  <a:gd name="connsiteX4" fmla="*/ 12277 w 312517"/>
                  <a:gd name="connsiteY4" fmla="*/ 470096 h 697282"/>
                  <a:gd name="connsiteX5" fmla="*/ 144065 w 312517"/>
                  <a:gd name="connsiteY5" fmla="*/ 128491 h 697282"/>
                  <a:gd name="connsiteX6" fmla="*/ 244839 w 312517"/>
                  <a:gd name="connsiteY6" fmla="*/ 10647 h 697282"/>
                  <a:gd name="connsiteX7" fmla="*/ 274912 w 312517"/>
                  <a:gd name="connsiteY7" fmla="*/ 0 h 697282"/>
                  <a:gd name="connsiteX0" fmla="*/ 301106 w 312517"/>
                  <a:gd name="connsiteY0" fmla="*/ 0 h 711570"/>
                  <a:gd name="connsiteX1" fmla="*/ 312517 w 312517"/>
                  <a:gd name="connsiteY1" fmla="*/ 66314 h 711570"/>
                  <a:gd name="connsiteX2" fmla="*/ 188229 w 312517"/>
                  <a:gd name="connsiteY2" fmla="*/ 255775 h 711570"/>
                  <a:gd name="connsiteX3" fmla="*/ 14951 w 312517"/>
                  <a:gd name="connsiteY3" fmla="*/ 711570 h 711570"/>
                  <a:gd name="connsiteX4" fmla="*/ 12277 w 312517"/>
                  <a:gd name="connsiteY4" fmla="*/ 484384 h 711570"/>
                  <a:gd name="connsiteX5" fmla="*/ 144065 w 312517"/>
                  <a:gd name="connsiteY5" fmla="*/ 142779 h 711570"/>
                  <a:gd name="connsiteX6" fmla="*/ 244839 w 312517"/>
                  <a:gd name="connsiteY6" fmla="*/ 24935 h 711570"/>
                  <a:gd name="connsiteX7" fmla="*/ 301106 w 312517"/>
                  <a:gd name="connsiteY7" fmla="*/ 0 h 711570"/>
                  <a:gd name="connsiteX0" fmla="*/ 301106 w 312517"/>
                  <a:gd name="connsiteY0" fmla="*/ 0 h 711570"/>
                  <a:gd name="connsiteX1" fmla="*/ 312517 w 312517"/>
                  <a:gd name="connsiteY1" fmla="*/ 66314 h 711570"/>
                  <a:gd name="connsiteX2" fmla="*/ 188229 w 312517"/>
                  <a:gd name="connsiteY2" fmla="*/ 255775 h 711570"/>
                  <a:gd name="connsiteX3" fmla="*/ 14951 w 312517"/>
                  <a:gd name="connsiteY3" fmla="*/ 711570 h 711570"/>
                  <a:gd name="connsiteX4" fmla="*/ 12277 w 312517"/>
                  <a:gd name="connsiteY4" fmla="*/ 484384 h 711570"/>
                  <a:gd name="connsiteX5" fmla="*/ 144065 w 312517"/>
                  <a:gd name="connsiteY5" fmla="*/ 142779 h 711570"/>
                  <a:gd name="connsiteX6" fmla="*/ 244839 w 312517"/>
                  <a:gd name="connsiteY6" fmla="*/ 24935 h 711570"/>
                  <a:gd name="connsiteX7" fmla="*/ 301106 w 312517"/>
                  <a:gd name="connsiteY7" fmla="*/ 0 h 711570"/>
                  <a:gd name="connsiteX0" fmla="*/ 288829 w 300240"/>
                  <a:gd name="connsiteY0" fmla="*/ 0 h 485772"/>
                  <a:gd name="connsiteX1" fmla="*/ 300240 w 300240"/>
                  <a:gd name="connsiteY1" fmla="*/ 66314 h 485772"/>
                  <a:gd name="connsiteX2" fmla="*/ 175952 w 300240"/>
                  <a:gd name="connsiteY2" fmla="*/ 255775 h 485772"/>
                  <a:gd name="connsiteX3" fmla="*/ 0 w 300240"/>
                  <a:gd name="connsiteY3" fmla="*/ 484384 h 485772"/>
                  <a:gd name="connsiteX4" fmla="*/ 131788 w 300240"/>
                  <a:gd name="connsiteY4" fmla="*/ 142779 h 485772"/>
                  <a:gd name="connsiteX5" fmla="*/ 232562 w 300240"/>
                  <a:gd name="connsiteY5" fmla="*/ 24935 h 485772"/>
                  <a:gd name="connsiteX6" fmla="*/ 288829 w 300240"/>
                  <a:gd name="connsiteY6" fmla="*/ 0 h 485772"/>
                  <a:gd name="connsiteX0" fmla="*/ 286448 w 297859"/>
                  <a:gd name="connsiteY0" fmla="*/ 0 h 497610"/>
                  <a:gd name="connsiteX1" fmla="*/ 297859 w 297859"/>
                  <a:gd name="connsiteY1" fmla="*/ 66314 h 497610"/>
                  <a:gd name="connsiteX2" fmla="*/ 173571 w 297859"/>
                  <a:gd name="connsiteY2" fmla="*/ 255775 h 497610"/>
                  <a:gd name="connsiteX3" fmla="*/ 0 w 297859"/>
                  <a:gd name="connsiteY3" fmla="*/ 496290 h 497610"/>
                  <a:gd name="connsiteX4" fmla="*/ 129407 w 297859"/>
                  <a:gd name="connsiteY4" fmla="*/ 142779 h 497610"/>
                  <a:gd name="connsiteX5" fmla="*/ 230181 w 297859"/>
                  <a:gd name="connsiteY5" fmla="*/ 24935 h 497610"/>
                  <a:gd name="connsiteX6" fmla="*/ 286448 w 297859"/>
                  <a:gd name="connsiteY6" fmla="*/ 0 h 497610"/>
                  <a:gd name="connsiteX0" fmla="*/ 286448 w 297859"/>
                  <a:gd name="connsiteY0" fmla="*/ 0 h 497610"/>
                  <a:gd name="connsiteX1" fmla="*/ 297859 w 297859"/>
                  <a:gd name="connsiteY1" fmla="*/ 66314 h 497610"/>
                  <a:gd name="connsiteX2" fmla="*/ 173571 w 297859"/>
                  <a:gd name="connsiteY2" fmla="*/ 255775 h 497610"/>
                  <a:gd name="connsiteX3" fmla="*/ 0 w 297859"/>
                  <a:gd name="connsiteY3" fmla="*/ 496290 h 497610"/>
                  <a:gd name="connsiteX4" fmla="*/ 129407 w 297859"/>
                  <a:gd name="connsiteY4" fmla="*/ 142779 h 497610"/>
                  <a:gd name="connsiteX5" fmla="*/ 230181 w 297859"/>
                  <a:gd name="connsiteY5" fmla="*/ 24935 h 497610"/>
                  <a:gd name="connsiteX6" fmla="*/ 286448 w 297859"/>
                  <a:gd name="connsiteY6" fmla="*/ 0 h 497610"/>
                  <a:gd name="connsiteX0" fmla="*/ 286448 w 297859"/>
                  <a:gd name="connsiteY0" fmla="*/ 0 h 497580"/>
                  <a:gd name="connsiteX1" fmla="*/ 297859 w 297859"/>
                  <a:gd name="connsiteY1" fmla="*/ 66314 h 497580"/>
                  <a:gd name="connsiteX2" fmla="*/ 161665 w 297859"/>
                  <a:gd name="connsiteY2" fmla="*/ 251012 h 497580"/>
                  <a:gd name="connsiteX3" fmla="*/ 0 w 297859"/>
                  <a:gd name="connsiteY3" fmla="*/ 496290 h 497580"/>
                  <a:gd name="connsiteX4" fmla="*/ 129407 w 297859"/>
                  <a:gd name="connsiteY4" fmla="*/ 142779 h 497580"/>
                  <a:gd name="connsiteX5" fmla="*/ 230181 w 297859"/>
                  <a:gd name="connsiteY5" fmla="*/ 24935 h 497580"/>
                  <a:gd name="connsiteX6" fmla="*/ 286448 w 297859"/>
                  <a:gd name="connsiteY6" fmla="*/ 0 h 497580"/>
                  <a:gd name="connsiteX0" fmla="*/ 286448 w 297859"/>
                  <a:gd name="connsiteY0" fmla="*/ 0 h 497580"/>
                  <a:gd name="connsiteX1" fmla="*/ 297859 w 297859"/>
                  <a:gd name="connsiteY1" fmla="*/ 66314 h 497580"/>
                  <a:gd name="connsiteX2" fmla="*/ 161665 w 297859"/>
                  <a:gd name="connsiteY2" fmla="*/ 251012 h 497580"/>
                  <a:gd name="connsiteX3" fmla="*/ 0 w 297859"/>
                  <a:gd name="connsiteY3" fmla="*/ 496290 h 497580"/>
                  <a:gd name="connsiteX4" fmla="*/ 129407 w 297859"/>
                  <a:gd name="connsiteY4" fmla="*/ 142779 h 497580"/>
                  <a:gd name="connsiteX5" fmla="*/ 230181 w 297859"/>
                  <a:gd name="connsiteY5" fmla="*/ 24935 h 497580"/>
                  <a:gd name="connsiteX6" fmla="*/ 286448 w 297859"/>
                  <a:gd name="connsiteY6" fmla="*/ 0 h 497580"/>
                  <a:gd name="connsiteX0" fmla="*/ 286448 w 297859"/>
                  <a:gd name="connsiteY0" fmla="*/ 0 h 497884"/>
                  <a:gd name="connsiteX1" fmla="*/ 297859 w 297859"/>
                  <a:gd name="connsiteY1" fmla="*/ 66314 h 497884"/>
                  <a:gd name="connsiteX2" fmla="*/ 161665 w 297859"/>
                  <a:gd name="connsiteY2" fmla="*/ 251012 h 497884"/>
                  <a:gd name="connsiteX3" fmla="*/ 0 w 297859"/>
                  <a:gd name="connsiteY3" fmla="*/ 496290 h 497884"/>
                  <a:gd name="connsiteX4" fmla="*/ 129407 w 297859"/>
                  <a:gd name="connsiteY4" fmla="*/ 142779 h 497884"/>
                  <a:gd name="connsiteX5" fmla="*/ 230181 w 297859"/>
                  <a:gd name="connsiteY5" fmla="*/ 24935 h 497884"/>
                  <a:gd name="connsiteX6" fmla="*/ 286448 w 297859"/>
                  <a:gd name="connsiteY6" fmla="*/ 0 h 497884"/>
                  <a:gd name="connsiteX0" fmla="*/ 286448 w 297859"/>
                  <a:gd name="connsiteY0" fmla="*/ 0 h 497741"/>
                  <a:gd name="connsiteX1" fmla="*/ 297859 w 297859"/>
                  <a:gd name="connsiteY1" fmla="*/ 66314 h 497741"/>
                  <a:gd name="connsiteX2" fmla="*/ 147377 w 297859"/>
                  <a:gd name="connsiteY2" fmla="*/ 234344 h 497741"/>
                  <a:gd name="connsiteX3" fmla="*/ 0 w 297859"/>
                  <a:gd name="connsiteY3" fmla="*/ 496290 h 497741"/>
                  <a:gd name="connsiteX4" fmla="*/ 129407 w 297859"/>
                  <a:gd name="connsiteY4" fmla="*/ 142779 h 497741"/>
                  <a:gd name="connsiteX5" fmla="*/ 230181 w 297859"/>
                  <a:gd name="connsiteY5" fmla="*/ 24935 h 497741"/>
                  <a:gd name="connsiteX6" fmla="*/ 286448 w 297859"/>
                  <a:gd name="connsiteY6" fmla="*/ 0 h 497741"/>
                  <a:gd name="connsiteX0" fmla="*/ 286448 w 495503"/>
                  <a:gd name="connsiteY0" fmla="*/ 14648 h 512389"/>
                  <a:gd name="connsiteX1" fmla="*/ 495503 w 495503"/>
                  <a:gd name="connsiteY1" fmla="*/ 0 h 512389"/>
                  <a:gd name="connsiteX2" fmla="*/ 147377 w 495503"/>
                  <a:gd name="connsiteY2" fmla="*/ 248992 h 512389"/>
                  <a:gd name="connsiteX3" fmla="*/ 0 w 495503"/>
                  <a:gd name="connsiteY3" fmla="*/ 510938 h 512389"/>
                  <a:gd name="connsiteX4" fmla="*/ 129407 w 495503"/>
                  <a:gd name="connsiteY4" fmla="*/ 157427 h 512389"/>
                  <a:gd name="connsiteX5" fmla="*/ 230181 w 495503"/>
                  <a:gd name="connsiteY5" fmla="*/ 39583 h 512389"/>
                  <a:gd name="connsiteX6" fmla="*/ 286448 w 495503"/>
                  <a:gd name="connsiteY6" fmla="*/ 14648 h 512389"/>
                  <a:gd name="connsiteX0" fmla="*/ 286448 w 495503"/>
                  <a:gd name="connsiteY0" fmla="*/ 20048 h 517789"/>
                  <a:gd name="connsiteX1" fmla="*/ 495503 w 495503"/>
                  <a:gd name="connsiteY1" fmla="*/ 5400 h 517789"/>
                  <a:gd name="connsiteX2" fmla="*/ 147377 w 495503"/>
                  <a:gd name="connsiteY2" fmla="*/ 254392 h 517789"/>
                  <a:gd name="connsiteX3" fmla="*/ 0 w 495503"/>
                  <a:gd name="connsiteY3" fmla="*/ 516338 h 517789"/>
                  <a:gd name="connsiteX4" fmla="*/ 129407 w 495503"/>
                  <a:gd name="connsiteY4" fmla="*/ 162827 h 517789"/>
                  <a:gd name="connsiteX5" fmla="*/ 230181 w 495503"/>
                  <a:gd name="connsiteY5" fmla="*/ 44983 h 517789"/>
                  <a:gd name="connsiteX6" fmla="*/ 286448 w 495503"/>
                  <a:gd name="connsiteY6" fmla="*/ 20048 h 517789"/>
                  <a:gd name="connsiteX0" fmla="*/ 286448 w 495503"/>
                  <a:gd name="connsiteY0" fmla="*/ 20048 h 517789"/>
                  <a:gd name="connsiteX1" fmla="*/ 495503 w 495503"/>
                  <a:gd name="connsiteY1" fmla="*/ 5400 h 517789"/>
                  <a:gd name="connsiteX2" fmla="*/ 147377 w 495503"/>
                  <a:gd name="connsiteY2" fmla="*/ 254392 h 517789"/>
                  <a:gd name="connsiteX3" fmla="*/ 0 w 495503"/>
                  <a:gd name="connsiteY3" fmla="*/ 516338 h 517789"/>
                  <a:gd name="connsiteX4" fmla="*/ 129407 w 495503"/>
                  <a:gd name="connsiteY4" fmla="*/ 162827 h 517789"/>
                  <a:gd name="connsiteX5" fmla="*/ 230181 w 495503"/>
                  <a:gd name="connsiteY5" fmla="*/ 44983 h 517789"/>
                  <a:gd name="connsiteX6" fmla="*/ 286448 w 495503"/>
                  <a:gd name="connsiteY6" fmla="*/ 20048 h 517789"/>
                  <a:gd name="connsiteX0" fmla="*/ 286448 w 524078"/>
                  <a:gd name="connsiteY0" fmla="*/ 18018 h 515759"/>
                  <a:gd name="connsiteX1" fmla="*/ 524078 w 524078"/>
                  <a:gd name="connsiteY1" fmla="*/ 5752 h 515759"/>
                  <a:gd name="connsiteX2" fmla="*/ 147377 w 524078"/>
                  <a:gd name="connsiteY2" fmla="*/ 252362 h 515759"/>
                  <a:gd name="connsiteX3" fmla="*/ 0 w 524078"/>
                  <a:gd name="connsiteY3" fmla="*/ 514308 h 515759"/>
                  <a:gd name="connsiteX4" fmla="*/ 129407 w 524078"/>
                  <a:gd name="connsiteY4" fmla="*/ 160797 h 515759"/>
                  <a:gd name="connsiteX5" fmla="*/ 230181 w 524078"/>
                  <a:gd name="connsiteY5" fmla="*/ 42953 h 515759"/>
                  <a:gd name="connsiteX6" fmla="*/ 286448 w 524078"/>
                  <a:gd name="connsiteY6" fmla="*/ 18018 h 515759"/>
                  <a:gd name="connsiteX0" fmla="*/ 286448 w 524078"/>
                  <a:gd name="connsiteY0" fmla="*/ 18018 h 515759"/>
                  <a:gd name="connsiteX1" fmla="*/ 524078 w 524078"/>
                  <a:gd name="connsiteY1" fmla="*/ 5752 h 515759"/>
                  <a:gd name="connsiteX2" fmla="*/ 147377 w 524078"/>
                  <a:gd name="connsiteY2" fmla="*/ 252362 h 515759"/>
                  <a:gd name="connsiteX3" fmla="*/ 0 w 524078"/>
                  <a:gd name="connsiteY3" fmla="*/ 514308 h 515759"/>
                  <a:gd name="connsiteX4" fmla="*/ 129407 w 524078"/>
                  <a:gd name="connsiteY4" fmla="*/ 160797 h 515759"/>
                  <a:gd name="connsiteX5" fmla="*/ 230181 w 524078"/>
                  <a:gd name="connsiteY5" fmla="*/ 42953 h 515759"/>
                  <a:gd name="connsiteX6" fmla="*/ 286448 w 524078"/>
                  <a:gd name="connsiteY6" fmla="*/ 18018 h 515759"/>
                  <a:gd name="connsiteX0" fmla="*/ 286448 w 524078"/>
                  <a:gd name="connsiteY0" fmla="*/ 18018 h 515723"/>
                  <a:gd name="connsiteX1" fmla="*/ 524078 w 524078"/>
                  <a:gd name="connsiteY1" fmla="*/ 5752 h 515723"/>
                  <a:gd name="connsiteX2" fmla="*/ 147377 w 524078"/>
                  <a:gd name="connsiteY2" fmla="*/ 252362 h 515723"/>
                  <a:gd name="connsiteX3" fmla="*/ 0 w 524078"/>
                  <a:gd name="connsiteY3" fmla="*/ 514308 h 515723"/>
                  <a:gd name="connsiteX4" fmla="*/ 129407 w 524078"/>
                  <a:gd name="connsiteY4" fmla="*/ 160797 h 515723"/>
                  <a:gd name="connsiteX5" fmla="*/ 230181 w 524078"/>
                  <a:gd name="connsiteY5" fmla="*/ 42953 h 515723"/>
                  <a:gd name="connsiteX6" fmla="*/ 286448 w 524078"/>
                  <a:gd name="connsiteY6" fmla="*/ 18018 h 515723"/>
                  <a:gd name="connsiteX0" fmla="*/ 286448 w 566941"/>
                  <a:gd name="connsiteY0" fmla="*/ 4662 h 502200"/>
                  <a:gd name="connsiteX1" fmla="*/ 566941 w 566941"/>
                  <a:gd name="connsiteY1" fmla="*/ 11446 h 502200"/>
                  <a:gd name="connsiteX2" fmla="*/ 147377 w 566941"/>
                  <a:gd name="connsiteY2" fmla="*/ 239006 h 502200"/>
                  <a:gd name="connsiteX3" fmla="*/ 0 w 566941"/>
                  <a:gd name="connsiteY3" fmla="*/ 500952 h 502200"/>
                  <a:gd name="connsiteX4" fmla="*/ 129407 w 566941"/>
                  <a:gd name="connsiteY4" fmla="*/ 147441 h 502200"/>
                  <a:gd name="connsiteX5" fmla="*/ 230181 w 566941"/>
                  <a:gd name="connsiteY5" fmla="*/ 29597 h 502200"/>
                  <a:gd name="connsiteX6" fmla="*/ 286448 w 566941"/>
                  <a:gd name="connsiteY6" fmla="*/ 4662 h 502200"/>
                  <a:gd name="connsiteX0" fmla="*/ 286448 w 566941"/>
                  <a:gd name="connsiteY0" fmla="*/ 14446 h 511984"/>
                  <a:gd name="connsiteX1" fmla="*/ 566941 w 566941"/>
                  <a:gd name="connsiteY1" fmla="*/ 21230 h 511984"/>
                  <a:gd name="connsiteX2" fmla="*/ 147377 w 566941"/>
                  <a:gd name="connsiteY2" fmla="*/ 248790 h 511984"/>
                  <a:gd name="connsiteX3" fmla="*/ 0 w 566941"/>
                  <a:gd name="connsiteY3" fmla="*/ 510736 h 511984"/>
                  <a:gd name="connsiteX4" fmla="*/ 129407 w 566941"/>
                  <a:gd name="connsiteY4" fmla="*/ 157225 h 511984"/>
                  <a:gd name="connsiteX5" fmla="*/ 230181 w 566941"/>
                  <a:gd name="connsiteY5" fmla="*/ 39381 h 511984"/>
                  <a:gd name="connsiteX6" fmla="*/ 286448 w 566941"/>
                  <a:gd name="connsiteY6" fmla="*/ 14446 h 511984"/>
                  <a:gd name="connsiteX0" fmla="*/ 286448 w 600279"/>
                  <a:gd name="connsiteY0" fmla="*/ 0 h 497522"/>
                  <a:gd name="connsiteX1" fmla="*/ 600279 w 600279"/>
                  <a:gd name="connsiteY1" fmla="*/ 23453 h 497522"/>
                  <a:gd name="connsiteX2" fmla="*/ 147377 w 600279"/>
                  <a:gd name="connsiteY2" fmla="*/ 234344 h 497522"/>
                  <a:gd name="connsiteX3" fmla="*/ 0 w 600279"/>
                  <a:gd name="connsiteY3" fmla="*/ 496290 h 497522"/>
                  <a:gd name="connsiteX4" fmla="*/ 129407 w 600279"/>
                  <a:gd name="connsiteY4" fmla="*/ 142779 h 497522"/>
                  <a:gd name="connsiteX5" fmla="*/ 230181 w 600279"/>
                  <a:gd name="connsiteY5" fmla="*/ 24935 h 497522"/>
                  <a:gd name="connsiteX6" fmla="*/ 286448 w 600279"/>
                  <a:gd name="connsiteY6" fmla="*/ 0 h 497522"/>
                  <a:gd name="connsiteX0" fmla="*/ 286448 w 600279"/>
                  <a:gd name="connsiteY0" fmla="*/ 5597 h 503119"/>
                  <a:gd name="connsiteX1" fmla="*/ 600279 w 600279"/>
                  <a:gd name="connsiteY1" fmla="*/ 29050 h 503119"/>
                  <a:gd name="connsiteX2" fmla="*/ 147377 w 600279"/>
                  <a:gd name="connsiteY2" fmla="*/ 239941 h 503119"/>
                  <a:gd name="connsiteX3" fmla="*/ 0 w 600279"/>
                  <a:gd name="connsiteY3" fmla="*/ 501887 h 503119"/>
                  <a:gd name="connsiteX4" fmla="*/ 129407 w 600279"/>
                  <a:gd name="connsiteY4" fmla="*/ 148376 h 503119"/>
                  <a:gd name="connsiteX5" fmla="*/ 230181 w 600279"/>
                  <a:gd name="connsiteY5" fmla="*/ 30532 h 503119"/>
                  <a:gd name="connsiteX6" fmla="*/ 286448 w 600279"/>
                  <a:gd name="connsiteY6" fmla="*/ 5597 h 503119"/>
                  <a:gd name="connsiteX0" fmla="*/ 286448 w 600279"/>
                  <a:gd name="connsiteY0" fmla="*/ 17211 h 514733"/>
                  <a:gd name="connsiteX1" fmla="*/ 600279 w 600279"/>
                  <a:gd name="connsiteY1" fmla="*/ 40664 h 514733"/>
                  <a:gd name="connsiteX2" fmla="*/ 147377 w 600279"/>
                  <a:gd name="connsiteY2" fmla="*/ 251555 h 514733"/>
                  <a:gd name="connsiteX3" fmla="*/ 0 w 600279"/>
                  <a:gd name="connsiteY3" fmla="*/ 513501 h 514733"/>
                  <a:gd name="connsiteX4" fmla="*/ 129407 w 600279"/>
                  <a:gd name="connsiteY4" fmla="*/ 159990 h 514733"/>
                  <a:gd name="connsiteX5" fmla="*/ 230181 w 600279"/>
                  <a:gd name="connsiteY5" fmla="*/ 42146 h 514733"/>
                  <a:gd name="connsiteX6" fmla="*/ 286448 w 600279"/>
                  <a:gd name="connsiteY6" fmla="*/ 17211 h 514733"/>
                  <a:gd name="connsiteX0" fmla="*/ 286448 w 600279"/>
                  <a:gd name="connsiteY0" fmla="*/ 17211 h 514733"/>
                  <a:gd name="connsiteX1" fmla="*/ 600279 w 600279"/>
                  <a:gd name="connsiteY1" fmla="*/ 40664 h 514733"/>
                  <a:gd name="connsiteX2" fmla="*/ 147377 w 600279"/>
                  <a:gd name="connsiteY2" fmla="*/ 251555 h 514733"/>
                  <a:gd name="connsiteX3" fmla="*/ 0 w 600279"/>
                  <a:gd name="connsiteY3" fmla="*/ 513501 h 514733"/>
                  <a:gd name="connsiteX4" fmla="*/ 129407 w 600279"/>
                  <a:gd name="connsiteY4" fmla="*/ 159990 h 514733"/>
                  <a:gd name="connsiteX5" fmla="*/ 220656 w 600279"/>
                  <a:gd name="connsiteY5" fmla="*/ 49290 h 514733"/>
                  <a:gd name="connsiteX6" fmla="*/ 286448 w 600279"/>
                  <a:gd name="connsiteY6" fmla="*/ 17211 h 514733"/>
                  <a:gd name="connsiteX0" fmla="*/ 281686 w 600279"/>
                  <a:gd name="connsiteY0" fmla="*/ 16254 h 516157"/>
                  <a:gd name="connsiteX1" fmla="*/ 600279 w 600279"/>
                  <a:gd name="connsiteY1" fmla="*/ 42088 h 516157"/>
                  <a:gd name="connsiteX2" fmla="*/ 147377 w 600279"/>
                  <a:gd name="connsiteY2" fmla="*/ 252979 h 516157"/>
                  <a:gd name="connsiteX3" fmla="*/ 0 w 600279"/>
                  <a:gd name="connsiteY3" fmla="*/ 514925 h 516157"/>
                  <a:gd name="connsiteX4" fmla="*/ 129407 w 600279"/>
                  <a:gd name="connsiteY4" fmla="*/ 161414 h 516157"/>
                  <a:gd name="connsiteX5" fmla="*/ 220656 w 600279"/>
                  <a:gd name="connsiteY5" fmla="*/ 50714 h 516157"/>
                  <a:gd name="connsiteX6" fmla="*/ 281686 w 600279"/>
                  <a:gd name="connsiteY6" fmla="*/ 16254 h 516157"/>
                  <a:gd name="connsiteX0" fmla="*/ 281686 w 600279"/>
                  <a:gd name="connsiteY0" fmla="*/ 10387 h 510290"/>
                  <a:gd name="connsiteX1" fmla="*/ 600279 w 600279"/>
                  <a:gd name="connsiteY1" fmla="*/ 36221 h 510290"/>
                  <a:gd name="connsiteX2" fmla="*/ 147377 w 600279"/>
                  <a:gd name="connsiteY2" fmla="*/ 247112 h 510290"/>
                  <a:gd name="connsiteX3" fmla="*/ 0 w 600279"/>
                  <a:gd name="connsiteY3" fmla="*/ 509058 h 510290"/>
                  <a:gd name="connsiteX4" fmla="*/ 129407 w 600279"/>
                  <a:gd name="connsiteY4" fmla="*/ 155547 h 510290"/>
                  <a:gd name="connsiteX5" fmla="*/ 220656 w 600279"/>
                  <a:gd name="connsiteY5" fmla="*/ 44847 h 510290"/>
                  <a:gd name="connsiteX6" fmla="*/ 281686 w 600279"/>
                  <a:gd name="connsiteY6" fmla="*/ 10387 h 510290"/>
                  <a:gd name="connsiteX0" fmla="*/ 281686 w 600279"/>
                  <a:gd name="connsiteY0" fmla="*/ 10387 h 510627"/>
                  <a:gd name="connsiteX1" fmla="*/ 600279 w 600279"/>
                  <a:gd name="connsiteY1" fmla="*/ 36221 h 510627"/>
                  <a:gd name="connsiteX2" fmla="*/ 147377 w 600279"/>
                  <a:gd name="connsiteY2" fmla="*/ 247112 h 510627"/>
                  <a:gd name="connsiteX3" fmla="*/ 0 w 600279"/>
                  <a:gd name="connsiteY3" fmla="*/ 509058 h 510627"/>
                  <a:gd name="connsiteX4" fmla="*/ 129407 w 600279"/>
                  <a:gd name="connsiteY4" fmla="*/ 155547 h 510627"/>
                  <a:gd name="connsiteX5" fmla="*/ 220656 w 600279"/>
                  <a:gd name="connsiteY5" fmla="*/ 44847 h 510627"/>
                  <a:gd name="connsiteX6" fmla="*/ 281686 w 600279"/>
                  <a:gd name="connsiteY6" fmla="*/ 10387 h 510627"/>
                  <a:gd name="connsiteX0" fmla="*/ 281686 w 600279"/>
                  <a:gd name="connsiteY0" fmla="*/ 10387 h 510585"/>
                  <a:gd name="connsiteX1" fmla="*/ 600279 w 600279"/>
                  <a:gd name="connsiteY1" fmla="*/ 36221 h 510585"/>
                  <a:gd name="connsiteX2" fmla="*/ 154520 w 600279"/>
                  <a:gd name="connsiteY2" fmla="*/ 242349 h 510585"/>
                  <a:gd name="connsiteX3" fmla="*/ 0 w 600279"/>
                  <a:gd name="connsiteY3" fmla="*/ 509058 h 510585"/>
                  <a:gd name="connsiteX4" fmla="*/ 129407 w 600279"/>
                  <a:gd name="connsiteY4" fmla="*/ 155547 h 510585"/>
                  <a:gd name="connsiteX5" fmla="*/ 220656 w 600279"/>
                  <a:gd name="connsiteY5" fmla="*/ 44847 h 510585"/>
                  <a:gd name="connsiteX6" fmla="*/ 281686 w 600279"/>
                  <a:gd name="connsiteY6" fmla="*/ 10387 h 510585"/>
                  <a:gd name="connsiteX0" fmla="*/ 281686 w 600279"/>
                  <a:gd name="connsiteY0" fmla="*/ 10387 h 510585"/>
                  <a:gd name="connsiteX1" fmla="*/ 600279 w 600279"/>
                  <a:gd name="connsiteY1" fmla="*/ 36221 h 510585"/>
                  <a:gd name="connsiteX2" fmla="*/ 154520 w 600279"/>
                  <a:gd name="connsiteY2" fmla="*/ 242349 h 510585"/>
                  <a:gd name="connsiteX3" fmla="*/ 0 w 600279"/>
                  <a:gd name="connsiteY3" fmla="*/ 509058 h 510585"/>
                  <a:gd name="connsiteX4" fmla="*/ 129407 w 600279"/>
                  <a:gd name="connsiteY4" fmla="*/ 155547 h 510585"/>
                  <a:gd name="connsiteX5" fmla="*/ 211131 w 600279"/>
                  <a:gd name="connsiteY5" fmla="*/ 47228 h 510585"/>
                  <a:gd name="connsiteX6" fmla="*/ 281686 w 600279"/>
                  <a:gd name="connsiteY6" fmla="*/ 10387 h 510585"/>
                  <a:gd name="connsiteX0" fmla="*/ 281686 w 600279"/>
                  <a:gd name="connsiteY0" fmla="*/ 10387 h 510585"/>
                  <a:gd name="connsiteX1" fmla="*/ 600279 w 600279"/>
                  <a:gd name="connsiteY1" fmla="*/ 36221 h 510585"/>
                  <a:gd name="connsiteX2" fmla="*/ 154520 w 600279"/>
                  <a:gd name="connsiteY2" fmla="*/ 242349 h 510585"/>
                  <a:gd name="connsiteX3" fmla="*/ 0 w 600279"/>
                  <a:gd name="connsiteY3" fmla="*/ 509058 h 510585"/>
                  <a:gd name="connsiteX4" fmla="*/ 117501 w 600279"/>
                  <a:gd name="connsiteY4" fmla="*/ 153166 h 510585"/>
                  <a:gd name="connsiteX5" fmla="*/ 211131 w 600279"/>
                  <a:gd name="connsiteY5" fmla="*/ 47228 h 510585"/>
                  <a:gd name="connsiteX6" fmla="*/ 281686 w 600279"/>
                  <a:gd name="connsiteY6" fmla="*/ 10387 h 510585"/>
                  <a:gd name="connsiteX0" fmla="*/ 281686 w 600279"/>
                  <a:gd name="connsiteY0" fmla="*/ 10387 h 510585"/>
                  <a:gd name="connsiteX1" fmla="*/ 600279 w 600279"/>
                  <a:gd name="connsiteY1" fmla="*/ 36221 h 510585"/>
                  <a:gd name="connsiteX2" fmla="*/ 154520 w 600279"/>
                  <a:gd name="connsiteY2" fmla="*/ 242349 h 510585"/>
                  <a:gd name="connsiteX3" fmla="*/ 0 w 600279"/>
                  <a:gd name="connsiteY3" fmla="*/ 509058 h 510585"/>
                  <a:gd name="connsiteX4" fmla="*/ 117501 w 600279"/>
                  <a:gd name="connsiteY4" fmla="*/ 153166 h 510585"/>
                  <a:gd name="connsiteX5" fmla="*/ 211131 w 600279"/>
                  <a:gd name="connsiteY5" fmla="*/ 47228 h 510585"/>
                  <a:gd name="connsiteX6" fmla="*/ 281686 w 600279"/>
                  <a:gd name="connsiteY6" fmla="*/ 10387 h 5105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00279" h="510585">
                    <a:moveTo>
                      <a:pt x="281686" y="10387"/>
                    </a:moveTo>
                    <a:cubicBezTo>
                      <a:pt x="372009" y="1536"/>
                      <a:pt x="498050" y="-16841"/>
                      <a:pt x="600279" y="36221"/>
                    </a:cubicBezTo>
                    <a:cubicBezTo>
                      <a:pt x="473125" y="87469"/>
                      <a:pt x="237898" y="115918"/>
                      <a:pt x="154520" y="242349"/>
                    </a:cubicBezTo>
                    <a:cubicBezTo>
                      <a:pt x="71142" y="368780"/>
                      <a:pt x="7361" y="527891"/>
                      <a:pt x="0" y="509058"/>
                    </a:cubicBezTo>
                    <a:cubicBezTo>
                      <a:pt x="14375" y="361872"/>
                      <a:pt x="25864" y="317052"/>
                      <a:pt x="117501" y="153166"/>
                    </a:cubicBezTo>
                    <a:cubicBezTo>
                      <a:pt x="166050" y="79059"/>
                      <a:pt x="180517" y="78026"/>
                      <a:pt x="211131" y="47228"/>
                    </a:cubicBezTo>
                    <a:cubicBezTo>
                      <a:pt x="217187" y="43679"/>
                      <a:pt x="275630" y="13936"/>
                      <a:pt x="281686" y="10387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81" name="フリーフォーム: 図形 580">
                <a:extLst>
                  <a:ext uri="{FF2B5EF4-FFF2-40B4-BE49-F238E27FC236}">
                    <a16:creationId xmlns:a16="http://schemas.microsoft.com/office/drawing/2014/main" id="{56E2CDFE-BC18-422B-A605-B7D3C5F8B4E3}"/>
                  </a:ext>
                </a:extLst>
              </p:cNvPr>
              <p:cNvSpPr/>
              <p:nvPr/>
            </p:nvSpPr>
            <p:spPr>
              <a:xfrm>
                <a:off x="6877844" y="2495550"/>
                <a:ext cx="521494" cy="411956"/>
              </a:xfrm>
              <a:custGeom>
                <a:avLst/>
                <a:gdLst>
                  <a:gd name="connsiteX0" fmla="*/ 0 w 521494"/>
                  <a:gd name="connsiteY0" fmla="*/ 411956 h 411956"/>
                  <a:gd name="connsiteX1" fmla="*/ 173831 w 521494"/>
                  <a:gd name="connsiteY1" fmla="*/ 130969 h 411956"/>
                  <a:gd name="connsiteX2" fmla="*/ 521494 w 521494"/>
                  <a:gd name="connsiteY2" fmla="*/ 9525 h 411956"/>
                  <a:gd name="connsiteX3" fmla="*/ 485775 w 521494"/>
                  <a:gd name="connsiteY3" fmla="*/ 0 h 411956"/>
                  <a:gd name="connsiteX4" fmla="*/ 157162 w 521494"/>
                  <a:gd name="connsiteY4" fmla="*/ 111919 h 411956"/>
                  <a:gd name="connsiteX5" fmla="*/ 0 w 521494"/>
                  <a:gd name="connsiteY5" fmla="*/ 411956 h 411956"/>
                  <a:gd name="connsiteX0" fmla="*/ 0 w 521494"/>
                  <a:gd name="connsiteY0" fmla="*/ 411956 h 411956"/>
                  <a:gd name="connsiteX1" fmla="*/ 173831 w 521494"/>
                  <a:gd name="connsiteY1" fmla="*/ 130969 h 411956"/>
                  <a:gd name="connsiteX2" fmla="*/ 521494 w 521494"/>
                  <a:gd name="connsiteY2" fmla="*/ 9525 h 411956"/>
                  <a:gd name="connsiteX3" fmla="*/ 485775 w 521494"/>
                  <a:gd name="connsiteY3" fmla="*/ 0 h 411956"/>
                  <a:gd name="connsiteX4" fmla="*/ 157162 w 521494"/>
                  <a:gd name="connsiteY4" fmla="*/ 111919 h 411956"/>
                  <a:gd name="connsiteX5" fmla="*/ 0 w 521494"/>
                  <a:gd name="connsiteY5" fmla="*/ 411956 h 411956"/>
                  <a:gd name="connsiteX0" fmla="*/ 0 w 521494"/>
                  <a:gd name="connsiteY0" fmla="*/ 411956 h 411956"/>
                  <a:gd name="connsiteX1" fmla="*/ 173831 w 521494"/>
                  <a:gd name="connsiteY1" fmla="*/ 130969 h 411956"/>
                  <a:gd name="connsiteX2" fmla="*/ 521494 w 521494"/>
                  <a:gd name="connsiteY2" fmla="*/ 9525 h 411956"/>
                  <a:gd name="connsiteX3" fmla="*/ 485775 w 521494"/>
                  <a:gd name="connsiteY3" fmla="*/ 0 h 411956"/>
                  <a:gd name="connsiteX4" fmla="*/ 169068 w 521494"/>
                  <a:gd name="connsiteY4" fmla="*/ 123826 h 411956"/>
                  <a:gd name="connsiteX5" fmla="*/ 0 w 521494"/>
                  <a:gd name="connsiteY5" fmla="*/ 411956 h 411956"/>
                  <a:gd name="connsiteX0" fmla="*/ 0 w 521494"/>
                  <a:gd name="connsiteY0" fmla="*/ 411956 h 411956"/>
                  <a:gd name="connsiteX1" fmla="*/ 173831 w 521494"/>
                  <a:gd name="connsiteY1" fmla="*/ 130969 h 411956"/>
                  <a:gd name="connsiteX2" fmla="*/ 521494 w 521494"/>
                  <a:gd name="connsiteY2" fmla="*/ 9525 h 411956"/>
                  <a:gd name="connsiteX3" fmla="*/ 485775 w 521494"/>
                  <a:gd name="connsiteY3" fmla="*/ 0 h 411956"/>
                  <a:gd name="connsiteX4" fmla="*/ 169068 w 521494"/>
                  <a:gd name="connsiteY4" fmla="*/ 123826 h 411956"/>
                  <a:gd name="connsiteX5" fmla="*/ 0 w 521494"/>
                  <a:gd name="connsiteY5" fmla="*/ 411956 h 411956"/>
                  <a:gd name="connsiteX0" fmla="*/ 0 w 521494"/>
                  <a:gd name="connsiteY0" fmla="*/ 411956 h 411956"/>
                  <a:gd name="connsiteX1" fmla="*/ 173831 w 521494"/>
                  <a:gd name="connsiteY1" fmla="*/ 130969 h 411956"/>
                  <a:gd name="connsiteX2" fmla="*/ 521494 w 521494"/>
                  <a:gd name="connsiteY2" fmla="*/ 9525 h 411956"/>
                  <a:gd name="connsiteX3" fmla="*/ 485775 w 521494"/>
                  <a:gd name="connsiteY3" fmla="*/ 0 h 411956"/>
                  <a:gd name="connsiteX4" fmla="*/ 178593 w 521494"/>
                  <a:gd name="connsiteY4" fmla="*/ 145257 h 411956"/>
                  <a:gd name="connsiteX5" fmla="*/ 0 w 521494"/>
                  <a:gd name="connsiteY5" fmla="*/ 411956 h 411956"/>
                  <a:gd name="connsiteX0" fmla="*/ 0 w 521494"/>
                  <a:gd name="connsiteY0" fmla="*/ 411956 h 411956"/>
                  <a:gd name="connsiteX1" fmla="*/ 173831 w 521494"/>
                  <a:gd name="connsiteY1" fmla="*/ 130969 h 411956"/>
                  <a:gd name="connsiteX2" fmla="*/ 521494 w 521494"/>
                  <a:gd name="connsiteY2" fmla="*/ 9525 h 411956"/>
                  <a:gd name="connsiteX3" fmla="*/ 485775 w 521494"/>
                  <a:gd name="connsiteY3" fmla="*/ 0 h 411956"/>
                  <a:gd name="connsiteX4" fmla="*/ 159543 w 521494"/>
                  <a:gd name="connsiteY4" fmla="*/ 123826 h 411956"/>
                  <a:gd name="connsiteX5" fmla="*/ 0 w 521494"/>
                  <a:gd name="connsiteY5" fmla="*/ 411956 h 411956"/>
                  <a:gd name="connsiteX0" fmla="*/ 0 w 521494"/>
                  <a:gd name="connsiteY0" fmla="*/ 411956 h 411956"/>
                  <a:gd name="connsiteX1" fmla="*/ 180975 w 521494"/>
                  <a:gd name="connsiteY1" fmla="*/ 145256 h 411956"/>
                  <a:gd name="connsiteX2" fmla="*/ 521494 w 521494"/>
                  <a:gd name="connsiteY2" fmla="*/ 9525 h 411956"/>
                  <a:gd name="connsiteX3" fmla="*/ 485775 w 521494"/>
                  <a:gd name="connsiteY3" fmla="*/ 0 h 411956"/>
                  <a:gd name="connsiteX4" fmla="*/ 159543 w 521494"/>
                  <a:gd name="connsiteY4" fmla="*/ 123826 h 411956"/>
                  <a:gd name="connsiteX5" fmla="*/ 0 w 521494"/>
                  <a:gd name="connsiteY5" fmla="*/ 411956 h 411956"/>
                  <a:gd name="connsiteX0" fmla="*/ 0 w 521494"/>
                  <a:gd name="connsiteY0" fmla="*/ 411956 h 411956"/>
                  <a:gd name="connsiteX1" fmla="*/ 180975 w 521494"/>
                  <a:gd name="connsiteY1" fmla="*/ 145256 h 411956"/>
                  <a:gd name="connsiteX2" fmla="*/ 521494 w 521494"/>
                  <a:gd name="connsiteY2" fmla="*/ 9525 h 411956"/>
                  <a:gd name="connsiteX3" fmla="*/ 485775 w 521494"/>
                  <a:gd name="connsiteY3" fmla="*/ 0 h 411956"/>
                  <a:gd name="connsiteX4" fmla="*/ 159543 w 521494"/>
                  <a:gd name="connsiteY4" fmla="*/ 123826 h 411956"/>
                  <a:gd name="connsiteX5" fmla="*/ 0 w 521494"/>
                  <a:gd name="connsiteY5" fmla="*/ 411956 h 411956"/>
                  <a:gd name="connsiteX0" fmla="*/ 0 w 521494"/>
                  <a:gd name="connsiteY0" fmla="*/ 411956 h 411956"/>
                  <a:gd name="connsiteX1" fmla="*/ 180975 w 521494"/>
                  <a:gd name="connsiteY1" fmla="*/ 145256 h 411956"/>
                  <a:gd name="connsiteX2" fmla="*/ 521494 w 521494"/>
                  <a:gd name="connsiteY2" fmla="*/ 9525 h 411956"/>
                  <a:gd name="connsiteX3" fmla="*/ 485775 w 521494"/>
                  <a:gd name="connsiteY3" fmla="*/ 0 h 411956"/>
                  <a:gd name="connsiteX4" fmla="*/ 180974 w 521494"/>
                  <a:gd name="connsiteY4" fmla="*/ 126207 h 411956"/>
                  <a:gd name="connsiteX5" fmla="*/ 0 w 521494"/>
                  <a:gd name="connsiteY5" fmla="*/ 411956 h 411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21494" h="411956">
                    <a:moveTo>
                      <a:pt x="0" y="411956"/>
                    </a:moveTo>
                    <a:cubicBezTo>
                      <a:pt x="57944" y="318294"/>
                      <a:pt x="98425" y="211931"/>
                      <a:pt x="180975" y="145256"/>
                    </a:cubicBezTo>
                    <a:cubicBezTo>
                      <a:pt x="263525" y="78581"/>
                      <a:pt x="405606" y="50006"/>
                      <a:pt x="521494" y="9525"/>
                    </a:cubicBezTo>
                    <a:lnTo>
                      <a:pt x="485775" y="0"/>
                    </a:lnTo>
                    <a:cubicBezTo>
                      <a:pt x="376237" y="37306"/>
                      <a:pt x="278605" y="57945"/>
                      <a:pt x="180974" y="126207"/>
                    </a:cubicBezTo>
                    <a:cubicBezTo>
                      <a:pt x="83343" y="194469"/>
                      <a:pt x="52387" y="311944"/>
                      <a:pt x="0" y="41195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3" name="フリーフォーム: 図形 582">
                <a:extLst>
                  <a:ext uri="{FF2B5EF4-FFF2-40B4-BE49-F238E27FC236}">
                    <a16:creationId xmlns:a16="http://schemas.microsoft.com/office/drawing/2014/main" id="{E54357D3-0822-4AAD-9B90-1A06EC277EF8}"/>
                  </a:ext>
                </a:extLst>
              </p:cNvPr>
              <p:cNvSpPr/>
              <p:nvPr/>
            </p:nvSpPr>
            <p:spPr>
              <a:xfrm rot="299169">
                <a:off x="6696536" y="1164593"/>
                <a:ext cx="1054431" cy="430367"/>
              </a:xfrm>
              <a:custGeom>
                <a:avLst/>
                <a:gdLst>
                  <a:gd name="connsiteX0" fmla="*/ 425823 w 851646"/>
                  <a:gd name="connsiteY0" fmla="*/ 0 h 312616"/>
                  <a:gd name="connsiteX1" fmla="*/ 827162 w 851646"/>
                  <a:gd name="connsiteY1" fmla="*/ 241124 h 312616"/>
                  <a:gd name="connsiteX2" fmla="*/ 851646 w 851646"/>
                  <a:gd name="connsiteY2" fmla="*/ 312616 h 312616"/>
                  <a:gd name="connsiteX3" fmla="*/ 846055 w 851646"/>
                  <a:gd name="connsiteY3" fmla="*/ 310192 h 312616"/>
                  <a:gd name="connsiteX4" fmla="*/ 425823 w 851646"/>
                  <a:gd name="connsiteY4" fmla="*/ 242767 h 312616"/>
                  <a:gd name="connsiteX5" fmla="*/ 5592 w 851646"/>
                  <a:gd name="connsiteY5" fmla="*/ 310192 h 312616"/>
                  <a:gd name="connsiteX6" fmla="*/ 0 w 851646"/>
                  <a:gd name="connsiteY6" fmla="*/ 312616 h 312616"/>
                  <a:gd name="connsiteX7" fmla="*/ 24484 w 851646"/>
                  <a:gd name="connsiteY7" fmla="*/ 241124 h 312616"/>
                  <a:gd name="connsiteX8" fmla="*/ 425823 w 851646"/>
                  <a:gd name="connsiteY8" fmla="*/ 0 h 312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51646" h="312616">
                    <a:moveTo>
                      <a:pt x="425823" y="0"/>
                    </a:moveTo>
                    <a:cubicBezTo>
                      <a:pt x="606242" y="0"/>
                      <a:pt x="761040" y="99426"/>
                      <a:pt x="827162" y="241124"/>
                    </a:cubicBezTo>
                    <a:lnTo>
                      <a:pt x="851646" y="312616"/>
                    </a:lnTo>
                    <a:lnTo>
                      <a:pt x="846055" y="310192"/>
                    </a:lnTo>
                    <a:cubicBezTo>
                      <a:pt x="726097" y="267624"/>
                      <a:pt x="581486" y="242767"/>
                      <a:pt x="425823" y="242767"/>
                    </a:cubicBezTo>
                    <a:cubicBezTo>
                      <a:pt x="270160" y="242767"/>
                      <a:pt x="125549" y="267624"/>
                      <a:pt x="5592" y="310192"/>
                    </a:cubicBezTo>
                    <a:lnTo>
                      <a:pt x="0" y="312616"/>
                    </a:lnTo>
                    <a:lnTo>
                      <a:pt x="24484" y="241124"/>
                    </a:lnTo>
                    <a:cubicBezTo>
                      <a:pt x="90607" y="99426"/>
                      <a:pt x="245405" y="0"/>
                      <a:pt x="425823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38" name="フリーフォーム: 図形 637">
                <a:extLst>
                  <a:ext uri="{FF2B5EF4-FFF2-40B4-BE49-F238E27FC236}">
                    <a16:creationId xmlns:a16="http://schemas.microsoft.com/office/drawing/2014/main" id="{8D9C76FC-074D-48D9-8805-CC2CEF7718AD}"/>
                  </a:ext>
                </a:extLst>
              </p:cNvPr>
              <p:cNvSpPr/>
              <p:nvPr/>
            </p:nvSpPr>
            <p:spPr>
              <a:xfrm>
                <a:off x="7210652" y="1231107"/>
                <a:ext cx="532784" cy="1080959"/>
              </a:xfrm>
              <a:custGeom>
                <a:avLst/>
                <a:gdLst>
                  <a:gd name="connsiteX0" fmla="*/ 134297 w 532784"/>
                  <a:gd name="connsiteY0" fmla="*/ 0 h 1030953"/>
                  <a:gd name="connsiteX1" fmla="*/ 532784 w 532784"/>
                  <a:gd name="connsiteY1" fmla="*/ 515779 h 1030953"/>
                  <a:gd name="connsiteX2" fmla="*/ 214606 w 532784"/>
                  <a:gd name="connsiteY2" fmla="*/ 1021079 h 1030953"/>
                  <a:gd name="connsiteX3" fmla="*/ 138937 w 532784"/>
                  <a:gd name="connsiteY3" fmla="*/ 1030953 h 1030953"/>
                  <a:gd name="connsiteX4" fmla="*/ 132108 w 532784"/>
                  <a:gd name="connsiteY4" fmla="*/ 943275 h 1030953"/>
                  <a:gd name="connsiteX5" fmla="*/ 108889 w 532784"/>
                  <a:gd name="connsiteY5" fmla="*/ 846458 h 1030953"/>
                  <a:gd name="connsiteX6" fmla="*/ 91759 w 532784"/>
                  <a:gd name="connsiteY6" fmla="*/ 805608 h 1030953"/>
                  <a:gd name="connsiteX7" fmla="*/ 94634 w 532784"/>
                  <a:gd name="connsiteY7" fmla="*/ 763429 h 1030953"/>
                  <a:gd name="connsiteX8" fmla="*/ 86538 w 532784"/>
                  <a:gd name="connsiteY8" fmla="*/ 659482 h 1030953"/>
                  <a:gd name="connsiteX9" fmla="*/ 76557 w 532784"/>
                  <a:gd name="connsiteY9" fmla="*/ 617863 h 1030953"/>
                  <a:gd name="connsiteX10" fmla="*/ 77704 w 532784"/>
                  <a:gd name="connsiteY10" fmla="*/ 611270 h 1030953"/>
                  <a:gd name="connsiteX11" fmla="*/ 85800 w 532784"/>
                  <a:gd name="connsiteY11" fmla="*/ 468001 h 1030953"/>
                  <a:gd name="connsiteX12" fmla="*/ 17745 w 532784"/>
                  <a:gd name="connsiteY12" fmla="*/ 70537 h 1030953"/>
                  <a:gd name="connsiteX13" fmla="*/ 0 w 532784"/>
                  <a:gd name="connsiteY13" fmla="*/ 32171 h 1030953"/>
                  <a:gd name="connsiteX14" fmla="*/ 53988 w 532784"/>
                  <a:gd name="connsiteY14" fmla="*/ 10479 h 1030953"/>
                  <a:gd name="connsiteX15" fmla="*/ 134297 w 532784"/>
                  <a:gd name="connsiteY15" fmla="*/ 0 h 1030953"/>
                  <a:gd name="connsiteX0" fmla="*/ 134297 w 532784"/>
                  <a:gd name="connsiteY0" fmla="*/ 0 h 1059528"/>
                  <a:gd name="connsiteX1" fmla="*/ 532784 w 532784"/>
                  <a:gd name="connsiteY1" fmla="*/ 515779 h 1059528"/>
                  <a:gd name="connsiteX2" fmla="*/ 214606 w 532784"/>
                  <a:gd name="connsiteY2" fmla="*/ 1021079 h 1059528"/>
                  <a:gd name="connsiteX3" fmla="*/ 148462 w 532784"/>
                  <a:gd name="connsiteY3" fmla="*/ 1059528 h 1059528"/>
                  <a:gd name="connsiteX4" fmla="*/ 132108 w 532784"/>
                  <a:gd name="connsiteY4" fmla="*/ 943275 h 1059528"/>
                  <a:gd name="connsiteX5" fmla="*/ 108889 w 532784"/>
                  <a:gd name="connsiteY5" fmla="*/ 846458 h 1059528"/>
                  <a:gd name="connsiteX6" fmla="*/ 91759 w 532784"/>
                  <a:gd name="connsiteY6" fmla="*/ 805608 h 1059528"/>
                  <a:gd name="connsiteX7" fmla="*/ 94634 w 532784"/>
                  <a:gd name="connsiteY7" fmla="*/ 763429 h 1059528"/>
                  <a:gd name="connsiteX8" fmla="*/ 86538 w 532784"/>
                  <a:gd name="connsiteY8" fmla="*/ 659482 h 1059528"/>
                  <a:gd name="connsiteX9" fmla="*/ 76557 w 532784"/>
                  <a:gd name="connsiteY9" fmla="*/ 617863 h 1059528"/>
                  <a:gd name="connsiteX10" fmla="*/ 77704 w 532784"/>
                  <a:gd name="connsiteY10" fmla="*/ 611270 h 1059528"/>
                  <a:gd name="connsiteX11" fmla="*/ 85800 w 532784"/>
                  <a:gd name="connsiteY11" fmla="*/ 468001 h 1059528"/>
                  <a:gd name="connsiteX12" fmla="*/ 17745 w 532784"/>
                  <a:gd name="connsiteY12" fmla="*/ 70537 h 1059528"/>
                  <a:gd name="connsiteX13" fmla="*/ 0 w 532784"/>
                  <a:gd name="connsiteY13" fmla="*/ 32171 h 1059528"/>
                  <a:gd name="connsiteX14" fmla="*/ 53988 w 532784"/>
                  <a:gd name="connsiteY14" fmla="*/ 10479 h 1059528"/>
                  <a:gd name="connsiteX15" fmla="*/ 134297 w 532784"/>
                  <a:gd name="connsiteY15" fmla="*/ 0 h 1059528"/>
                  <a:gd name="connsiteX0" fmla="*/ 134297 w 532784"/>
                  <a:gd name="connsiteY0" fmla="*/ 0 h 1080959"/>
                  <a:gd name="connsiteX1" fmla="*/ 532784 w 532784"/>
                  <a:gd name="connsiteY1" fmla="*/ 515779 h 1080959"/>
                  <a:gd name="connsiteX2" fmla="*/ 214606 w 532784"/>
                  <a:gd name="connsiteY2" fmla="*/ 1021079 h 1080959"/>
                  <a:gd name="connsiteX3" fmla="*/ 150843 w 532784"/>
                  <a:gd name="connsiteY3" fmla="*/ 1080959 h 1080959"/>
                  <a:gd name="connsiteX4" fmla="*/ 132108 w 532784"/>
                  <a:gd name="connsiteY4" fmla="*/ 943275 h 1080959"/>
                  <a:gd name="connsiteX5" fmla="*/ 108889 w 532784"/>
                  <a:gd name="connsiteY5" fmla="*/ 846458 h 1080959"/>
                  <a:gd name="connsiteX6" fmla="*/ 91759 w 532784"/>
                  <a:gd name="connsiteY6" fmla="*/ 805608 h 1080959"/>
                  <a:gd name="connsiteX7" fmla="*/ 94634 w 532784"/>
                  <a:gd name="connsiteY7" fmla="*/ 763429 h 1080959"/>
                  <a:gd name="connsiteX8" fmla="*/ 86538 w 532784"/>
                  <a:gd name="connsiteY8" fmla="*/ 659482 h 1080959"/>
                  <a:gd name="connsiteX9" fmla="*/ 76557 w 532784"/>
                  <a:gd name="connsiteY9" fmla="*/ 617863 h 1080959"/>
                  <a:gd name="connsiteX10" fmla="*/ 77704 w 532784"/>
                  <a:gd name="connsiteY10" fmla="*/ 611270 h 1080959"/>
                  <a:gd name="connsiteX11" fmla="*/ 85800 w 532784"/>
                  <a:gd name="connsiteY11" fmla="*/ 468001 h 1080959"/>
                  <a:gd name="connsiteX12" fmla="*/ 17745 w 532784"/>
                  <a:gd name="connsiteY12" fmla="*/ 70537 h 1080959"/>
                  <a:gd name="connsiteX13" fmla="*/ 0 w 532784"/>
                  <a:gd name="connsiteY13" fmla="*/ 32171 h 1080959"/>
                  <a:gd name="connsiteX14" fmla="*/ 53988 w 532784"/>
                  <a:gd name="connsiteY14" fmla="*/ 10479 h 1080959"/>
                  <a:gd name="connsiteX15" fmla="*/ 134297 w 532784"/>
                  <a:gd name="connsiteY15" fmla="*/ 0 h 1080959"/>
                  <a:gd name="connsiteX0" fmla="*/ 134297 w 532784"/>
                  <a:gd name="connsiteY0" fmla="*/ 0 h 1080959"/>
                  <a:gd name="connsiteX1" fmla="*/ 532784 w 532784"/>
                  <a:gd name="connsiteY1" fmla="*/ 515779 h 1080959"/>
                  <a:gd name="connsiteX2" fmla="*/ 214606 w 532784"/>
                  <a:gd name="connsiteY2" fmla="*/ 1021079 h 1080959"/>
                  <a:gd name="connsiteX3" fmla="*/ 150843 w 532784"/>
                  <a:gd name="connsiteY3" fmla="*/ 1080959 h 1080959"/>
                  <a:gd name="connsiteX4" fmla="*/ 108889 w 532784"/>
                  <a:gd name="connsiteY4" fmla="*/ 846458 h 1080959"/>
                  <a:gd name="connsiteX5" fmla="*/ 91759 w 532784"/>
                  <a:gd name="connsiteY5" fmla="*/ 805608 h 1080959"/>
                  <a:gd name="connsiteX6" fmla="*/ 94634 w 532784"/>
                  <a:gd name="connsiteY6" fmla="*/ 763429 h 1080959"/>
                  <a:gd name="connsiteX7" fmla="*/ 86538 w 532784"/>
                  <a:gd name="connsiteY7" fmla="*/ 659482 h 1080959"/>
                  <a:gd name="connsiteX8" fmla="*/ 76557 w 532784"/>
                  <a:gd name="connsiteY8" fmla="*/ 617863 h 1080959"/>
                  <a:gd name="connsiteX9" fmla="*/ 77704 w 532784"/>
                  <a:gd name="connsiteY9" fmla="*/ 611270 h 1080959"/>
                  <a:gd name="connsiteX10" fmla="*/ 85800 w 532784"/>
                  <a:gd name="connsiteY10" fmla="*/ 468001 h 1080959"/>
                  <a:gd name="connsiteX11" fmla="*/ 17745 w 532784"/>
                  <a:gd name="connsiteY11" fmla="*/ 70537 h 1080959"/>
                  <a:gd name="connsiteX12" fmla="*/ 0 w 532784"/>
                  <a:gd name="connsiteY12" fmla="*/ 32171 h 1080959"/>
                  <a:gd name="connsiteX13" fmla="*/ 53988 w 532784"/>
                  <a:gd name="connsiteY13" fmla="*/ 10479 h 1080959"/>
                  <a:gd name="connsiteX14" fmla="*/ 134297 w 532784"/>
                  <a:gd name="connsiteY14" fmla="*/ 0 h 1080959"/>
                  <a:gd name="connsiteX0" fmla="*/ 134297 w 532784"/>
                  <a:gd name="connsiteY0" fmla="*/ 0 h 1080959"/>
                  <a:gd name="connsiteX1" fmla="*/ 532784 w 532784"/>
                  <a:gd name="connsiteY1" fmla="*/ 515779 h 1080959"/>
                  <a:gd name="connsiteX2" fmla="*/ 214606 w 532784"/>
                  <a:gd name="connsiteY2" fmla="*/ 1021079 h 1080959"/>
                  <a:gd name="connsiteX3" fmla="*/ 150843 w 532784"/>
                  <a:gd name="connsiteY3" fmla="*/ 1080959 h 1080959"/>
                  <a:gd name="connsiteX4" fmla="*/ 108889 w 532784"/>
                  <a:gd name="connsiteY4" fmla="*/ 846458 h 1080959"/>
                  <a:gd name="connsiteX5" fmla="*/ 94634 w 532784"/>
                  <a:gd name="connsiteY5" fmla="*/ 763429 h 1080959"/>
                  <a:gd name="connsiteX6" fmla="*/ 86538 w 532784"/>
                  <a:gd name="connsiteY6" fmla="*/ 659482 h 1080959"/>
                  <a:gd name="connsiteX7" fmla="*/ 76557 w 532784"/>
                  <a:gd name="connsiteY7" fmla="*/ 617863 h 1080959"/>
                  <a:gd name="connsiteX8" fmla="*/ 77704 w 532784"/>
                  <a:gd name="connsiteY8" fmla="*/ 611270 h 1080959"/>
                  <a:gd name="connsiteX9" fmla="*/ 85800 w 532784"/>
                  <a:gd name="connsiteY9" fmla="*/ 468001 h 1080959"/>
                  <a:gd name="connsiteX10" fmla="*/ 17745 w 532784"/>
                  <a:gd name="connsiteY10" fmla="*/ 70537 h 1080959"/>
                  <a:gd name="connsiteX11" fmla="*/ 0 w 532784"/>
                  <a:gd name="connsiteY11" fmla="*/ 32171 h 1080959"/>
                  <a:gd name="connsiteX12" fmla="*/ 53988 w 532784"/>
                  <a:gd name="connsiteY12" fmla="*/ 10479 h 1080959"/>
                  <a:gd name="connsiteX13" fmla="*/ 134297 w 532784"/>
                  <a:gd name="connsiteY13" fmla="*/ 0 h 1080959"/>
                  <a:gd name="connsiteX0" fmla="*/ 134297 w 532784"/>
                  <a:gd name="connsiteY0" fmla="*/ 0 h 1080959"/>
                  <a:gd name="connsiteX1" fmla="*/ 532784 w 532784"/>
                  <a:gd name="connsiteY1" fmla="*/ 515779 h 1080959"/>
                  <a:gd name="connsiteX2" fmla="*/ 214606 w 532784"/>
                  <a:gd name="connsiteY2" fmla="*/ 1021079 h 1080959"/>
                  <a:gd name="connsiteX3" fmla="*/ 150843 w 532784"/>
                  <a:gd name="connsiteY3" fmla="*/ 1080959 h 1080959"/>
                  <a:gd name="connsiteX4" fmla="*/ 108889 w 532784"/>
                  <a:gd name="connsiteY4" fmla="*/ 846458 h 1080959"/>
                  <a:gd name="connsiteX5" fmla="*/ 86538 w 532784"/>
                  <a:gd name="connsiteY5" fmla="*/ 659482 h 1080959"/>
                  <a:gd name="connsiteX6" fmla="*/ 76557 w 532784"/>
                  <a:gd name="connsiteY6" fmla="*/ 617863 h 1080959"/>
                  <a:gd name="connsiteX7" fmla="*/ 77704 w 532784"/>
                  <a:gd name="connsiteY7" fmla="*/ 611270 h 1080959"/>
                  <a:gd name="connsiteX8" fmla="*/ 85800 w 532784"/>
                  <a:gd name="connsiteY8" fmla="*/ 468001 h 1080959"/>
                  <a:gd name="connsiteX9" fmla="*/ 17745 w 532784"/>
                  <a:gd name="connsiteY9" fmla="*/ 70537 h 1080959"/>
                  <a:gd name="connsiteX10" fmla="*/ 0 w 532784"/>
                  <a:gd name="connsiteY10" fmla="*/ 32171 h 1080959"/>
                  <a:gd name="connsiteX11" fmla="*/ 53988 w 532784"/>
                  <a:gd name="connsiteY11" fmla="*/ 10479 h 1080959"/>
                  <a:gd name="connsiteX12" fmla="*/ 134297 w 532784"/>
                  <a:gd name="connsiteY12" fmla="*/ 0 h 1080959"/>
                  <a:gd name="connsiteX0" fmla="*/ 134297 w 532784"/>
                  <a:gd name="connsiteY0" fmla="*/ 0 h 1080959"/>
                  <a:gd name="connsiteX1" fmla="*/ 532784 w 532784"/>
                  <a:gd name="connsiteY1" fmla="*/ 515779 h 1080959"/>
                  <a:gd name="connsiteX2" fmla="*/ 214606 w 532784"/>
                  <a:gd name="connsiteY2" fmla="*/ 1021079 h 1080959"/>
                  <a:gd name="connsiteX3" fmla="*/ 150843 w 532784"/>
                  <a:gd name="connsiteY3" fmla="*/ 1080959 h 1080959"/>
                  <a:gd name="connsiteX4" fmla="*/ 108889 w 532784"/>
                  <a:gd name="connsiteY4" fmla="*/ 846458 h 1080959"/>
                  <a:gd name="connsiteX5" fmla="*/ 86538 w 532784"/>
                  <a:gd name="connsiteY5" fmla="*/ 659482 h 1080959"/>
                  <a:gd name="connsiteX6" fmla="*/ 76557 w 532784"/>
                  <a:gd name="connsiteY6" fmla="*/ 617863 h 1080959"/>
                  <a:gd name="connsiteX7" fmla="*/ 85800 w 532784"/>
                  <a:gd name="connsiteY7" fmla="*/ 468001 h 1080959"/>
                  <a:gd name="connsiteX8" fmla="*/ 17745 w 532784"/>
                  <a:gd name="connsiteY8" fmla="*/ 70537 h 1080959"/>
                  <a:gd name="connsiteX9" fmla="*/ 0 w 532784"/>
                  <a:gd name="connsiteY9" fmla="*/ 32171 h 1080959"/>
                  <a:gd name="connsiteX10" fmla="*/ 53988 w 532784"/>
                  <a:gd name="connsiteY10" fmla="*/ 10479 h 1080959"/>
                  <a:gd name="connsiteX11" fmla="*/ 134297 w 532784"/>
                  <a:gd name="connsiteY11" fmla="*/ 0 h 1080959"/>
                  <a:gd name="connsiteX0" fmla="*/ 134297 w 532784"/>
                  <a:gd name="connsiteY0" fmla="*/ 0 h 1080959"/>
                  <a:gd name="connsiteX1" fmla="*/ 532784 w 532784"/>
                  <a:gd name="connsiteY1" fmla="*/ 515779 h 1080959"/>
                  <a:gd name="connsiteX2" fmla="*/ 214606 w 532784"/>
                  <a:gd name="connsiteY2" fmla="*/ 1021079 h 1080959"/>
                  <a:gd name="connsiteX3" fmla="*/ 150843 w 532784"/>
                  <a:gd name="connsiteY3" fmla="*/ 1080959 h 1080959"/>
                  <a:gd name="connsiteX4" fmla="*/ 108889 w 532784"/>
                  <a:gd name="connsiteY4" fmla="*/ 846458 h 1080959"/>
                  <a:gd name="connsiteX5" fmla="*/ 86538 w 532784"/>
                  <a:gd name="connsiteY5" fmla="*/ 659482 h 1080959"/>
                  <a:gd name="connsiteX6" fmla="*/ 85800 w 532784"/>
                  <a:gd name="connsiteY6" fmla="*/ 468001 h 1080959"/>
                  <a:gd name="connsiteX7" fmla="*/ 17745 w 532784"/>
                  <a:gd name="connsiteY7" fmla="*/ 70537 h 1080959"/>
                  <a:gd name="connsiteX8" fmla="*/ 0 w 532784"/>
                  <a:gd name="connsiteY8" fmla="*/ 32171 h 1080959"/>
                  <a:gd name="connsiteX9" fmla="*/ 53988 w 532784"/>
                  <a:gd name="connsiteY9" fmla="*/ 10479 h 1080959"/>
                  <a:gd name="connsiteX10" fmla="*/ 134297 w 532784"/>
                  <a:gd name="connsiteY10" fmla="*/ 0 h 1080959"/>
                  <a:gd name="connsiteX0" fmla="*/ 134297 w 532784"/>
                  <a:gd name="connsiteY0" fmla="*/ 0 h 1080959"/>
                  <a:gd name="connsiteX1" fmla="*/ 532784 w 532784"/>
                  <a:gd name="connsiteY1" fmla="*/ 515779 h 1080959"/>
                  <a:gd name="connsiteX2" fmla="*/ 214606 w 532784"/>
                  <a:gd name="connsiteY2" fmla="*/ 1021079 h 1080959"/>
                  <a:gd name="connsiteX3" fmla="*/ 150843 w 532784"/>
                  <a:gd name="connsiteY3" fmla="*/ 1080959 h 1080959"/>
                  <a:gd name="connsiteX4" fmla="*/ 108889 w 532784"/>
                  <a:gd name="connsiteY4" fmla="*/ 846458 h 1080959"/>
                  <a:gd name="connsiteX5" fmla="*/ 85800 w 532784"/>
                  <a:gd name="connsiteY5" fmla="*/ 468001 h 1080959"/>
                  <a:gd name="connsiteX6" fmla="*/ 17745 w 532784"/>
                  <a:gd name="connsiteY6" fmla="*/ 70537 h 1080959"/>
                  <a:gd name="connsiteX7" fmla="*/ 0 w 532784"/>
                  <a:gd name="connsiteY7" fmla="*/ 32171 h 1080959"/>
                  <a:gd name="connsiteX8" fmla="*/ 53988 w 532784"/>
                  <a:gd name="connsiteY8" fmla="*/ 10479 h 1080959"/>
                  <a:gd name="connsiteX9" fmla="*/ 134297 w 532784"/>
                  <a:gd name="connsiteY9" fmla="*/ 0 h 1080959"/>
                  <a:gd name="connsiteX0" fmla="*/ 134297 w 532784"/>
                  <a:gd name="connsiteY0" fmla="*/ 0 h 1080959"/>
                  <a:gd name="connsiteX1" fmla="*/ 532784 w 532784"/>
                  <a:gd name="connsiteY1" fmla="*/ 515779 h 1080959"/>
                  <a:gd name="connsiteX2" fmla="*/ 214606 w 532784"/>
                  <a:gd name="connsiteY2" fmla="*/ 1021079 h 1080959"/>
                  <a:gd name="connsiteX3" fmla="*/ 150843 w 532784"/>
                  <a:gd name="connsiteY3" fmla="*/ 1080959 h 1080959"/>
                  <a:gd name="connsiteX4" fmla="*/ 85800 w 532784"/>
                  <a:gd name="connsiteY4" fmla="*/ 468001 h 1080959"/>
                  <a:gd name="connsiteX5" fmla="*/ 17745 w 532784"/>
                  <a:gd name="connsiteY5" fmla="*/ 70537 h 1080959"/>
                  <a:gd name="connsiteX6" fmla="*/ 0 w 532784"/>
                  <a:gd name="connsiteY6" fmla="*/ 32171 h 1080959"/>
                  <a:gd name="connsiteX7" fmla="*/ 53988 w 532784"/>
                  <a:gd name="connsiteY7" fmla="*/ 10479 h 1080959"/>
                  <a:gd name="connsiteX8" fmla="*/ 134297 w 532784"/>
                  <a:gd name="connsiteY8" fmla="*/ 0 h 1080959"/>
                  <a:gd name="connsiteX0" fmla="*/ 134297 w 532784"/>
                  <a:gd name="connsiteY0" fmla="*/ 0 h 1080959"/>
                  <a:gd name="connsiteX1" fmla="*/ 532784 w 532784"/>
                  <a:gd name="connsiteY1" fmla="*/ 515779 h 1080959"/>
                  <a:gd name="connsiteX2" fmla="*/ 214606 w 532784"/>
                  <a:gd name="connsiteY2" fmla="*/ 1021079 h 1080959"/>
                  <a:gd name="connsiteX3" fmla="*/ 150843 w 532784"/>
                  <a:gd name="connsiteY3" fmla="*/ 1080959 h 1080959"/>
                  <a:gd name="connsiteX4" fmla="*/ 17745 w 532784"/>
                  <a:gd name="connsiteY4" fmla="*/ 70537 h 1080959"/>
                  <a:gd name="connsiteX5" fmla="*/ 0 w 532784"/>
                  <a:gd name="connsiteY5" fmla="*/ 32171 h 1080959"/>
                  <a:gd name="connsiteX6" fmla="*/ 53988 w 532784"/>
                  <a:gd name="connsiteY6" fmla="*/ 10479 h 1080959"/>
                  <a:gd name="connsiteX7" fmla="*/ 134297 w 532784"/>
                  <a:gd name="connsiteY7" fmla="*/ 0 h 1080959"/>
                  <a:gd name="connsiteX0" fmla="*/ 134297 w 532784"/>
                  <a:gd name="connsiteY0" fmla="*/ 0 h 1080959"/>
                  <a:gd name="connsiteX1" fmla="*/ 532784 w 532784"/>
                  <a:gd name="connsiteY1" fmla="*/ 515779 h 1080959"/>
                  <a:gd name="connsiteX2" fmla="*/ 214606 w 532784"/>
                  <a:gd name="connsiteY2" fmla="*/ 1021079 h 1080959"/>
                  <a:gd name="connsiteX3" fmla="*/ 150843 w 532784"/>
                  <a:gd name="connsiteY3" fmla="*/ 1080959 h 1080959"/>
                  <a:gd name="connsiteX4" fmla="*/ 0 w 532784"/>
                  <a:gd name="connsiteY4" fmla="*/ 32171 h 1080959"/>
                  <a:gd name="connsiteX5" fmla="*/ 53988 w 532784"/>
                  <a:gd name="connsiteY5" fmla="*/ 10479 h 1080959"/>
                  <a:gd name="connsiteX6" fmla="*/ 134297 w 532784"/>
                  <a:gd name="connsiteY6" fmla="*/ 0 h 10809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32784" h="1080959">
                    <a:moveTo>
                      <a:pt x="134297" y="0"/>
                    </a:moveTo>
                    <a:cubicBezTo>
                      <a:pt x="354375" y="0"/>
                      <a:pt x="532784" y="230922"/>
                      <a:pt x="532784" y="515779"/>
                    </a:cubicBezTo>
                    <a:cubicBezTo>
                      <a:pt x="532784" y="765029"/>
                      <a:pt x="396190" y="972985"/>
                      <a:pt x="214606" y="1021079"/>
                    </a:cubicBezTo>
                    <a:lnTo>
                      <a:pt x="150843" y="1080959"/>
                    </a:lnTo>
                    <a:cubicBezTo>
                      <a:pt x="115075" y="916141"/>
                      <a:pt x="16143" y="210584"/>
                      <a:pt x="0" y="32171"/>
                    </a:cubicBezTo>
                    <a:lnTo>
                      <a:pt x="53988" y="10479"/>
                    </a:lnTo>
                    <a:cubicBezTo>
                      <a:pt x="79929" y="3608"/>
                      <a:pt x="106788" y="0"/>
                      <a:pt x="134297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E0A856C4-9C14-43B4-8EE9-04D6CAB07129}"/>
                </a:ext>
              </a:extLst>
            </p:cNvPr>
            <p:cNvGrpSpPr/>
            <p:nvPr/>
          </p:nvGrpSpPr>
          <p:grpSpPr>
            <a:xfrm>
              <a:off x="7470434" y="1705117"/>
              <a:ext cx="706767" cy="660704"/>
              <a:chOff x="7470434" y="1705117"/>
              <a:chExt cx="706767" cy="660704"/>
            </a:xfrm>
          </p:grpSpPr>
          <p:sp>
            <p:nvSpPr>
              <p:cNvPr id="234" name="円: 塗りつぶしなし 233">
                <a:extLst>
                  <a:ext uri="{FF2B5EF4-FFF2-40B4-BE49-F238E27FC236}">
                    <a16:creationId xmlns:a16="http://schemas.microsoft.com/office/drawing/2014/main" id="{AC40E6BD-DC66-4D30-A93E-780CAB402D81}"/>
                  </a:ext>
                </a:extLst>
              </p:cNvPr>
              <p:cNvSpPr/>
              <p:nvPr/>
            </p:nvSpPr>
            <p:spPr>
              <a:xfrm rot="18459521">
                <a:off x="7738731" y="1834512"/>
                <a:ext cx="567866" cy="309075"/>
              </a:xfrm>
              <a:prstGeom prst="donut">
                <a:avLst>
                  <a:gd name="adj" fmla="val 5400"/>
                </a:avLst>
              </a:prstGeom>
              <a:solidFill>
                <a:schemeClr val="bg1"/>
              </a:solidFill>
              <a:ln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35" name="グループ化 234">
                <a:extLst>
                  <a:ext uri="{FF2B5EF4-FFF2-40B4-BE49-F238E27FC236}">
                    <a16:creationId xmlns:a16="http://schemas.microsoft.com/office/drawing/2014/main" id="{34CD2365-B7C4-46E6-967A-C1D5DBD29ECA}"/>
                  </a:ext>
                </a:extLst>
              </p:cNvPr>
              <p:cNvGrpSpPr/>
              <p:nvPr/>
            </p:nvGrpSpPr>
            <p:grpSpPr>
              <a:xfrm>
                <a:off x="7470434" y="1903550"/>
                <a:ext cx="501702" cy="462271"/>
                <a:chOff x="1413071" y="1923580"/>
                <a:chExt cx="482990" cy="445030"/>
              </a:xfrm>
            </p:grpSpPr>
            <p:sp>
              <p:nvSpPr>
                <p:cNvPr id="236" name="フリーフォーム: 図形 235">
                  <a:extLst>
                    <a:ext uri="{FF2B5EF4-FFF2-40B4-BE49-F238E27FC236}">
                      <a16:creationId xmlns:a16="http://schemas.microsoft.com/office/drawing/2014/main" id="{66E1EC1C-31A8-47CA-AF2D-7E9B1D01C2F5}"/>
                    </a:ext>
                  </a:extLst>
                </p:cNvPr>
                <p:cNvSpPr/>
                <p:nvPr/>
              </p:nvSpPr>
              <p:spPr>
                <a:xfrm>
                  <a:off x="1413071" y="1923580"/>
                  <a:ext cx="482990" cy="445030"/>
                </a:xfrm>
                <a:custGeom>
                  <a:avLst/>
                  <a:gdLst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73241 w 471545"/>
                    <a:gd name="connsiteY2" fmla="*/ 63569 h 432350"/>
                    <a:gd name="connsiteX3" fmla="*/ 368531 w 471545"/>
                    <a:gd name="connsiteY3" fmla="*/ 69022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73241 w 471545"/>
                    <a:gd name="connsiteY2" fmla="*/ 63569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73241 w 471545"/>
                    <a:gd name="connsiteY2" fmla="*/ 63569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9910 w 471545"/>
                    <a:gd name="connsiteY2" fmla="*/ 20707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9910 w 471545"/>
                    <a:gd name="connsiteY2" fmla="*/ 20707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9910 w 471545"/>
                    <a:gd name="connsiteY2" fmla="*/ 20707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382824 w 471545"/>
                    <a:gd name="connsiteY3" fmla="*/ 264946 h 432350"/>
                    <a:gd name="connsiteX4" fmla="*/ 431247 w 471545"/>
                    <a:gd name="connsiteY4" fmla="*/ 306782 h 432350"/>
                    <a:gd name="connsiteX5" fmla="*/ 471545 w 471545"/>
                    <a:gd name="connsiteY5" fmla="*/ 329502 h 432350"/>
                    <a:gd name="connsiteX6" fmla="*/ 449587 w 471545"/>
                    <a:gd name="connsiteY6" fmla="*/ 347056 h 432350"/>
                    <a:gd name="connsiteX7" fmla="*/ 337931 w 471545"/>
                    <a:gd name="connsiteY7" fmla="*/ 408009 h 432350"/>
                    <a:gd name="connsiteX8" fmla="*/ 68219 w 471545"/>
                    <a:gd name="connsiteY8" fmla="*/ 328783 h 432350"/>
                    <a:gd name="connsiteX9" fmla="*/ 24341 w 471545"/>
                    <a:gd name="connsiteY9" fmla="*/ 248407 h 432350"/>
                    <a:gd name="connsiteX10" fmla="*/ 43141 w 471545"/>
                    <a:gd name="connsiteY10" fmla="*/ 29478 h 432350"/>
                    <a:gd name="connsiteX11" fmla="*/ 78216 w 471545"/>
                    <a:gd name="connsiteY11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382824 w 471545"/>
                    <a:gd name="connsiteY3" fmla="*/ 264946 h 432350"/>
                    <a:gd name="connsiteX4" fmla="*/ 431247 w 471545"/>
                    <a:gd name="connsiteY4" fmla="*/ 306782 h 432350"/>
                    <a:gd name="connsiteX5" fmla="*/ 471545 w 471545"/>
                    <a:gd name="connsiteY5" fmla="*/ 329502 h 432350"/>
                    <a:gd name="connsiteX6" fmla="*/ 449587 w 471545"/>
                    <a:gd name="connsiteY6" fmla="*/ 347056 h 432350"/>
                    <a:gd name="connsiteX7" fmla="*/ 337931 w 471545"/>
                    <a:gd name="connsiteY7" fmla="*/ 408009 h 432350"/>
                    <a:gd name="connsiteX8" fmla="*/ 68219 w 471545"/>
                    <a:gd name="connsiteY8" fmla="*/ 328783 h 432350"/>
                    <a:gd name="connsiteX9" fmla="*/ 24341 w 471545"/>
                    <a:gd name="connsiteY9" fmla="*/ 248407 h 432350"/>
                    <a:gd name="connsiteX10" fmla="*/ 43141 w 471545"/>
                    <a:gd name="connsiteY10" fmla="*/ 29478 h 432350"/>
                    <a:gd name="connsiteX11" fmla="*/ 78216 w 471545"/>
                    <a:gd name="connsiteY11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31247 w 471545"/>
                    <a:gd name="connsiteY3" fmla="*/ 306782 h 432350"/>
                    <a:gd name="connsiteX4" fmla="*/ 471545 w 471545"/>
                    <a:gd name="connsiteY4" fmla="*/ 329502 h 432350"/>
                    <a:gd name="connsiteX5" fmla="*/ 449587 w 471545"/>
                    <a:gd name="connsiteY5" fmla="*/ 347056 h 432350"/>
                    <a:gd name="connsiteX6" fmla="*/ 337931 w 471545"/>
                    <a:gd name="connsiteY6" fmla="*/ 408009 h 432350"/>
                    <a:gd name="connsiteX7" fmla="*/ 68219 w 471545"/>
                    <a:gd name="connsiteY7" fmla="*/ 328783 h 432350"/>
                    <a:gd name="connsiteX8" fmla="*/ 24341 w 471545"/>
                    <a:gd name="connsiteY8" fmla="*/ 248407 h 432350"/>
                    <a:gd name="connsiteX9" fmla="*/ 43141 w 471545"/>
                    <a:gd name="connsiteY9" fmla="*/ 29478 h 432350"/>
                    <a:gd name="connsiteX10" fmla="*/ 78216 w 471545"/>
                    <a:gd name="connsiteY10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31247 w 471545"/>
                    <a:gd name="connsiteY3" fmla="*/ 306782 h 432350"/>
                    <a:gd name="connsiteX4" fmla="*/ 471545 w 471545"/>
                    <a:gd name="connsiteY4" fmla="*/ 329502 h 432350"/>
                    <a:gd name="connsiteX5" fmla="*/ 449587 w 471545"/>
                    <a:gd name="connsiteY5" fmla="*/ 347056 h 432350"/>
                    <a:gd name="connsiteX6" fmla="*/ 337931 w 471545"/>
                    <a:gd name="connsiteY6" fmla="*/ 408009 h 432350"/>
                    <a:gd name="connsiteX7" fmla="*/ 68219 w 471545"/>
                    <a:gd name="connsiteY7" fmla="*/ 328783 h 432350"/>
                    <a:gd name="connsiteX8" fmla="*/ 24341 w 471545"/>
                    <a:gd name="connsiteY8" fmla="*/ 248407 h 432350"/>
                    <a:gd name="connsiteX9" fmla="*/ 43141 w 471545"/>
                    <a:gd name="connsiteY9" fmla="*/ 29478 h 432350"/>
                    <a:gd name="connsiteX10" fmla="*/ 78216 w 471545"/>
                    <a:gd name="connsiteY10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71545 w 471545"/>
                    <a:gd name="connsiteY3" fmla="*/ 329502 h 432350"/>
                    <a:gd name="connsiteX4" fmla="*/ 449587 w 471545"/>
                    <a:gd name="connsiteY4" fmla="*/ 347056 h 432350"/>
                    <a:gd name="connsiteX5" fmla="*/ 337931 w 471545"/>
                    <a:gd name="connsiteY5" fmla="*/ 408009 h 432350"/>
                    <a:gd name="connsiteX6" fmla="*/ 68219 w 471545"/>
                    <a:gd name="connsiteY6" fmla="*/ 328783 h 432350"/>
                    <a:gd name="connsiteX7" fmla="*/ 24341 w 471545"/>
                    <a:gd name="connsiteY7" fmla="*/ 248407 h 432350"/>
                    <a:gd name="connsiteX8" fmla="*/ 43141 w 471545"/>
                    <a:gd name="connsiteY8" fmla="*/ 29478 h 432350"/>
                    <a:gd name="connsiteX9" fmla="*/ 78216 w 471545"/>
                    <a:gd name="connsiteY9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71545 w 471545"/>
                    <a:gd name="connsiteY3" fmla="*/ 329502 h 432350"/>
                    <a:gd name="connsiteX4" fmla="*/ 449587 w 471545"/>
                    <a:gd name="connsiteY4" fmla="*/ 347056 h 432350"/>
                    <a:gd name="connsiteX5" fmla="*/ 337931 w 471545"/>
                    <a:gd name="connsiteY5" fmla="*/ 408009 h 432350"/>
                    <a:gd name="connsiteX6" fmla="*/ 68219 w 471545"/>
                    <a:gd name="connsiteY6" fmla="*/ 328783 h 432350"/>
                    <a:gd name="connsiteX7" fmla="*/ 24341 w 471545"/>
                    <a:gd name="connsiteY7" fmla="*/ 248407 h 432350"/>
                    <a:gd name="connsiteX8" fmla="*/ 43141 w 471545"/>
                    <a:gd name="connsiteY8" fmla="*/ 29478 h 432350"/>
                    <a:gd name="connsiteX9" fmla="*/ 78216 w 471545"/>
                    <a:gd name="connsiteY9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71545 w 471545"/>
                    <a:gd name="connsiteY3" fmla="*/ 329502 h 432350"/>
                    <a:gd name="connsiteX4" fmla="*/ 449587 w 471545"/>
                    <a:gd name="connsiteY4" fmla="*/ 347056 h 432350"/>
                    <a:gd name="connsiteX5" fmla="*/ 337931 w 471545"/>
                    <a:gd name="connsiteY5" fmla="*/ 408009 h 432350"/>
                    <a:gd name="connsiteX6" fmla="*/ 68219 w 471545"/>
                    <a:gd name="connsiteY6" fmla="*/ 328783 h 432350"/>
                    <a:gd name="connsiteX7" fmla="*/ 24341 w 471545"/>
                    <a:gd name="connsiteY7" fmla="*/ 248407 h 432350"/>
                    <a:gd name="connsiteX8" fmla="*/ 43141 w 471545"/>
                    <a:gd name="connsiteY8" fmla="*/ 29478 h 432350"/>
                    <a:gd name="connsiteX9" fmla="*/ 78216 w 471545"/>
                    <a:gd name="connsiteY9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71545 w 471545"/>
                    <a:gd name="connsiteY3" fmla="*/ 329502 h 432350"/>
                    <a:gd name="connsiteX4" fmla="*/ 337931 w 471545"/>
                    <a:gd name="connsiteY4" fmla="*/ 408009 h 432350"/>
                    <a:gd name="connsiteX5" fmla="*/ 68219 w 471545"/>
                    <a:gd name="connsiteY5" fmla="*/ 328783 h 432350"/>
                    <a:gd name="connsiteX6" fmla="*/ 24341 w 471545"/>
                    <a:gd name="connsiteY6" fmla="*/ 248407 h 432350"/>
                    <a:gd name="connsiteX7" fmla="*/ 43141 w 471545"/>
                    <a:gd name="connsiteY7" fmla="*/ 29478 h 432350"/>
                    <a:gd name="connsiteX8" fmla="*/ 78216 w 471545"/>
                    <a:gd name="connsiteY8" fmla="*/ 0 h 432350"/>
                    <a:gd name="connsiteX0" fmla="*/ 78216 w 471545"/>
                    <a:gd name="connsiteY0" fmla="*/ 0 h 426968"/>
                    <a:gd name="connsiteX1" fmla="*/ 92291 w 471545"/>
                    <a:gd name="connsiteY1" fmla="*/ 5974 h 426968"/>
                    <a:gd name="connsiteX2" fmla="*/ 387529 w 471545"/>
                    <a:gd name="connsiteY2" fmla="*/ 1657 h 426968"/>
                    <a:gd name="connsiteX3" fmla="*/ 471545 w 471545"/>
                    <a:gd name="connsiteY3" fmla="*/ 329502 h 426968"/>
                    <a:gd name="connsiteX4" fmla="*/ 371269 w 471545"/>
                    <a:gd name="connsiteY4" fmla="*/ 400866 h 426968"/>
                    <a:gd name="connsiteX5" fmla="*/ 68219 w 471545"/>
                    <a:gd name="connsiteY5" fmla="*/ 328783 h 426968"/>
                    <a:gd name="connsiteX6" fmla="*/ 24341 w 471545"/>
                    <a:gd name="connsiteY6" fmla="*/ 248407 h 426968"/>
                    <a:gd name="connsiteX7" fmla="*/ 43141 w 471545"/>
                    <a:gd name="connsiteY7" fmla="*/ 29478 h 426968"/>
                    <a:gd name="connsiteX8" fmla="*/ 78216 w 471545"/>
                    <a:gd name="connsiteY8" fmla="*/ 0 h 426968"/>
                    <a:gd name="connsiteX0" fmla="*/ 78216 w 471545"/>
                    <a:gd name="connsiteY0" fmla="*/ 0 h 423793"/>
                    <a:gd name="connsiteX1" fmla="*/ 92291 w 471545"/>
                    <a:gd name="connsiteY1" fmla="*/ 5974 h 423793"/>
                    <a:gd name="connsiteX2" fmla="*/ 387529 w 471545"/>
                    <a:gd name="connsiteY2" fmla="*/ 1657 h 423793"/>
                    <a:gd name="connsiteX3" fmla="*/ 471545 w 471545"/>
                    <a:gd name="connsiteY3" fmla="*/ 329502 h 423793"/>
                    <a:gd name="connsiteX4" fmla="*/ 371269 w 471545"/>
                    <a:gd name="connsiteY4" fmla="*/ 400866 h 423793"/>
                    <a:gd name="connsiteX5" fmla="*/ 68219 w 471545"/>
                    <a:gd name="connsiteY5" fmla="*/ 328783 h 423793"/>
                    <a:gd name="connsiteX6" fmla="*/ 24341 w 471545"/>
                    <a:gd name="connsiteY6" fmla="*/ 248407 h 423793"/>
                    <a:gd name="connsiteX7" fmla="*/ 43141 w 471545"/>
                    <a:gd name="connsiteY7" fmla="*/ 29478 h 423793"/>
                    <a:gd name="connsiteX8" fmla="*/ 78216 w 471545"/>
                    <a:gd name="connsiteY8" fmla="*/ 0 h 423793"/>
                    <a:gd name="connsiteX0" fmla="*/ 78216 w 471545"/>
                    <a:gd name="connsiteY0" fmla="*/ 0 h 427365"/>
                    <a:gd name="connsiteX1" fmla="*/ 92291 w 471545"/>
                    <a:gd name="connsiteY1" fmla="*/ 5974 h 427365"/>
                    <a:gd name="connsiteX2" fmla="*/ 387529 w 471545"/>
                    <a:gd name="connsiteY2" fmla="*/ 1657 h 427365"/>
                    <a:gd name="connsiteX3" fmla="*/ 471545 w 471545"/>
                    <a:gd name="connsiteY3" fmla="*/ 329502 h 427365"/>
                    <a:gd name="connsiteX4" fmla="*/ 373651 w 471545"/>
                    <a:gd name="connsiteY4" fmla="*/ 405629 h 427365"/>
                    <a:gd name="connsiteX5" fmla="*/ 68219 w 471545"/>
                    <a:gd name="connsiteY5" fmla="*/ 328783 h 427365"/>
                    <a:gd name="connsiteX6" fmla="*/ 24341 w 471545"/>
                    <a:gd name="connsiteY6" fmla="*/ 248407 h 427365"/>
                    <a:gd name="connsiteX7" fmla="*/ 43141 w 471545"/>
                    <a:gd name="connsiteY7" fmla="*/ 29478 h 427365"/>
                    <a:gd name="connsiteX8" fmla="*/ 78216 w 471545"/>
                    <a:gd name="connsiteY8" fmla="*/ 0 h 427365"/>
                    <a:gd name="connsiteX0" fmla="*/ 78216 w 471545"/>
                    <a:gd name="connsiteY0" fmla="*/ 0 h 427365"/>
                    <a:gd name="connsiteX1" fmla="*/ 92291 w 471545"/>
                    <a:gd name="connsiteY1" fmla="*/ 5974 h 427365"/>
                    <a:gd name="connsiteX2" fmla="*/ 387529 w 471545"/>
                    <a:gd name="connsiteY2" fmla="*/ 1657 h 427365"/>
                    <a:gd name="connsiteX3" fmla="*/ 471545 w 471545"/>
                    <a:gd name="connsiteY3" fmla="*/ 329502 h 427365"/>
                    <a:gd name="connsiteX4" fmla="*/ 373651 w 471545"/>
                    <a:gd name="connsiteY4" fmla="*/ 405629 h 427365"/>
                    <a:gd name="connsiteX5" fmla="*/ 68219 w 471545"/>
                    <a:gd name="connsiteY5" fmla="*/ 328783 h 427365"/>
                    <a:gd name="connsiteX6" fmla="*/ 24341 w 471545"/>
                    <a:gd name="connsiteY6" fmla="*/ 248407 h 427365"/>
                    <a:gd name="connsiteX7" fmla="*/ 43141 w 471545"/>
                    <a:gd name="connsiteY7" fmla="*/ 29478 h 427365"/>
                    <a:gd name="connsiteX8" fmla="*/ 78216 w 471545"/>
                    <a:gd name="connsiteY8" fmla="*/ 0 h 427365"/>
                    <a:gd name="connsiteX0" fmla="*/ 78216 w 471545"/>
                    <a:gd name="connsiteY0" fmla="*/ 0 h 425939"/>
                    <a:gd name="connsiteX1" fmla="*/ 92291 w 471545"/>
                    <a:gd name="connsiteY1" fmla="*/ 5974 h 425939"/>
                    <a:gd name="connsiteX2" fmla="*/ 387529 w 471545"/>
                    <a:gd name="connsiteY2" fmla="*/ 1657 h 425939"/>
                    <a:gd name="connsiteX3" fmla="*/ 471545 w 471545"/>
                    <a:gd name="connsiteY3" fmla="*/ 329502 h 425939"/>
                    <a:gd name="connsiteX4" fmla="*/ 373651 w 471545"/>
                    <a:gd name="connsiteY4" fmla="*/ 405629 h 425939"/>
                    <a:gd name="connsiteX5" fmla="*/ 68219 w 471545"/>
                    <a:gd name="connsiteY5" fmla="*/ 328783 h 425939"/>
                    <a:gd name="connsiteX6" fmla="*/ 24341 w 471545"/>
                    <a:gd name="connsiteY6" fmla="*/ 248407 h 425939"/>
                    <a:gd name="connsiteX7" fmla="*/ 43141 w 471545"/>
                    <a:gd name="connsiteY7" fmla="*/ 29478 h 425939"/>
                    <a:gd name="connsiteX8" fmla="*/ 78216 w 471545"/>
                    <a:gd name="connsiteY8" fmla="*/ 0 h 425939"/>
                    <a:gd name="connsiteX0" fmla="*/ 78216 w 471545"/>
                    <a:gd name="connsiteY0" fmla="*/ 0 h 425939"/>
                    <a:gd name="connsiteX1" fmla="*/ 92291 w 471545"/>
                    <a:gd name="connsiteY1" fmla="*/ 5974 h 425939"/>
                    <a:gd name="connsiteX2" fmla="*/ 387529 w 471545"/>
                    <a:gd name="connsiteY2" fmla="*/ 1657 h 425939"/>
                    <a:gd name="connsiteX3" fmla="*/ 471545 w 471545"/>
                    <a:gd name="connsiteY3" fmla="*/ 329502 h 425939"/>
                    <a:gd name="connsiteX4" fmla="*/ 373651 w 471545"/>
                    <a:gd name="connsiteY4" fmla="*/ 405629 h 425939"/>
                    <a:gd name="connsiteX5" fmla="*/ 68219 w 471545"/>
                    <a:gd name="connsiteY5" fmla="*/ 328783 h 425939"/>
                    <a:gd name="connsiteX6" fmla="*/ 24341 w 471545"/>
                    <a:gd name="connsiteY6" fmla="*/ 248407 h 425939"/>
                    <a:gd name="connsiteX7" fmla="*/ 43141 w 471545"/>
                    <a:gd name="connsiteY7" fmla="*/ 62815 h 425939"/>
                    <a:gd name="connsiteX8" fmla="*/ 78216 w 471545"/>
                    <a:gd name="connsiteY8" fmla="*/ 0 h 425939"/>
                    <a:gd name="connsiteX0" fmla="*/ 83715 w 477044"/>
                    <a:gd name="connsiteY0" fmla="*/ 0 h 425939"/>
                    <a:gd name="connsiteX1" fmla="*/ 97790 w 477044"/>
                    <a:gd name="connsiteY1" fmla="*/ 5974 h 425939"/>
                    <a:gd name="connsiteX2" fmla="*/ 393028 w 477044"/>
                    <a:gd name="connsiteY2" fmla="*/ 1657 h 425939"/>
                    <a:gd name="connsiteX3" fmla="*/ 477044 w 477044"/>
                    <a:gd name="connsiteY3" fmla="*/ 329502 h 425939"/>
                    <a:gd name="connsiteX4" fmla="*/ 379150 w 477044"/>
                    <a:gd name="connsiteY4" fmla="*/ 405629 h 425939"/>
                    <a:gd name="connsiteX5" fmla="*/ 73718 w 477044"/>
                    <a:gd name="connsiteY5" fmla="*/ 328783 h 425939"/>
                    <a:gd name="connsiteX6" fmla="*/ 29840 w 477044"/>
                    <a:gd name="connsiteY6" fmla="*/ 248407 h 425939"/>
                    <a:gd name="connsiteX7" fmla="*/ 48640 w 477044"/>
                    <a:gd name="connsiteY7" fmla="*/ 62815 h 425939"/>
                    <a:gd name="connsiteX8" fmla="*/ 83715 w 477044"/>
                    <a:gd name="connsiteY8" fmla="*/ 0 h 425939"/>
                    <a:gd name="connsiteX0" fmla="*/ 43835 w 437164"/>
                    <a:gd name="connsiteY0" fmla="*/ 0 h 420888"/>
                    <a:gd name="connsiteX1" fmla="*/ 57910 w 437164"/>
                    <a:gd name="connsiteY1" fmla="*/ 5974 h 420888"/>
                    <a:gd name="connsiteX2" fmla="*/ 353148 w 437164"/>
                    <a:gd name="connsiteY2" fmla="*/ 1657 h 420888"/>
                    <a:gd name="connsiteX3" fmla="*/ 437164 w 437164"/>
                    <a:gd name="connsiteY3" fmla="*/ 329502 h 420888"/>
                    <a:gd name="connsiteX4" fmla="*/ 339270 w 437164"/>
                    <a:gd name="connsiteY4" fmla="*/ 405629 h 420888"/>
                    <a:gd name="connsiteX5" fmla="*/ 33838 w 437164"/>
                    <a:gd name="connsiteY5" fmla="*/ 328783 h 420888"/>
                    <a:gd name="connsiteX6" fmla="*/ 8760 w 437164"/>
                    <a:gd name="connsiteY6" fmla="*/ 62815 h 420888"/>
                    <a:gd name="connsiteX7" fmla="*/ 43835 w 437164"/>
                    <a:gd name="connsiteY7" fmla="*/ 0 h 420888"/>
                    <a:gd name="connsiteX0" fmla="*/ 56373 w 449702"/>
                    <a:gd name="connsiteY0" fmla="*/ 0 h 419978"/>
                    <a:gd name="connsiteX1" fmla="*/ 70448 w 449702"/>
                    <a:gd name="connsiteY1" fmla="*/ 5974 h 419978"/>
                    <a:gd name="connsiteX2" fmla="*/ 365686 w 449702"/>
                    <a:gd name="connsiteY2" fmla="*/ 1657 h 419978"/>
                    <a:gd name="connsiteX3" fmla="*/ 449702 w 449702"/>
                    <a:gd name="connsiteY3" fmla="*/ 329502 h 419978"/>
                    <a:gd name="connsiteX4" fmla="*/ 351808 w 449702"/>
                    <a:gd name="connsiteY4" fmla="*/ 405629 h 419978"/>
                    <a:gd name="connsiteX5" fmla="*/ 46376 w 449702"/>
                    <a:gd name="connsiteY5" fmla="*/ 328783 h 419978"/>
                    <a:gd name="connsiteX6" fmla="*/ 2248 w 449702"/>
                    <a:gd name="connsiteY6" fmla="*/ 108059 h 419978"/>
                    <a:gd name="connsiteX7" fmla="*/ 56373 w 449702"/>
                    <a:gd name="connsiteY7" fmla="*/ 0 h 419978"/>
                    <a:gd name="connsiteX0" fmla="*/ 73305 w 466634"/>
                    <a:gd name="connsiteY0" fmla="*/ 0 h 419978"/>
                    <a:gd name="connsiteX1" fmla="*/ 87380 w 466634"/>
                    <a:gd name="connsiteY1" fmla="*/ 5974 h 419978"/>
                    <a:gd name="connsiteX2" fmla="*/ 382618 w 466634"/>
                    <a:gd name="connsiteY2" fmla="*/ 1657 h 419978"/>
                    <a:gd name="connsiteX3" fmla="*/ 466634 w 466634"/>
                    <a:gd name="connsiteY3" fmla="*/ 329502 h 419978"/>
                    <a:gd name="connsiteX4" fmla="*/ 368740 w 466634"/>
                    <a:gd name="connsiteY4" fmla="*/ 405629 h 419978"/>
                    <a:gd name="connsiteX5" fmla="*/ 63308 w 466634"/>
                    <a:gd name="connsiteY5" fmla="*/ 328783 h 419978"/>
                    <a:gd name="connsiteX6" fmla="*/ 19180 w 466634"/>
                    <a:gd name="connsiteY6" fmla="*/ 108059 h 419978"/>
                    <a:gd name="connsiteX7" fmla="*/ 73305 w 466634"/>
                    <a:gd name="connsiteY7" fmla="*/ 0 h 419978"/>
                    <a:gd name="connsiteX0" fmla="*/ 83888 w 477217"/>
                    <a:gd name="connsiteY0" fmla="*/ 0 h 419978"/>
                    <a:gd name="connsiteX1" fmla="*/ 97963 w 477217"/>
                    <a:gd name="connsiteY1" fmla="*/ 5974 h 419978"/>
                    <a:gd name="connsiteX2" fmla="*/ 393201 w 477217"/>
                    <a:gd name="connsiteY2" fmla="*/ 1657 h 419978"/>
                    <a:gd name="connsiteX3" fmla="*/ 477217 w 477217"/>
                    <a:gd name="connsiteY3" fmla="*/ 329502 h 419978"/>
                    <a:gd name="connsiteX4" fmla="*/ 379323 w 477217"/>
                    <a:gd name="connsiteY4" fmla="*/ 405629 h 419978"/>
                    <a:gd name="connsiteX5" fmla="*/ 73891 w 477217"/>
                    <a:gd name="connsiteY5" fmla="*/ 328783 h 419978"/>
                    <a:gd name="connsiteX6" fmla="*/ 29763 w 477217"/>
                    <a:gd name="connsiteY6" fmla="*/ 108059 h 419978"/>
                    <a:gd name="connsiteX7" fmla="*/ 83888 w 477217"/>
                    <a:gd name="connsiteY7" fmla="*/ 0 h 419978"/>
                    <a:gd name="connsiteX0" fmla="*/ 85751 w 479080"/>
                    <a:gd name="connsiteY0" fmla="*/ 0 h 419709"/>
                    <a:gd name="connsiteX1" fmla="*/ 99826 w 479080"/>
                    <a:gd name="connsiteY1" fmla="*/ 5974 h 419709"/>
                    <a:gd name="connsiteX2" fmla="*/ 395064 w 479080"/>
                    <a:gd name="connsiteY2" fmla="*/ 1657 h 419709"/>
                    <a:gd name="connsiteX3" fmla="*/ 479080 w 479080"/>
                    <a:gd name="connsiteY3" fmla="*/ 329502 h 419709"/>
                    <a:gd name="connsiteX4" fmla="*/ 381186 w 479080"/>
                    <a:gd name="connsiteY4" fmla="*/ 405629 h 419709"/>
                    <a:gd name="connsiteX5" fmla="*/ 75754 w 479080"/>
                    <a:gd name="connsiteY5" fmla="*/ 328783 h 419709"/>
                    <a:gd name="connsiteX6" fmla="*/ 29245 w 479080"/>
                    <a:gd name="connsiteY6" fmla="*/ 122346 h 419709"/>
                    <a:gd name="connsiteX7" fmla="*/ 85751 w 479080"/>
                    <a:gd name="connsiteY7" fmla="*/ 0 h 419709"/>
                    <a:gd name="connsiteX0" fmla="*/ 77289 w 470618"/>
                    <a:gd name="connsiteY0" fmla="*/ 0 h 419709"/>
                    <a:gd name="connsiteX1" fmla="*/ 91364 w 470618"/>
                    <a:gd name="connsiteY1" fmla="*/ 5974 h 419709"/>
                    <a:gd name="connsiteX2" fmla="*/ 386602 w 470618"/>
                    <a:gd name="connsiteY2" fmla="*/ 1657 h 419709"/>
                    <a:gd name="connsiteX3" fmla="*/ 470618 w 470618"/>
                    <a:gd name="connsiteY3" fmla="*/ 329502 h 419709"/>
                    <a:gd name="connsiteX4" fmla="*/ 372724 w 470618"/>
                    <a:gd name="connsiteY4" fmla="*/ 405629 h 419709"/>
                    <a:gd name="connsiteX5" fmla="*/ 67292 w 470618"/>
                    <a:gd name="connsiteY5" fmla="*/ 328783 h 419709"/>
                    <a:gd name="connsiteX6" fmla="*/ 20783 w 470618"/>
                    <a:gd name="connsiteY6" fmla="*/ 122346 h 419709"/>
                    <a:gd name="connsiteX7" fmla="*/ 77289 w 470618"/>
                    <a:gd name="connsiteY7" fmla="*/ 0 h 419709"/>
                    <a:gd name="connsiteX0" fmla="*/ 77289 w 470618"/>
                    <a:gd name="connsiteY0" fmla="*/ 0 h 426230"/>
                    <a:gd name="connsiteX1" fmla="*/ 91364 w 470618"/>
                    <a:gd name="connsiteY1" fmla="*/ 5974 h 426230"/>
                    <a:gd name="connsiteX2" fmla="*/ 386602 w 470618"/>
                    <a:gd name="connsiteY2" fmla="*/ 1657 h 426230"/>
                    <a:gd name="connsiteX3" fmla="*/ 470618 w 470618"/>
                    <a:gd name="connsiteY3" fmla="*/ 329502 h 426230"/>
                    <a:gd name="connsiteX4" fmla="*/ 372724 w 470618"/>
                    <a:gd name="connsiteY4" fmla="*/ 405629 h 426230"/>
                    <a:gd name="connsiteX5" fmla="*/ 67292 w 470618"/>
                    <a:gd name="connsiteY5" fmla="*/ 328783 h 426230"/>
                    <a:gd name="connsiteX6" fmla="*/ 20783 w 470618"/>
                    <a:gd name="connsiteY6" fmla="*/ 122346 h 426230"/>
                    <a:gd name="connsiteX7" fmla="*/ 77289 w 470618"/>
                    <a:gd name="connsiteY7" fmla="*/ 0 h 426230"/>
                    <a:gd name="connsiteX0" fmla="*/ 62894 w 456223"/>
                    <a:gd name="connsiteY0" fmla="*/ 0 h 426903"/>
                    <a:gd name="connsiteX1" fmla="*/ 76969 w 456223"/>
                    <a:gd name="connsiteY1" fmla="*/ 5974 h 426903"/>
                    <a:gd name="connsiteX2" fmla="*/ 372207 w 456223"/>
                    <a:gd name="connsiteY2" fmla="*/ 1657 h 426903"/>
                    <a:gd name="connsiteX3" fmla="*/ 456223 w 456223"/>
                    <a:gd name="connsiteY3" fmla="*/ 329502 h 426903"/>
                    <a:gd name="connsiteX4" fmla="*/ 358329 w 456223"/>
                    <a:gd name="connsiteY4" fmla="*/ 405629 h 426903"/>
                    <a:gd name="connsiteX5" fmla="*/ 40991 w 456223"/>
                    <a:gd name="connsiteY5" fmla="*/ 333351 h 426903"/>
                    <a:gd name="connsiteX6" fmla="*/ 6388 w 456223"/>
                    <a:gd name="connsiteY6" fmla="*/ 122346 h 426903"/>
                    <a:gd name="connsiteX7" fmla="*/ 62894 w 456223"/>
                    <a:gd name="connsiteY7" fmla="*/ 0 h 426903"/>
                    <a:gd name="connsiteX0" fmla="*/ 82517 w 475846"/>
                    <a:gd name="connsiteY0" fmla="*/ 0 h 426903"/>
                    <a:gd name="connsiteX1" fmla="*/ 96592 w 475846"/>
                    <a:gd name="connsiteY1" fmla="*/ 5974 h 426903"/>
                    <a:gd name="connsiteX2" fmla="*/ 391830 w 475846"/>
                    <a:gd name="connsiteY2" fmla="*/ 1657 h 426903"/>
                    <a:gd name="connsiteX3" fmla="*/ 475846 w 475846"/>
                    <a:gd name="connsiteY3" fmla="*/ 329502 h 426903"/>
                    <a:gd name="connsiteX4" fmla="*/ 377952 w 475846"/>
                    <a:gd name="connsiteY4" fmla="*/ 405629 h 426903"/>
                    <a:gd name="connsiteX5" fmla="*/ 60614 w 475846"/>
                    <a:gd name="connsiteY5" fmla="*/ 333351 h 426903"/>
                    <a:gd name="connsiteX6" fmla="*/ 26011 w 475846"/>
                    <a:gd name="connsiteY6" fmla="*/ 122346 h 426903"/>
                    <a:gd name="connsiteX7" fmla="*/ 82517 w 475846"/>
                    <a:gd name="connsiteY7" fmla="*/ 0 h 426903"/>
                    <a:gd name="connsiteX0" fmla="*/ 82517 w 482990"/>
                    <a:gd name="connsiteY0" fmla="*/ 0 h 426903"/>
                    <a:gd name="connsiteX1" fmla="*/ 96592 w 482990"/>
                    <a:gd name="connsiteY1" fmla="*/ 5974 h 426903"/>
                    <a:gd name="connsiteX2" fmla="*/ 391830 w 482990"/>
                    <a:gd name="connsiteY2" fmla="*/ 1657 h 426903"/>
                    <a:gd name="connsiteX3" fmla="*/ 482990 w 482990"/>
                    <a:gd name="connsiteY3" fmla="*/ 336355 h 426903"/>
                    <a:gd name="connsiteX4" fmla="*/ 377952 w 482990"/>
                    <a:gd name="connsiteY4" fmla="*/ 405629 h 426903"/>
                    <a:gd name="connsiteX5" fmla="*/ 60614 w 482990"/>
                    <a:gd name="connsiteY5" fmla="*/ 333351 h 426903"/>
                    <a:gd name="connsiteX6" fmla="*/ 26011 w 482990"/>
                    <a:gd name="connsiteY6" fmla="*/ 122346 h 426903"/>
                    <a:gd name="connsiteX7" fmla="*/ 82517 w 482990"/>
                    <a:gd name="connsiteY7" fmla="*/ 0 h 4269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82990" h="426903">
                      <a:moveTo>
                        <a:pt x="82517" y="0"/>
                      </a:moveTo>
                      <a:lnTo>
                        <a:pt x="96592" y="5974"/>
                      </a:lnTo>
                      <a:cubicBezTo>
                        <a:pt x="193416" y="41841"/>
                        <a:pt x="256905" y="25321"/>
                        <a:pt x="391830" y="1657"/>
                      </a:cubicBezTo>
                      <a:cubicBezTo>
                        <a:pt x="378839" y="98441"/>
                        <a:pt x="384541" y="233545"/>
                        <a:pt x="482990" y="336355"/>
                      </a:cubicBezTo>
                      <a:cubicBezTo>
                        <a:pt x="450359" y="361731"/>
                        <a:pt x="474308" y="360172"/>
                        <a:pt x="377952" y="405629"/>
                      </a:cubicBezTo>
                      <a:cubicBezTo>
                        <a:pt x="203015" y="467076"/>
                        <a:pt x="119271" y="380565"/>
                        <a:pt x="60614" y="333351"/>
                      </a:cubicBezTo>
                      <a:cubicBezTo>
                        <a:pt x="1957" y="286137"/>
                        <a:pt x="-22882" y="187041"/>
                        <a:pt x="26011" y="122346"/>
                      </a:cubicBezTo>
                      <a:cubicBezTo>
                        <a:pt x="74904" y="57651"/>
                        <a:pt x="64475" y="36020"/>
                        <a:pt x="8251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7" name="フリーフォーム: 図形 236">
                  <a:extLst>
                    <a:ext uri="{FF2B5EF4-FFF2-40B4-BE49-F238E27FC236}">
                      <a16:creationId xmlns:a16="http://schemas.microsoft.com/office/drawing/2014/main" id="{E6FAC420-D4C4-45F7-97DC-268ABA3E6219}"/>
                    </a:ext>
                  </a:extLst>
                </p:cNvPr>
                <p:cNvSpPr/>
                <p:nvPr/>
              </p:nvSpPr>
              <p:spPr>
                <a:xfrm>
                  <a:off x="1484987" y="1970287"/>
                  <a:ext cx="360488" cy="368102"/>
                </a:xfrm>
                <a:custGeom>
                  <a:avLst/>
                  <a:gdLst>
                    <a:gd name="connsiteX0" fmla="*/ 346588 w 437748"/>
                    <a:gd name="connsiteY0" fmla="*/ 0 h 375245"/>
                    <a:gd name="connsiteX1" fmla="*/ 437748 w 437748"/>
                    <a:gd name="connsiteY1" fmla="*/ 295344 h 375245"/>
                    <a:gd name="connsiteX2" fmla="*/ 332710 w 437748"/>
                    <a:gd name="connsiteY2" fmla="*/ 356473 h 375245"/>
                    <a:gd name="connsiteX3" fmla="*/ 170892 w 437748"/>
                    <a:gd name="connsiteY3" fmla="*/ 371106 h 375245"/>
                    <a:gd name="connsiteX4" fmla="*/ 149611 w 437748"/>
                    <a:gd name="connsiteY4" fmla="*/ 365548 h 375245"/>
                    <a:gd name="connsiteX5" fmla="*/ 110345 w 437748"/>
                    <a:gd name="connsiteY5" fmla="*/ 342345 h 375245"/>
                    <a:gd name="connsiteX6" fmla="*/ 60615 w 437748"/>
                    <a:gd name="connsiteY6" fmla="*/ 300800 h 375245"/>
                    <a:gd name="connsiteX7" fmla="*/ 26012 w 437748"/>
                    <a:gd name="connsiteY7" fmla="*/ 80835 h 375245"/>
                    <a:gd name="connsiteX8" fmla="*/ 52931 w 437748"/>
                    <a:gd name="connsiteY8" fmla="*/ 37735 h 375245"/>
                    <a:gd name="connsiteX9" fmla="*/ 65354 w 437748"/>
                    <a:gd name="connsiteY9" fmla="*/ 7041 h 375245"/>
                    <a:gd name="connsiteX10" fmla="*/ 119355 w 437748"/>
                    <a:gd name="connsiteY10" fmla="*/ 19503 h 375245"/>
                    <a:gd name="connsiteX11" fmla="*/ 346588 w 437748"/>
                    <a:gd name="connsiteY11" fmla="*/ 0 h 375245"/>
                    <a:gd name="connsiteX0" fmla="*/ 294155 w 385315"/>
                    <a:gd name="connsiteY0" fmla="*/ 0 h 375245"/>
                    <a:gd name="connsiteX1" fmla="*/ 385315 w 385315"/>
                    <a:gd name="connsiteY1" fmla="*/ 295344 h 375245"/>
                    <a:gd name="connsiteX2" fmla="*/ 280277 w 385315"/>
                    <a:gd name="connsiteY2" fmla="*/ 356473 h 375245"/>
                    <a:gd name="connsiteX3" fmla="*/ 118459 w 385315"/>
                    <a:gd name="connsiteY3" fmla="*/ 371106 h 375245"/>
                    <a:gd name="connsiteX4" fmla="*/ 97178 w 385315"/>
                    <a:gd name="connsiteY4" fmla="*/ 365548 h 375245"/>
                    <a:gd name="connsiteX5" fmla="*/ 57912 w 385315"/>
                    <a:gd name="connsiteY5" fmla="*/ 342345 h 375245"/>
                    <a:gd name="connsiteX6" fmla="*/ 8182 w 385315"/>
                    <a:gd name="connsiteY6" fmla="*/ 300800 h 375245"/>
                    <a:gd name="connsiteX7" fmla="*/ 498 w 385315"/>
                    <a:gd name="connsiteY7" fmla="*/ 37735 h 375245"/>
                    <a:gd name="connsiteX8" fmla="*/ 12921 w 385315"/>
                    <a:gd name="connsiteY8" fmla="*/ 7041 h 375245"/>
                    <a:gd name="connsiteX9" fmla="*/ 66922 w 385315"/>
                    <a:gd name="connsiteY9" fmla="*/ 19503 h 375245"/>
                    <a:gd name="connsiteX10" fmla="*/ 294155 w 385315"/>
                    <a:gd name="connsiteY10" fmla="*/ 0 h 375245"/>
                    <a:gd name="connsiteX0" fmla="*/ 0 w 384817"/>
                    <a:gd name="connsiteY0" fmla="*/ 37735 h 375245"/>
                    <a:gd name="connsiteX1" fmla="*/ 12423 w 384817"/>
                    <a:gd name="connsiteY1" fmla="*/ 7041 h 375245"/>
                    <a:gd name="connsiteX2" fmla="*/ 66424 w 384817"/>
                    <a:gd name="connsiteY2" fmla="*/ 19503 h 375245"/>
                    <a:gd name="connsiteX3" fmla="*/ 293657 w 384817"/>
                    <a:gd name="connsiteY3" fmla="*/ 0 h 375245"/>
                    <a:gd name="connsiteX4" fmla="*/ 384817 w 384817"/>
                    <a:gd name="connsiteY4" fmla="*/ 295344 h 375245"/>
                    <a:gd name="connsiteX5" fmla="*/ 279779 w 384817"/>
                    <a:gd name="connsiteY5" fmla="*/ 356473 h 375245"/>
                    <a:gd name="connsiteX6" fmla="*/ 117961 w 384817"/>
                    <a:gd name="connsiteY6" fmla="*/ 371106 h 375245"/>
                    <a:gd name="connsiteX7" fmla="*/ 96680 w 384817"/>
                    <a:gd name="connsiteY7" fmla="*/ 365548 h 375245"/>
                    <a:gd name="connsiteX8" fmla="*/ 57414 w 384817"/>
                    <a:gd name="connsiteY8" fmla="*/ 342345 h 375245"/>
                    <a:gd name="connsiteX9" fmla="*/ 7684 w 384817"/>
                    <a:gd name="connsiteY9" fmla="*/ 300800 h 375245"/>
                    <a:gd name="connsiteX10" fmla="*/ 91440 w 384817"/>
                    <a:gd name="connsiteY10" fmla="*/ 129175 h 375245"/>
                    <a:gd name="connsiteX0" fmla="*/ 0 w 384817"/>
                    <a:gd name="connsiteY0" fmla="*/ 37735 h 375245"/>
                    <a:gd name="connsiteX1" fmla="*/ 12423 w 384817"/>
                    <a:gd name="connsiteY1" fmla="*/ 7041 h 375245"/>
                    <a:gd name="connsiteX2" fmla="*/ 66424 w 384817"/>
                    <a:gd name="connsiteY2" fmla="*/ 19503 h 375245"/>
                    <a:gd name="connsiteX3" fmla="*/ 293657 w 384817"/>
                    <a:gd name="connsiteY3" fmla="*/ 0 h 375245"/>
                    <a:gd name="connsiteX4" fmla="*/ 384817 w 384817"/>
                    <a:gd name="connsiteY4" fmla="*/ 295344 h 375245"/>
                    <a:gd name="connsiteX5" fmla="*/ 279779 w 384817"/>
                    <a:gd name="connsiteY5" fmla="*/ 356473 h 375245"/>
                    <a:gd name="connsiteX6" fmla="*/ 117961 w 384817"/>
                    <a:gd name="connsiteY6" fmla="*/ 371106 h 375245"/>
                    <a:gd name="connsiteX7" fmla="*/ 96680 w 384817"/>
                    <a:gd name="connsiteY7" fmla="*/ 365548 h 375245"/>
                    <a:gd name="connsiteX8" fmla="*/ 57414 w 384817"/>
                    <a:gd name="connsiteY8" fmla="*/ 342345 h 375245"/>
                    <a:gd name="connsiteX9" fmla="*/ 7684 w 384817"/>
                    <a:gd name="connsiteY9" fmla="*/ 300800 h 375245"/>
                    <a:gd name="connsiteX0" fmla="*/ 4739 w 377133"/>
                    <a:gd name="connsiteY0" fmla="*/ 7041 h 375245"/>
                    <a:gd name="connsiteX1" fmla="*/ 58740 w 377133"/>
                    <a:gd name="connsiteY1" fmla="*/ 19503 h 375245"/>
                    <a:gd name="connsiteX2" fmla="*/ 285973 w 377133"/>
                    <a:gd name="connsiteY2" fmla="*/ 0 h 375245"/>
                    <a:gd name="connsiteX3" fmla="*/ 377133 w 377133"/>
                    <a:gd name="connsiteY3" fmla="*/ 295344 h 375245"/>
                    <a:gd name="connsiteX4" fmla="*/ 272095 w 377133"/>
                    <a:gd name="connsiteY4" fmla="*/ 356473 h 375245"/>
                    <a:gd name="connsiteX5" fmla="*/ 110277 w 377133"/>
                    <a:gd name="connsiteY5" fmla="*/ 371106 h 375245"/>
                    <a:gd name="connsiteX6" fmla="*/ 88996 w 377133"/>
                    <a:gd name="connsiteY6" fmla="*/ 365548 h 375245"/>
                    <a:gd name="connsiteX7" fmla="*/ 49730 w 377133"/>
                    <a:gd name="connsiteY7" fmla="*/ 342345 h 375245"/>
                    <a:gd name="connsiteX8" fmla="*/ 0 w 377133"/>
                    <a:gd name="connsiteY8" fmla="*/ 300800 h 375245"/>
                    <a:gd name="connsiteX0" fmla="*/ 0 w 372394"/>
                    <a:gd name="connsiteY0" fmla="*/ 7041 h 375245"/>
                    <a:gd name="connsiteX1" fmla="*/ 54001 w 372394"/>
                    <a:gd name="connsiteY1" fmla="*/ 19503 h 375245"/>
                    <a:gd name="connsiteX2" fmla="*/ 281234 w 372394"/>
                    <a:gd name="connsiteY2" fmla="*/ 0 h 375245"/>
                    <a:gd name="connsiteX3" fmla="*/ 372394 w 372394"/>
                    <a:gd name="connsiteY3" fmla="*/ 295344 h 375245"/>
                    <a:gd name="connsiteX4" fmla="*/ 267356 w 372394"/>
                    <a:gd name="connsiteY4" fmla="*/ 356473 h 375245"/>
                    <a:gd name="connsiteX5" fmla="*/ 105538 w 372394"/>
                    <a:gd name="connsiteY5" fmla="*/ 371106 h 375245"/>
                    <a:gd name="connsiteX6" fmla="*/ 84257 w 372394"/>
                    <a:gd name="connsiteY6" fmla="*/ 365548 h 375245"/>
                    <a:gd name="connsiteX7" fmla="*/ 44991 w 372394"/>
                    <a:gd name="connsiteY7" fmla="*/ 342345 h 375245"/>
                    <a:gd name="connsiteX0" fmla="*/ 0 w 372394"/>
                    <a:gd name="connsiteY0" fmla="*/ 7041 h 375245"/>
                    <a:gd name="connsiteX1" fmla="*/ 54001 w 372394"/>
                    <a:gd name="connsiteY1" fmla="*/ 19503 h 375245"/>
                    <a:gd name="connsiteX2" fmla="*/ 281234 w 372394"/>
                    <a:gd name="connsiteY2" fmla="*/ 0 h 375245"/>
                    <a:gd name="connsiteX3" fmla="*/ 372394 w 372394"/>
                    <a:gd name="connsiteY3" fmla="*/ 295344 h 375245"/>
                    <a:gd name="connsiteX4" fmla="*/ 267356 w 372394"/>
                    <a:gd name="connsiteY4" fmla="*/ 356473 h 375245"/>
                    <a:gd name="connsiteX5" fmla="*/ 105538 w 372394"/>
                    <a:gd name="connsiteY5" fmla="*/ 371106 h 375245"/>
                    <a:gd name="connsiteX6" fmla="*/ 84257 w 372394"/>
                    <a:gd name="connsiteY6" fmla="*/ 365548 h 375245"/>
                    <a:gd name="connsiteX0" fmla="*/ 0 w 360488"/>
                    <a:gd name="connsiteY0" fmla="*/ 7041 h 375245"/>
                    <a:gd name="connsiteX1" fmla="*/ 54001 w 360488"/>
                    <a:gd name="connsiteY1" fmla="*/ 19503 h 375245"/>
                    <a:gd name="connsiteX2" fmla="*/ 281234 w 360488"/>
                    <a:gd name="connsiteY2" fmla="*/ 0 h 375245"/>
                    <a:gd name="connsiteX3" fmla="*/ 360488 w 360488"/>
                    <a:gd name="connsiteY3" fmla="*/ 300198 h 375245"/>
                    <a:gd name="connsiteX4" fmla="*/ 267356 w 360488"/>
                    <a:gd name="connsiteY4" fmla="*/ 356473 h 375245"/>
                    <a:gd name="connsiteX5" fmla="*/ 105538 w 360488"/>
                    <a:gd name="connsiteY5" fmla="*/ 371106 h 375245"/>
                    <a:gd name="connsiteX6" fmla="*/ 84257 w 360488"/>
                    <a:gd name="connsiteY6" fmla="*/ 365548 h 375245"/>
                    <a:gd name="connsiteX0" fmla="*/ 0 w 360488"/>
                    <a:gd name="connsiteY0" fmla="*/ 7041 h 375245"/>
                    <a:gd name="connsiteX1" fmla="*/ 54001 w 360488"/>
                    <a:gd name="connsiteY1" fmla="*/ 19503 h 375245"/>
                    <a:gd name="connsiteX2" fmla="*/ 281234 w 360488"/>
                    <a:gd name="connsiteY2" fmla="*/ 0 h 375245"/>
                    <a:gd name="connsiteX3" fmla="*/ 360488 w 360488"/>
                    <a:gd name="connsiteY3" fmla="*/ 300198 h 375245"/>
                    <a:gd name="connsiteX4" fmla="*/ 267356 w 360488"/>
                    <a:gd name="connsiteY4" fmla="*/ 356473 h 375245"/>
                    <a:gd name="connsiteX5" fmla="*/ 105538 w 360488"/>
                    <a:gd name="connsiteY5" fmla="*/ 371106 h 375245"/>
                    <a:gd name="connsiteX6" fmla="*/ 84257 w 360488"/>
                    <a:gd name="connsiteY6" fmla="*/ 365548 h 3752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60488" h="375245">
                      <a:moveTo>
                        <a:pt x="0" y="7041"/>
                      </a:moveTo>
                      <a:lnTo>
                        <a:pt x="54001" y="19503"/>
                      </a:lnTo>
                      <a:cubicBezTo>
                        <a:pt x="119029" y="27777"/>
                        <a:pt x="180040" y="15661"/>
                        <a:pt x="281234" y="0"/>
                      </a:cubicBezTo>
                      <a:cubicBezTo>
                        <a:pt x="268243" y="85404"/>
                        <a:pt x="269182" y="192485"/>
                        <a:pt x="360488" y="300198"/>
                      </a:cubicBezTo>
                      <a:cubicBezTo>
                        <a:pt x="327857" y="322590"/>
                        <a:pt x="363712" y="316360"/>
                        <a:pt x="267356" y="356473"/>
                      </a:cubicBezTo>
                      <a:cubicBezTo>
                        <a:pt x="201755" y="376806"/>
                        <a:pt x="148977" y="378779"/>
                        <a:pt x="105538" y="371106"/>
                      </a:cubicBezTo>
                      <a:lnTo>
                        <a:pt x="84257" y="365548"/>
                      </a:lnTo>
                    </a:path>
                  </a:pathLst>
                </a:custGeom>
                <a:noFill/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8" name="フリーフォーム: 図形 237">
                  <a:extLst>
                    <a:ext uri="{FF2B5EF4-FFF2-40B4-BE49-F238E27FC236}">
                      <a16:creationId xmlns:a16="http://schemas.microsoft.com/office/drawing/2014/main" id="{0AF6BF6C-C966-412D-929D-CD5E5D54DC48}"/>
                    </a:ext>
                  </a:extLst>
                </p:cNvPr>
                <p:cNvSpPr/>
                <p:nvPr/>
              </p:nvSpPr>
              <p:spPr>
                <a:xfrm rot="4790864">
                  <a:off x="1614261" y="2127223"/>
                  <a:ext cx="54676" cy="259829"/>
                </a:xfrm>
                <a:custGeom>
                  <a:avLst/>
                  <a:gdLst>
                    <a:gd name="connsiteX0" fmla="*/ 40431 w 85860"/>
                    <a:gd name="connsiteY0" fmla="*/ 0 h 288131"/>
                    <a:gd name="connsiteX1" fmla="*/ 45429 w 85860"/>
                    <a:gd name="connsiteY1" fmla="*/ 0 h 288131"/>
                    <a:gd name="connsiteX2" fmla="*/ 85860 w 85860"/>
                    <a:gd name="connsiteY2" fmla="*/ 288131 h 288131"/>
                    <a:gd name="connsiteX3" fmla="*/ 0 w 85860"/>
                    <a:gd name="connsiteY3" fmla="*/ 288131 h 288131"/>
                    <a:gd name="connsiteX0" fmla="*/ 85860 w 177300"/>
                    <a:gd name="connsiteY0" fmla="*/ 288131 h 379571"/>
                    <a:gd name="connsiteX1" fmla="*/ 0 w 177300"/>
                    <a:gd name="connsiteY1" fmla="*/ 288131 h 379571"/>
                    <a:gd name="connsiteX2" fmla="*/ 40431 w 177300"/>
                    <a:gd name="connsiteY2" fmla="*/ 0 h 379571"/>
                    <a:gd name="connsiteX3" fmla="*/ 45429 w 177300"/>
                    <a:gd name="connsiteY3" fmla="*/ 0 h 379571"/>
                    <a:gd name="connsiteX4" fmla="*/ 177300 w 177300"/>
                    <a:gd name="connsiteY4" fmla="*/ 379571 h 379571"/>
                    <a:gd name="connsiteX0" fmla="*/ 0 w 177300"/>
                    <a:gd name="connsiteY0" fmla="*/ 288131 h 379571"/>
                    <a:gd name="connsiteX1" fmla="*/ 40431 w 177300"/>
                    <a:gd name="connsiteY1" fmla="*/ 0 h 379571"/>
                    <a:gd name="connsiteX2" fmla="*/ 45429 w 177300"/>
                    <a:gd name="connsiteY2" fmla="*/ 0 h 379571"/>
                    <a:gd name="connsiteX3" fmla="*/ 177300 w 177300"/>
                    <a:gd name="connsiteY3" fmla="*/ 379571 h 379571"/>
                    <a:gd name="connsiteX0" fmla="*/ 0 w 63000"/>
                    <a:gd name="connsiteY0" fmla="*/ 288131 h 289084"/>
                    <a:gd name="connsiteX1" fmla="*/ 40431 w 63000"/>
                    <a:gd name="connsiteY1" fmla="*/ 0 h 289084"/>
                    <a:gd name="connsiteX2" fmla="*/ 45429 w 63000"/>
                    <a:gd name="connsiteY2" fmla="*/ 0 h 289084"/>
                    <a:gd name="connsiteX3" fmla="*/ 63000 w 63000"/>
                    <a:gd name="connsiteY3" fmla="*/ 289084 h 289084"/>
                    <a:gd name="connsiteX0" fmla="*/ 0 w 53369"/>
                    <a:gd name="connsiteY0" fmla="*/ 320113 h 320114"/>
                    <a:gd name="connsiteX1" fmla="*/ 30800 w 53369"/>
                    <a:gd name="connsiteY1" fmla="*/ 0 h 320114"/>
                    <a:gd name="connsiteX2" fmla="*/ 35798 w 53369"/>
                    <a:gd name="connsiteY2" fmla="*/ 0 h 320114"/>
                    <a:gd name="connsiteX3" fmla="*/ 53369 w 53369"/>
                    <a:gd name="connsiteY3" fmla="*/ 289084 h 3201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3369" h="320114">
                      <a:moveTo>
                        <a:pt x="0" y="320113"/>
                      </a:moveTo>
                      <a:lnTo>
                        <a:pt x="30800" y="0"/>
                      </a:lnTo>
                      <a:lnTo>
                        <a:pt x="35798" y="0"/>
                      </a:lnTo>
                      <a:cubicBezTo>
                        <a:pt x="49275" y="96044"/>
                        <a:pt x="53369" y="289084"/>
                        <a:pt x="53369" y="289084"/>
                      </a:cubicBezTo>
                    </a:path>
                  </a:pathLst>
                </a:custGeom>
                <a:noFill/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9" name="フリーフォーム: 図形 238">
                  <a:extLst>
                    <a:ext uri="{FF2B5EF4-FFF2-40B4-BE49-F238E27FC236}">
                      <a16:creationId xmlns:a16="http://schemas.microsoft.com/office/drawing/2014/main" id="{363B52F0-6C75-4FCE-8650-BFB9F925E0B0}"/>
                    </a:ext>
                  </a:extLst>
                </p:cNvPr>
                <p:cNvSpPr/>
                <p:nvPr/>
              </p:nvSpPr>
              <p:spPr>
                <a:xfrm rot="16019154" flipV="1">
                  <a:off x="1557111" y="1924817"/>
                  <a:ext cx="54676" cy="259829"/>
                </a:xfrm>
                <a:custGeom>
                  <a:avLst/>
                  <a:gdLst>
                    <a:gd name="connsiteX0" fmla="*/ 40431 w 85860"/>
                    <a:gd name="connsiteY0" fmla="*/ 0 h 288131"/>
                    <a:gd name="connsiteX1" fmla="*/ 45429 w 85860"/>
                    <a:gd name="connsiteY1" fmla="*/ 0 h 288131"/>
                    <a:gd name="connsiteX2" fmla="*/ 85860 w 85860"/>
                    <a:gd name="connsiteY2" fmla="*/ 288131 h 288131"/>
                    <a:gd name="connsiteX3" fmla="*/ 0 w 85860"/>
                    <a:gd name="connsiteY3" fmla="*/ 288131 h 288131"/>
                    <a:gd name="connsiteX0" fmla="*/ 85860 w 177300"/>
                    <a:gd name="connsiteY0" fmla="*/ 288131 h 379571"/>
                    <a:gd name="connsiteX1" fmla="*/ 0 w 177300"/>
                    <a:gd name="connsiteY1" fmla="*/ 288131 h 379571"/>
                    <a:gd name="connsiteX2" fmla="*/ 40431 w 177300"/>
                    <a:gd name="connsiteY2" fmla="*/ 0 h 379571"/>
                    <a:gd name="connsiteX3" fmla="*/ 45429 w 177300"/>
                    <a:gd name="connsiteY3" fmla="*/ 0 h 379571"/>
                    <a:gd name="connsiteX4" fmla="*/ 177300 w 177300"/>
                    <a:gd name="connsiteY4" fmla="*/ 379571 h 379571"/>
                    <a:gd name="connsiteX0" fmla="*/ 0 w 177300"/>
                    <a:gd name="connsiteY0" fmla="*/ 288131 h 379571"/>
                    <a:gd name="connsiteX1" fmla="*/ 40431 w 177300"/>
                    <a:gd name="connsiteY1" fmla="*/ 0 h 379571"/>
                    <a:gd name="connsiteX2" fmla="*/ 45429 w 177300"/>
                    <a:gd name="connsiteY2" fmla="*/ 0 h 379571"/>
                    <a:gd name="connsiteX3" fmla="*/ 177300 w 177300"/>
                    <a:gd name="connsiteY3" fmla="*/ 379571 h 379571"/>
                    <a:gd name="connsiteX0" fmla="*/ 0 w 63000"/>
                    <a:gd name="connsiteY0" fmla="*/ 288131 h 289084"/>
                    <a:gd name="connsiteX1" fmla="*/ 40431 w 63000"/>
                    <a:gd name="connsiteY1" fmla="*/ 0 h 289084"/>
                    <a:gd name="connsiteX2" fmla="*/ 45429 w 63000"/>
                    <a:gd name="connsiteY2" fmla="*/ 0 h 289084"/>
                    <a:gd name="connsiteX3" fmla="*/ 63000 w 63000"/>
                    <a:gd name="connsiteY3" fmla="*/ 289084 h 289084"/>
                    <a:gd name="connsiteX0" fmla="*/ 0 w 53369"/>
                    <a:gd name="connsiteY0" fmla="*/ 320113 h 320114"/>
                    <a:gd name="connsiteX1" fmla="*/ 30800 w 53369"/>
                    <a:gd name="connsiteY1" fmla="*/ 0 h 320114"/>
                    <a:gd name="connsiteX2" fmla="*/ 35798 w 53369"/>
                    <a:gd name="connsiteY2" fmla="*/ 0 h 320114"/>
                    <a:gd name="connsiteX3" fmla="*/ 53369 w 53369"/>
                    <a:gd name="connsiteY3" fmla="*/ 289084 h 3201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3369" h="320114">
                      <a:moveTo>
                        <a:pt x="0" y="320113"/>
                      </a:moveTo>
                      <a:lnTo>
                        <a:pt x="30800" y="0"/>
                      </a:lnTo>
                      <a:lnTo>
                        <a:pt x="35798" y="0"/>
                      </a:lnTo>
                      <a:cubicBezTo>
                        <a:pt x="49275" y="96044"/>
                        <a:pt x="53369" y="289084"/>
                        <a:pt x="53369" y="289084"/>
                      </a:cubicBezTo>
                    </a:path>
                  </a:pathLst>
                </a:custGeom>
                <a:noFill/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40" name="フリーフォーム: 図形 239">
              <a:extLst>
                <a:ext uri="{FF2B5EF4-FFF2-40B4-BE49-F238E27FC236}">
                  <a16:creationId xmlns:a16="http://schemas.microsoft.com/office/drawing/2014/main" id="{6AA52C72-16E4-4FFE-A452-95CA84E33AF7}"/>
                </a:ext>
              </a:extLst>
            </p:cNvPr>
            <p:cNvSpPr/>
            <p:nvPr/>
          </p:nvSpPr>
          <p:spPr>
            <a:xfrm rot="900000" flipH="1">
              <a:off x="8057067" y="1716403"/>
              <a:ext cx="206460" cy="373927"/>
            </a:xfrm>
            <a:custGeom>
              <a:avLst/>
              <a:gdLst>
                <a:gd name="connsiteX0" fmla="*/ 109805 w 188990"/>
                <a:gd name="connsiteY0" fmla="*/ 0 h 342286"/>
                <a:gd name="connsiteX1" fmla="*/ 0 w 188990"/>
                <a:gd name="connsiteY1" fmla="*/ 171143 h 342286"/>
                <a:gd name="connsiteX2" fmla="*/ 109805 w 188990"/>
                <a:gd name="connsiteY2" fmla="*/ 342286 h 342286"/>
                <a:gd name="connsiteX3" fmla="*/ 111831 w 188990"/>
                <a:gd name="connsiteY3" fmla="*/ 341648 h 342286"/>
                <a:gd name="connsiteX4" fmla="*/ 188990 w 188990"/>
                <a:gd name="connsiteY4" fmla="*/ 53688 h 342286"/>
                <a:gd name="connsiteX5" fmla="*/ 187449 w 188990"/>
                <a:gd name="connsiteY5" fmla="*/ 50126 h 342286"/>
                <a:gd name="connsiteX6" fmla="*/ 109805 w 188990"/>
                <a:gd name="connsiteY6" fmla="*/ 0 h 342286"/>
                <a:gd name="connsiteX0" fmla="*/ 109805 w 188990"/>
                <a:gd name="connsiteY0" fmla="*/ 0 h 342286"/>
                <a:gd name="connsiteX1" fmla="*/ 0 w 188990"/>
                <a:gd name="connsiteY1" fmla="*/ 171143 h 342286"/>
                <a:gd name="connsiteX2" fmla="*/ 109805 w 188990"/>
                <a:gd name="connsiteY2" fmla="*/ 342286 h 342286"/>
                <a:gd name="connsiteX3" fmla="*/ 111831 w 188990"/>
                <a:gd name="connsiteY3" fmla="*/ 341648 h 342286"/>
                <a:gd name="connsiteX4" fmla="*/ 178321 w 188990"/>
                <a:gd name="connsiteY4" fmla="*/ 93383 h 342286"/>
                <a:gd name="connsiteX5" fmla="*/ 188990 w 188990"/>
                <a:gd name="connsiteY5" fmla="*/ 53688 h 342286"/>
                <a:gd name="connsiteX6" fmla="*/ 187449 w 188990"/>
                <a:gd name="connsiteY6" fmla="*/ 50126 h 342286"/>
                <a:gd name="connsiteX7" fmla="*/ 109805 w 188990"/>
                <a:gd name="connsiteY7" fmla="*/ 0 h 342286"/>
                <a:gd name="connsiteX0" fmla="*/ 178321 w 269761"/>
                <a:gd name="connsiteY0" fmla="*/ 93383 h 342286"/>
                <a:gd name="connsiteX1" fmla="*/ 188990 w 269761"/>
                <a:gd name="connsiteY1" fmla="*/ 53688 h 342286"/>
                <a:gd name="connsiteX2" fmla="*/ 187449 w 269761"/>
                <a:gd name="connsiteY2" fmla="*/ 50126 h 342286"/>
                <a:gd name="connsiteX3" fmla="*/ 109805 w 269761"/>
                <a:gd name="connsiteY3" fmla="*/ 0 h 342286"/>
                <a:gd name="connsiteX4" fmla="*/ 0 w 269761"/>
                <a:gd name="connsiteY4" fmla="*/ 171143 h 342286"/>
                <a:gd name="connsiteX5" fmla="*/ 109805 w 269761"/>
                <a:gd name="connsiteY5" fmla="*/ 342286 h 342286"/>
                <a:gd name="connsiteX6" fmla="*/ 111831 w 269761"/>
                <a:gd name="connsiteY6" fmla="*/ 341648 h 342286"/>
                <a:gd name="connsiteX7" fmla="*/ 269761 w 269761"/>
                <a:gd name="connsiteY7" fmla="*/ 184823 h 342286"/>
                <a:gd name="connsiteX0" fmla="*/ 188990 w 269761"/>
                <a:gd name="connsiteY0" fmla="*/ 53688 h 342286"/>
                <a:gd name="connsiteX1" fmla="*/ 187449 w 269761"/>
                <a:gd name="connsiteY1" fmla="*/ 50126 h 342286"/>
                <a:gd name="connsiteX2" fmla="*/ 109805 w 269761"/>
                <a:gd name="connsiteY2" fmla="*/ 0 h 342286"/>
                <a:gd name="connsiteX3" fmla="*/ 0 w 269761"/>
                <a:gd name="connsiteY3" fmla="*/ 171143 h 342286"/>
                <a:gd name="connsiteX4" fmla="*/ 109805 w 269761"/>
                <a:gd name="connsiteY4" fmla="*/ 342286 h 342286"/>
                <a:gd name="connsiteX5" fmla="*/ 111831 w 269761"/>
                <a:gd name="connsiteY5" fmla="*/ 341648 h 342286"/>
                <a:gd name="connsiteX6" fmla="*/ 269761 w 269761"/>
                <a:gd name="connsiteY6" fmla="*/ 184823 h 342286"/>
                <a:gd name="connsiteX0" fmla="*/ 188990 w 188990"/>
                <a:gd name="connsiteY0" fmla="*/ 53688 h 342286"/>
                <a:gd name="connsiteX1" fmla="*/ 187449 w 188990"/>
                <a:gd name="connsiteY1" fmla="*/ 50126 h 342286"/>
                <a:gd name="connsiteX2" fmla="*/ 109805 w 188990"/>
                <a:gd name="connsiteY2" fmla="*/ 0 h 342286"/>
                <a:gd name="connsiteX3" fmla="*/ 0 w 188990"/>
                <a:gd name="connsiteY3" fmla="*/ 171143 h 342286"/>
                <a:gd name="connsiteX4" fmla="*/ 109805 w 188990"/>
                <a:gd name="connsiteY4" fmla="*/ 342286 h 342286"/>
                <a:gd name="connsiteX5" fmla="*/ 111831 w 188990"/>
                <a:gd name="connsiteY5" fmla="*/ 341648 h 342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8990" h="342286">
                  <a:moveTo>
                    <a:pt x="188990" y="53688"/>
                  </a:moveTo>
                  <a:lnTo>
                    <a:pt x="187449" y="50126"/>
                  </a:lnTo>
                  <a:cubicBezTo>
                    <a:pt x="167578" y="19156"/>
                    <a:pt x="140127" y="0"/>
                    <a:pt x="109805" y="0"/>
                  </a:cubicBezTo>
                  <a:cubicBezTo>
                    <a:pt x="49161" y="0"/>
                    <a:pt x="0" y="76623"/>
                    <a:pt x="0" y="171143"/>
                  </a:cubicBezTo>
                  <a:cubicBezTo>
                    <a:pt x="0" y="265663"/>
                    <a:pt x="49161" y="342286"/>
                    <a:pt x="109805" y="342286"/>
                  </a:cubicBezTo>
                  <a:lnTo>
                    <a:pt x="111831" y="341648"/>
                  </a:lnTo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41" name="フリーフォーム: 図形 240">
              <a:extLst>
                <a:ext uri="{FF2B5EF4-FFF2-40B4-BE49-F238E27FC236}">
                  <a16:creationId xmlns:a16="http://schemas.microsoft.com/office/drawing/2014/main" id="{8A1FDB50-9270-4B8F-9DFC-37E59C3BA4DA}"/>
                </a:ext>
              </a:extLst>
            </p:cNvPr>
            <p:cNvSpPr/>
            <p:nvPr/>
          </p:nvSpPr>
          <p:spPr>
            <a:xfrm rot="900000" flipH="1">
              <a:off x="8076952" y="1778487"/>
              <a:ext cx="143551" cy="243555"/>
            </a:xfrm>
            <a:custGeom>
              <a:avLst/>
              <a:gdLst>
                <a:gd name="connsiteX0" fmla="*/ 70049 w 131404"/>
                <a:gd name="connsiteY0" fmla="*/ 0 h 222946"/>
                <a:gd name="connsiteX1" fmla="*/ 0 w 131404"/>
                <a:gd name="connsiteY1" fmla="*/ 111473 h 222946"/>
                <a:gd name="connsiteX2" fmla="*/ 70049 w 131404"/>
                <a:gd name="connsiteY2" fmla="*/ 222946 h 222946"/>
                <a:gd name="connsiteX3" fmla="*/ 89572 w 131404"/>
                <a:gd name="connsiteY3" fmla="*/ 216674 h 222946"/>
                <a:gd name="connsiteX4" fmla="*/ 131404 w 131404"/>
                <a:gd name="connsiteY4" fmla="*/ 60555 h 222946"/>
                <a:gd name="connsiteX5" fmla="*/ 119581 w 131404"/>
                <a:gd name="connsiteY5" fmla="*/ 32650 h 222946"/>
                <a:gd name="connsiteX6" fmla="*/ 70049 w 131404"/>
                <a:gd name="connsiteY6" fmla="*/ 0 h 222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1404" h="222946">
                  <a:moveTo>
                    <a:pt x="70049" y="0"/>
                  </a:moveTo>
                  <a:cubicBezTo>
                    <a:pt x="31362" y="0"/>
                    <a:pt x="0" y="49908"/>
                    <a:pt x="0" y="111473"/>
                  </a:cubicBezTo>
                  <a:cubicBezTo>
                    <a:pt x="0" y="173038"/>
                    <a:pt x="31362" y="222946"/>
                    <a:pt x="70049" y="222946"/>
                  </a:cubicBezTo>
                  <a:lnTo>
                    <a:pt x="89572" y="216674"/>
                  </a:lnTo>
                  <a:lnTo>
                    <a:pt x="131404" y="60555"/>
                  </a:lnTo>
                  <a:lnTo>
                    <a:pt x="119581" y="32650"/>
                  </a:lnTo>
                  <a:cubicBezTo>
                    <a:pt x="106905" y="12477"/>
                    <a:pt x="89392" y="0"/>
                    <a:pt x="70049" y="0"/>
                  </a:cubicBezTo>
                  <a:close/>
                </a:path>
              </a:pathLst>
            </a:custGeom>
            <a:solidFill>
              <a:srgbClr val="FF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42" name="月 241">
              <a:extLst>
                <a:ext uri="{FF2B5EF4-FFF2-40B4-BE49-F238E27FC236}">
                  <a16:creationId xmlns:a16="http://schemas.microsoft.com/office/drawing/2014/main" id="{96E5A05A-6A0F-4A3C-90E3-358C725D1B11}"/>
                </a:ext>
              </a:extLst>
            </p:cNvPr>
            <p:cNvSpPr/>
            <p:nvPr/>
          </p:nvSpPr>
          <p:spPr>
            <a:xfrm flipH="1">
              <a:off x="8032166" y="1459115"/>
              <a:ext cx="77331" cy="1056696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093364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64438C98-08AC-4CB4-A236-87B5CD43075B}"/>
              </a:ext>
            </a:extLst>
          </p:cNvPr>
          <p:cNvGrpSpPr/>
          <p:nvPr/>
        </p:nvGrpSpPr>
        <p:grpSpPr>
          <a:xfrm>
            <a:off x="1221003" y="1059994"/>
            <a:ext cx="1585232" cy="2472278"/>
            <a:chOff x="1221003" y="1059994"/>
            <a:chExt cx="1585232" cy="2472278"/>
          </a:xfrm>
        </p:grpSpPr>
        <p:grpSp>
          <p:nvGrpSpPr>
            <p:cNvPr id="257" name="グループ化 256">
              <a:extLst>
                <a:ext uri="{FF2B5EF4-FFF2-40B4-BE49-F238E27FC236}">
                  <a16:creationId xmlns:a16="http://schemas.microsoft.com/office/drawing/2014/main" id="{319C8E4D-E088-4771-812D-E7E1F780AC7E}"/>
                </a:ext>
              </a:extLst>
            </p:cNvPr>
            <p:cNvGrpSpPr/>
            <p:nvPr/>
          </p:nvGrpSpPr>
          <p:grpSpPr>
            <a:xfrm>
              <a:off x="1278914" y="2193769"/>
              <a:ext cx="699597" cy="1038389"/>
              <a:chOff x="1278914" y="2193769"/>
              <a:chExt cx="699597" cy="1038389"/>
            </a:xfrm>
          </p:grpSpPr>
          <p:grpSp>
            <p:nvGrpSpPr>
              <p:cNvPr id="258" name="グループ化 257">
                <a:extLst>
                  <a:ext uri="{FF2B5EF4-FFF2-40B4-BE49-F238E27FC236}">
                    <a16:creationId xmlns:a16="http://schemas.microsoft.com/office/drawing/2014/main" id="{BBFBC98A-3B4D-4A49-AD3C-AA1762647854}"/>
                  </a:ext>
                </a:extLst>
              </p:cNvPr>
              <p:cNvGrpSpPr/>
              <p:nvPr/>
            </p:nvGrpSpPr>
            <p:grpSpPr>
              <a:xfrm rot="19896210">
                <a:off x="1353648" y="2193769"/>
                <a:ext cx="329329" cy="1038389"/>
                <a:chOff x="2919280" y="5114136"/>
                <a:chExt cx="408367" cy="1287599"/>
              </a:xfrm>
            </p:grpSpPr>
            <p:sp>
              <p:nvSpPr>
                <p:cNvPr id="262" name="フリーフォーム: 図形 261">
                  <a:extLst>
                    <a:ext uri="{FF2B5EF4-FFF2-40B4-BE49-F238E27FC236}">
                      <a16:creationId xmlns:a16="http://schemas.microsoft.com/office/drawing/2014/main" id="{13EE121B-421C-452F-8FD9-E158CB245F70}"/>
                    </a:ext>
                  </a:extLst>
                </p:cNvPr>
                <p:cNvSpPr/>
                <p:nvPr/>
              </p:nvSpPr>
              <p:spPr>
                <a:xfrm>
                  <a:off x="2920657" y="5233530"/>
                  <a:ext cx="335509" cy="1168205"/>
                </a:xfrm>
                <a:custGeom>
                  <a:avLst/>
                  <a:gdLst>
                    <a:gd name="connsiteX0" fmla="*/ 43820 w 335509"/>
                    <a:gd name="connsiteY0" fmla="*/ 0 h 1168205"/>
                    <a:gd name="connsiteX1" fmla="*/ 291689 w 335509"/>
                    <a:gd name="connsiteY1" fmla="*/ 0 h 1168205"/>
                    <a:gd name="connsiteX2" fmla="*/ 335509 w 335509"/>
                    <a:gd name="connsiteY2" fmla="*/ 43820 h 1168205"/>
                    <a:gd name="connsiteX3" fmla="*/ 335509 w 335509"/>
                    <a:gd name="connsiteY3" fmla="*/ 131457 h 1168205"/>
                    <a:gd name="connsiteX4" fmla="*/ 297006 w 335509"/>
                    <a:gd name="connsiteY4" fmla="*/ 224412 h 1168205"/>
                    <a:gd name="connsiteX5" fmla="*/ 272635 w 335509"/>
                    <a:gd name="connsiteY5" fmla="*/ 240843 h 1168205"/>
                    <a:gd name="connsiteX6" fmla="*/ 272635 w 335509"/>
                    <a:gd name="connsiteY6" fmla="*/ 1062457 h 1168205"/>
                    <a:gd name="connsiteX7" fmla="*/ 166887 w 335509"/>
                    <a:gd name="connsiteY7" fmla="*/ 1168205 h 1168205"/>
                    <a:gd name="connsiteX8" fmla="*/ 61139 w 335509"/>
                    <a:gd name="connsiteY8" fmla="*/ 1062457 h 1168205"/>
                    <a:gd name="connsiteX9" fmla="*/ 61139 w 335509"/>
                    <a:gd name="connsiteY9" fmla="*/ 239673 h 1168205"/>
                    <a:gd name="connsiteX10" fmla="*/ 38503 w 335509"/>
                    <a:gd name="connsiteY10" fmla="*/ 224412 h 1168205"/>
                    <a:gd name="connsiteX11" fmla="*/ 0 w 335509"/>
                    <a:gd name="connsiteY11" fmla="*/ 131457 h 1168205"/>
                    <a:gd name="connsiteX12" fmla="*/ 0 w 335509"/>
                    <a:gd name="connsiteY12" fmla="*/ 43820 h 1168205"/>
                    <a:gd name="connsiteX13" fmla="*/ 43820 w 335509"/>
                    <a:gd name="connsiteY13" fmla="*/ 0 h 1168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35509" h="1168205">
                      <a:moveTo>
                        <a:pt x="43820" y="0"/>
                      </a:moveTo>
                      <a:lnTo>
                        <a:pt x="291689" y="0"/>
                      </a:lnTo>
                      <a:cubicBezTo>
                        <a:pt x="315890" y="0"/>
                        <a:pt x="335509" y="19619"/>
                        <a:pt x="335509" y="43820"/>
                      </a:cubicBezTo>
                      <a:lnTo>
                        <a:pt x="335509" y="131457"/>
                      </a:lnTo>
                      <a:cubicBezTo>
                        <a:pt x="335509" y="167758"/>
                        <a:pt x="320795" y="200623"/>
                        <a:pt x="297006" y="224412"/>
                      </a:cubicBezTo>
                      <a:lnTo>
                        <a:pt x="272635" y="240843"/>
                      </a:lnTo>
                      <a:lnTo>
                        <a:pt x="272635" y="1062457"/>
                      </a:lnTo>
                      <a:cubicBezTo>
                        <a:pt x="272635" y="1120860"/>
                        <a:pt x="225290" y="1168205"/>
                        <a:pt x="166887" y="1168205"/>
                      </a:cubicBezTo>
                      <a:cubicBezTo>
                        <a:pt x="108484" y="1168205"/>
                        <a:pt x="61139" y="1120860"/>
                        <a:pt x="61139" y="1062457"/>
                      </a:cubicBezTo>
                      <a:lnTo>
                        <a:pt x="61139" y="239673"/>
                      </a:lnTo>
                      <a:lnTo>
                        <a:pt x="38503" y="224412"/>
                      </a:lnTo>
                      <a:cubicBezTo>
                        <a:pt x="14714" y="200623"/>
                        <a:pt x="0" y="167758"/>
                        <a:pt x="0" y="131457"/>
                      </a:cubicBezTo>
                      <a:lnTo>
                        <a:pt x="0" y="43820"/>
                      </a:lnTo>
                      <a:cubicBezTo>
                        <a:pt x="0" y="19619"/>
                        <a:pt x="19619" y="0"/>
                        <a:pt x="43820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63" name="グループ化 262">
                  <a:extLst>
                    <a:ext uri="{FF2B5EF4-FFF2-40B4-BE49-F238E27FC236}">
                      <a16:creationId xmlns:a16="http://schemas.microsoft.com/office/drawing/2014/main" id="{F7473CDA-BCB3-42BD-B2D6-E38481266E0F}"/>
                    </a:ext>
                  </a:extLst>
                </p:cNvPr>
                <p:cNvGrpSpPr/>
                <p:nvPr/>
              </p:nvGrpSpPr>
              <p:grpSpPr>
                <a:xfrm>
                  <a:off x="2919280" y="5114136"/>
                  <a:ext cx="408367" cy="315037"/>
                  <a:chOff x="2919280" y="4367894"/>
                  <a:chExt cx="481190" cy="371217"/>
                </a:xfrm>
              </p:grpSpPr>
              <p:grpSp>
                <p:nvGrpSpPr>
                  <p:cNvPr id="264" name="グループ化 263">
                    <a:extLst>
                      <a:ext uri="{FF2B5EF4-FFF2-40B4-BE49-F238E27FC236}">
                        <a16:creationId xmlns:a16="http://schemas.microsoft.com/office/drawing/2014/main" id="{92D67A21-55A1-47FC-A46B-8F478F20201C}"/>
                      </a:ext>
                    </a:extLst>
                  </p:cNvPr>
                  <p:cNvGrpSpPr/>
                  <p:nvPr/>
                </p:nvGrpSpPr>
                <p:grpSpPr>
                  <a:xfrm>
                    <a:off x="2919280" y="4367894"/>
                    <a:ext cx="368872" cy="371217"/>
                    <a:chOff x="2351329" y="2962833"/>
                    <a:chExt cx="368872" cy="371217"/>
                  </a:xfrm>
                </p:grpSpPr>
                <p:sp>
                  <p:nvSpPr>
                    <p:cNvPr id="266" name="フリーフォーム: 図形 265">
                      <a:extLst>
                        <a:ext uri="{FF2B5EF4-FFF2-40B4-BE49-F238E27FC236}">
                          <a16:creationId xmlns:a16="http://schemas.microsoft.com/office/drawing/2014/main" id="{75860AC0-660F-4E1D-9B3E-8B2352E61D2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51329" y="3052580"/>
                      <a:ext cx="360916" cy="152583"/>
                    </a:xfrm>
                    <a:custGeom>
                      <a:avLst/>
                      <a:gdLst>
                        <a:gd name="connsiteX0" fmla="*/ 130490 w 370441"/>
                        <a:gd name="connsiteY0" fmla="*/ 0 h 231096"/>
                        <a:gd name="connsiteX1" fmla="*/ 165309 w 370441"/>
                        <a:gd name="connsiteY1" fmla="*/ 14422 h 231096"/>
                        <a:gd name="connsiteX2" fmla="*/ 178367 w 370441"/>
                        <a:gd name="connsiteY2" fmla="*/ 45947 h 231096"/>
                        <a:gd name="connsiteX3" fmla="*/ 191424 w 370441"/>
                        <a:gd name="connsiteY3" fmla="*/ 14422 h 231096"/>
                        <a:gd name="connsiteX4" fmla="*/ 226243 w 370441"/>
                        <a:gd name="connsiteY4" fmla="*/ 0 h 231096"/>
                        <a:gd name="connsiteX5" fmla="*/ 261062 w 370441"/>
                        <a:gd name="connsiteY5" fmla="*/ 14422 h 231096"/>
                        <a:gd name="connsiteX6" fmla="*/ 273722 w 370441"/>
                        <a:gd name="connsiteY6" fmla="*/ 44986 h 231096"/>
                        <a:gd name="connsiteX7" fmla="*/ 286381 w 370441"/>
                        <a:gd name="connsiteY7" fmla="*/ 14422 h 231096"/>
                        <a:gd name="connsiteX8" fmla="*/ 321200 w 370441"/>
                        <a:gd name="connsiteY8" fmla="*/ 0 h 231096"/>
                        <a:gd name="connsiteX9" fmla="*/ 370441 w 370441"/>
                        <a:gd name="connsiteY9" fmla="*/ 49241 h 231096"/>
                        <a:gd name="connsiteX10" fmla="*/ 370441 w 370441"/>
                        <a:gd name="connsiteY10" fmla="*/ 181855 h 231096"/>
                        <a:gd name="connsiteX11" fmla="*/ 321200 w 370441"/>
                        <a:gd name="connsiteY11" fmla="*/ 231096 h 231096"/>
                        <a:gd name="connsiteX12" fmla="*/ 286381 w 370441"/>
                        <a:gd name="connsiteY12" fmla="*/ 216674 h 231096"/>
                        <a:gd name="connsiteX13" fmla="*/ 273722 w 370441"/>
                        <a:gd name="connsiteY13" fmla="*/ 186110 h 231096"/>
                        <a:gd name="connsiteX14" fmla="*/ 261062 w 370441"/>
                        <a:gd name="connsiteY14" fmla="*/ 216674 h 231096"/>
                        <a:gd name="connsiteX15" fmla="*/ 226243 w 370441"/>
                        <a:gd name="connsiteY15" fmla="*/ 231096 h 231096"/>
                        <a:gd name="connsiteX16" fmla="*/ 191424 w 370441"/>
                        <a:gd name="connsiteY16" fmla="*/ 216674 h 231096"/>
                        <a:gd name="connsiteX17" fmla="*/ 178367 w 370441"/>
                        <a:gd name="connsiteY17" fmla="*/ 185149 h 231096"/>
                        <a:gd name="connsiteX18" fmla="*/ 165309 w 370441"/>
                        <a:gd name="connsiteY18" fmla="*/ 216674 h 231096"/>
                        <a:gd name="connsiteX19" fmla="*/ 130490 w 370441"/>
                        <a:gd name="connsiteY19" fmla="*/ 231096 h 231096"/>
                        <a:gd name="connsiteX20" fmla="*/ 85119 w 370441"/>
                        <a:gd name="connsiteY20" fmla="*/ 201022 h 231096"/>
                        <a:gd name="connsiteX21" fmla="*/ 83277 w 370441"/>
                        <a:gd name="connsiteY21" fmla="*/ 191899 h 231096"/>
                        <a:gd name="connsiteX22" fmla="*/ 72170 w 370441"/>
                        <a:gd name="connsiteY22" fmla="*/ 218714 h 231096"/>
                        <a:gd name="connsiteX23" fmla="*/ 42276 w 370441"/>
                        <a:gd name="connsiteY23" fmla="*/ 231096 h 231096"/>
                        <a:gd name="connsiteX24" fmla="*/ 0 w 370441"/>
                        <a:gd name="connsiteY24" fmla="*/ 188820 h 231096"/>
                        <a:gd name="connsiteX25" fmla="*/ 0 w 370441"/>
                        <a:gd name="connsiteY25" fmla="*/ 60768 h 231096"/>
                        <a:gd name="connsiteX26" fmla="*/ 42276 w 370441"/>
                        <a:gd name="connsiteY26" fmla="*/ 18492 h 231096"/>
                        <a:gd name="connsiteX27" fmla="*/ 72170 w 370441"/>
                        <a:gd name="connsiteY27" fmla="*/ 30875 h 231096"/>
                        <a:gd name="connsiteX28" fmla="*/ 81249 w 370441"/>
                        <a:gd name="connsiteY28" fmla="*/ 52794 h 231096"/>
                        <a:gd name="connsiteX29" fmla="*/ 81249 w 370441"/>
                        <a:gd name="connsiteY29" fmla="*/ 49241 h 231096"/>
                        <a:gd name="connsiteX30" fmla="*/ 130490 w 370441"/>
                        <a:gd name="connsiteY30" fmla="*/ 0 h 2310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</a:cxnLst>
                      <a:rect l="l" t="t" r="r" b="b"/>
                      <a:pathLst>
                        <a:path w="370441" h="231096">
                          <a:moveTo>
                            <a:pt x="130490" y="0"/>
                          </a:moveTo>
                          <a:cubicBezTo>
                            <a:pt x="144088" y="0"/>
                            <a:pt x="156398" y="5511"/>
                            <a:pt x="165309" y="14422"/>
                          </a:cubicBezTo>
                          <a:lnTo>
                            <a:pt x="178367" y="45947"/>
                          </a:lnTo>
                          <a:lnTo>
                            <a:pt x="191424" y="14422"/>
                          </a:lnTo>
                          <a:cubicBezTo>
                            <a:pt x="200335" y="5511"/>
                            <a:pt x="212646" y="0"/>
                            <a:pt x="226243" y="0"/>
                          </a:cubicBezTo>
                          <a:cubicBezTo>
                            <a:pt x="239841" y="0"/>
                            <a:pt x="252151" y="5511"/>
                            <a:pt x="261062" y="14422"/>
                          </a:cubicBezTo>
                          <a:lnTo>
                            <a:pt x="273722" y="44986"/>
                          </a:lnTo>
                          <a:lnTo>
                            <a:pt x="286381" y="14422"/>
                          </a:lnTo>
                          <a:cubicBezTo>
                            <a:pt x="295292" y="5511"/>
                            <a:pt x="307603" y="0"/>
                            <a:pt x="321200" y="0"/>
                          </a:cubicBezTo>
                          <a:cubicBezTo>
                            <a:pt x="348395" y="0"/>
                            <a:pt x="370441" y="22046"/>
                            <a:pt x="370441" y="49241"/>
                          </a:cubicBezTo>
                          <a:lnTo>
                            <a:pt x="370441" y="181855"/>
                          </a:lnTo>
                          <a:cubicBezTo>
                            <a:pt x="370441" y="209050"/>
                            <a:pt x="348395" y="231096"/>
                            <a:pt x="321200" y="231096"/>
                          </a:cubicBezTo>
                          <a:cubicBezTo>
                            <a:pt x="307603" y="231096"/>
                            <a:pt x="295292" y="225585"/>
                            <a:pt x="286381" y="216674"/>
                          </a:cubicBezTo>
                          <a:lnTo>
                            <a:pt x="273722" y="186110"/>
                          </a:lnTo>
                          <a:lnTo>
                            <a:pt x="261062" y="216674"/>
                          </a:lnTo>
                          <a:cubicBezTo>
                            <a:pt x="252151" y="225585"/>
                            <a:pt x="239841" y="231096"/>
                            <a:pt x="226243" y="231096"/>
                          </a:cubicBezTo>
                          <a:cubicBezTo>
                            <a:pt x="212646" y="231096"/>
                            <a:pt x="200335" y="225585"/>
                            <a:pt x="191424" y="216674"/>
                          </a:cubicBezTo>
                          <a:lnTo>
                            <a:pt x="178367" y="185149"/>
                          </a:lnTo>
                          <a:lnTo>
                            <a:pt x="165309" y="216674"/>
                          </a:lnTo>
                          <a:cubicBezTo>
                            <a:pt x="156398" y="225585"/>
                            <a:pt x="144088" y="231096"/>
                            <a:pt x="130490" y="231096"/>
                          </a:cubicBezTo>
                          <a:cubicBezTo>
                            <a:pt x="110094" y="231096"/>
                            <a:pt x="92594" y="218695"/>
                            <a:pt x="85119" y="201022"/>
                          </a:cubicBezTo>
                          <a:lnTo>
                            <a:pt x="83277" y="191899"/>
                          </a:lnTo>
                          <a:lnTo>
                            <a:pt x="72170" y="218714"/>
                          </a:lnTo>
                          <a:cubicBezTo>
                            <a:pt x="64519" y="226364"/>
                            <a:pt x="53950" y="231096"/>
                            <a:pt x="42276" y="231096"/>
                          </a:cubicBezTo>
                          <a:cubicBezTo>
                            <a:pt x="18928" y="231096"/>
                            <a:pt x="0" y="212168"/>
                            <a:pt x="0" y="188820"/>
                          </a:cubicBezTo>
                          <a:lnTo>
                            <a:pt x="0" y="60768"/>
                          </a:lnTo>
                          <a:cubicBezTo>
                            <a:pt x="0" y="37420"/>
                            <a:pt x="18928" y="18492"/>
                            <a:pt x="42276" y="18492"/>
                          </a:cubicBezTo>
                          <a:cubicBezTo>
                            <a:pt x="53950" y="18492"/>
                            <a:pt x="64519" y="23224"/>
                            <a:pt x="72170" y="30875"/>
                          </a:cubicBezTo>
                          <a:lnTo>
                            <a:pt x="81249" y="52794"/>
                          </a:lnTo>
                          <a:lnTo>
                            <a:pt x="81249" y="49241"/>
                          </a:lnTo>
                          <a:cubicBezTo>
                            <a:pt x="81249" y="22046"/>
                            <a:pt x="103295" y="0"/>
                            <a:pt x="130490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267" name="円/楕円 27">
                      <a:extLst>
                        <a:ext uri="{FF2B5EF4-FFF2-40B4-BE49-F238E27FC236}">
                          <a16:creationId xmlns:a16="http://schemas.microsoft.com/office/drawing/2014/main" id="{51908BC2-F52D-443C-B0E4-CB1DFAAE22AF}"/>
                        </a:ext>
                      </a:extLst>
                    </p:cNvPr>
                    <p:cNvSpPr/>
                    <p:nvPr/>
                  </p:nvSpPr>
                  <p:spPr>
                    <a:xfrm rot="7648532" flipH="1">
                      <a:off x="2513122" y="3222006"/>
                      <a:ext cx="178369" cy="4571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75000"/>
                        <a:alpha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>
                        <a:solidFill>
                          <a:schemeClr val="lt1"/>
                        </a:solidFill>
                      </a:endParaRPr>
                    </a:p>
                  </p:txBody>
                </p:sp>
                <p:sp>
                  <p:nvSpPr>
                    <p:cNvPr id="268" name="四角形: 角を丸くする 267">
                      <a:extLst>
                        <a:ext uri="{FF2B5EF4-FFF2-40B4-BE49-F238E27FC236}">
                          <a16:creationId xmlns:a16="http://schemas.microsoft.com/office/drawing/2014/main" id="{5D865AC3-C695-472D-9159-3334FEBF2C8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52674" y="2981325"/>
                      <a:ext cx="81859" cy="21260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69" name="四角形: 角を丸くする 268">
                      <a:extLst>
                        <a:ext uri="{FF2B5EF4-FFF2-40B4-BE49-F238E27FC236}">
                          <a16:creationId xmlns:a16="http://schemas.microsoft.com/office/drawing/2014/main" id="{E47881C4-E63B-45D5-AEF5-056AF5B95BB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434145" y="2962833"/>
                      <a:ext cx="95346" cy="23109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70" name="四角形: 角を丸くする 269">
                      <a:extLst>
                        <a:ext uri="{FF2B5EF4-FFF2-40B4-BE49-F238E27FC236}">
                          <a16:creationId xmlns:a16="http://schemas.microsoft.com/office/drawing/2014/main" id="{2A947419-D3BB-49E7-A2C1-98D59B2E887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529898" y="2962833"/>
                      <a:ext cx="95346" cy="23109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71" name="四角形: 角を丸くする 270">
                      <a:extLst>
                        <a:ext uri="{FF2B5EF4-FFF2-40B4-BE49-F238E27FC236}">
                          <a16:creationId xmlns:a16="http://schemas.microsoft.com/office/drawing/2014/main" id="{50B464EA-8947-4300-BE85-6949076474A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24855" y="2962833"/>
                      <a:ext cx="95346" cy="23109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65" name="フリーフォーム: 図形 264">
                    <a:extLst>
                      <a:ext uri="{FF2B5EF4-FFF2-40B4-BE49-F238E27FC236}">
                        <a16:creationId xmlns:a16="http://schemas.microsoft.com/office/drawing/2014/main" id="{6483C7DC-372A-4547-B9B2-8A0E694665CF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3138677" y="4442077"/>
                    <a:ext cx="261793" cy="278869"/>
                  </a:xfrm>
                  <a:custGeom>
                    <a:avLst/>
                    <a:gdLst>
                      <a:gd name="connsiteX0" fmla="*/ 251611 w 268497"/>
                      <a:gd name="connsiteY0" fmla="*/ 16400 h 260495"/>
                      <a:gd name="connsiteX1" fmla="*/ 268011 w 268497"/>
                      <a:gd name="connsiteY1" fmla="*/ 55990 h 260495"/>
                      <a:gd name="connsiteX2" fmla="*/ 268010 w 268497"/>
                      <a:gd name="connsiteY2" fmla="*/ 138804 h 260495"/>
                      <a:gd name="connsiteX3" fmla="*/ 266230 w 268497"/>
                      <a:gd name="connsiteY3" fmla="*/ 147619 h 260495"/>
                      <a:gd name="connsiteX4" fmla="*/ 266576 w 268497"/>
                      <a:gd name="connsiteY4" fmla="*/ 148069 h 260495"/>
                      <a:gd name="connsiteX5" fmla="*/ 226985 w 268497"/>
                      <a:gd name="connsiteY5" fmla="*/ 216642 h 260495"/>
                      <a:gd name="connsiteX6" fmla="*/ 70493 w 268497"/>
                      <a:gd name="connsiteY6" fmla="*/ 258574 h 260495"/>
                      <a:gd name="connsiteX7" fmla="*/ 1920 w 268497"/>
                      <a:gd name="connsiteY7" fmla="*/ 218983 h 260495"/>
                      <a:gd name="connsiteX8" fmla="*/ 1921 w 268497"/>
                      <a:gd name="connsiteY8" fmla="*/ 218983 h 260495"/>
                      <a:gd name="connsiteX9" fmla="*/ 41512 w 268497"/>
                      <a:gd name="connsiteY9" fmla="*/ 150410 h 260495"/>
                      <a:gd name="connsiteX10" fmla="*/ 156031 w 268497"/>
                      <a:gd name="connsiteY10" fmla="*/ 119725 h 260495"/>
                      <a:gd name="connsiteX11" fmla="*/ 156031 w 268497"/>
                      <a:gd name="connsiteY11" fmla="*/ 55990 h 260495"/>
                      <a:gd name="connsiteX12" fmla="*/ 212021 w 268497"/>
                      <a:gd name="connsiteY12" fmla="*/ 0 h 260495"/>
                      <a:gd name="connsiteX13" fmla="*/ 251611 w 268497"/>
                      <a:gd name="connsiteY13" fmla="*/ 16400 h 260495"/>
                      <a:gd name="connsiteX0" fmla="*/ 1921 w 268497"/>
                      <a:gd name="connsiteY0" fmla="*/ 218983 h 310423"/>
                      <a:gd name="connsiteX1" fmla="*/ 41512 w 268497"/>
                      <a:gd name="connsiteY1" fmla="*/ 150410 h 310423"/>
                      <a:gd name="connsiteX2" fmla="*/ 156031 w 268497"/>
                      <a:gd name="connsiteY2" fmla="*/ 119725 h 310423"/>
                      <a:gd name="connsiteX3" fmla="*/ 156031 w 268497"/>
                      <a:gd name="connsiteY3" fmla="*/ 55990 h 310423"/>
                      <a:gd name="connsiteX4" fmla="*/ 212021 w 268497"/>
                      <a:gd name="connsiteY4" fmla="*/ 0 h 310423"/>
                      <a:gd name="connsiteX5" fmla="*/ 251611 w 268497"/>
                      <a:gd name="connsiteY5" fmla="*/ 16400 h 310423"/>
                      <a:gd name="connsiteX6" fmla="*/ 268011 w 268497"/>
                      <a:gd name="connsiteY6" fmla="*/ 55990 h 310423"/>
                      <a:gd name="connsiteX7" fmla="*/ 268010 w 268497"/>
                      <a:gd name="connsiteY7" fmla="*/ 138804 h 310423"/>
                      <a:gd name="connsiteX8" fmla="*/ 266230 w 268497"/>
                      <a:gd name="connsiteY8" fmla="*/ 147619 h 310423"/>
                      <a:gd name="connsiteX9" fmla="*/ 266576 w 268497"/>
                      <a:gd name="connsiteY9" fmla="*/ 148069 h 310423"/>
                      <a:gd name="connsiteX10" fmla="*/ 226985 w 268497"/>
                      <a:gd name="connsiteY10" fmla="*/ 216642 h 310423"/>
                      <a:gd name="connsiteX11" fmla="*/ 70493 w 268497"/>
                      <a:gd name="connsiteY11" fmla="*/ 258574 h 310423"/>
                      <a:gd name="connsiteX12" fmla="*/ 1920 w 268497"/>
                      <a:gd name="connsiteY12" fmla="*/ 218983 h 310423"/>
                      <a:gd name="connsiteX13" fmla="*/ 93361 w 268497"/>
                      <a:gd name="connsiteY13" fmla="*/ 310423 h 310423"/>
                      <a:gd name="connsiteX0" fmla="*/ 1921 w 268497"/>
                      <a:gd name="connsiteY0" fmla="*/ 218983 h 260495"/>
                      <a:gd name="connsiteX1" fmla="*/ 41512 w 268497"/>
                      <a:gd name="connsiteY1" fmla="*/ 150410 h 260495"/>
                      <a:gd name="connsiteX2" fmla="*/ 156031 w 268497"/>
                      <a:gd name="connsiteY2" fmla="*/ 119725 h 260495"/>
                      <a:gd name="connsiteX3" fmla="*/ 156031 w 268497"/>
                      <a:gd name="connsiteY3" fmla="*/ 55990 h 260495"/>
                      <a:gd name="connsiteX4" fmla="*/ 212021 w 268497"/>
                      <a:gd name="connsiteY4" fmla="*/ 0 h 260495"/>
                      <a:gd name="connsiteX5" fmla="*/ 251611 w 268497"/>
                      <a:gd name="connsiteY5" fmla="*/ 16400 h 260495"/>
                      <a:gd name="connsiteX6" fmla="*/ 268011 w 268497"/>
                      <a:gd name="connsiteY6" fmla="*/ 55990 h 260495"/>
                      <a:gd name="connsiteX7" fmla="*/ 268010 w 268497"/>
                      <a:gd name="connsiteY7" fmla="*/ 138804 h 260495"/>
                      <a:gd name="connsiteX8" fmla="*/ 266230 w 268497"/>
                      <a:gd name="connsiteY8" fmla="*/ 147619 h 260495"/>
                      <a:gd name="connsiteX9" fmla="*/ 266576 w 268497"/>
                      <a:gd name="connsiteY9" fmla="*/ 148069 h 260495"/>
                      <a:gd name="connsiteX10" fmla="*/ 226985 w 268497"/>
                      <a:gd name="connsiteY10" fmla="*/ 216642 h 260495"/>
                      <a:gd name="connsiteX11" fmla="*/ 70493 w 268497"/>
                      <a:gd name="connsiteY11" fmla="*/ 258574 h 260495"/>
                      <a:gd name="connsiteX12" fmla="*/ 1920 w 268497"/>
                      <a:gd name="connsiteY12" fmla="*/ 218983 h 260495"/>
                      <a:gd name="connsiteX0" fmla="*/ 1921 w 268497"/>
                      <a:gd name="connsiteY0" fmla="*/ 218983 h 258574"/>
                      <a:gd name="connsiteX1" fmla="*/ 41512 w 268497"/>
                      <a:gd name="connsiteY1" fmla="*/ 150410 h 258574"/>
                      <a:gd name="connsiteX2" fmla="*/ 156031 w 268497"/>
                      <a:gd name="connsiteY2" fmla="*/ 119725 h 258574"/>
                      <a:gd name="connsiteX3" fmla="*/ 156031 w 268497"/>
                      <a:gd name="connsiteY3" fmla="*/ 55990 h 258574"/>
                      <a:gd name="connsiteX4" fmla="*/ 212021 w 268497"/>
                      <a:gd name="connsiteY4" fmla="*/ 0 h 258574"/>
                      <a:gd name="connsiteX5" fmla="*/ 251611 w 268497"/>
                      <a:gd name="connsiteY5" fmla="*/ 16400 h 258574"/>
                      <a:gd name="connsiteX6" fmla="*/ 268011 w 268497"/>
                      <a:gd name="connsiteY6" fmla="*/ 55990 h 258574"/>
                      <a:gd name="connsiteX7" fmla="*/ 268010 w 268497"/>
                      <a:gd name="connsiteY7" fmla="*/ 138804 h 258574"/>
                      <a:gd name="connsiteX8" fmla="*/ 266230 w 268497"/>
                      <a:gd name="connsiteY8" fmla="*/ 147619 h 258574"/>
                      <a:gd name="connsiteX9" fmla="*/ 266576 w 268497"/>
                      <a:gd name="connsiteY9" fmla="*/ 148069 h 258574"/>
                      <a:gd name="connsiteX10" fmla="*/ 226985 w 268497"/>
                      <a:gd name="connsiteY10" fmla="*/ 216642 h 258574"/>
                      <a:gd name="connsiteX11" fmla="*/ 70493 w 268497"/>
                      <a:gd name="connsiteY11" fmla="*/ 258574 h 258574"/>
                      <a:gd name="connsiteX0" fmla="*/ 0 w 226985"/>
                      <a:gd name="connsiteY0" fmla="*/ 150410 h 258574"/>
                      <a:gd name="connsiteX1" fmla="*/ 114519 w 226985"/>
                      <a:gd name="connsiteY1" fmla="*/ 119725 h 258574"/>
                      <a:gd name="connsiteX2" fmla="*/ 114519 w 226985"/>
                      <a:gd name="connsiteY2" fmla="*/ 55990 h 258574"/>
                      <a:gd name="connsiteX3" fmla="*/ 170509 w 226985"/>
                      <a:gd name="connsiteY3" fmla="*/ 0 h 258574"/>
                      <a:gd name="connsiteX4" fmla="*/ 210099 w 226985"/>
                      <a:gd name="connsiteY4" fmla="*/ 16400 h 258574"/>
                      <a:gd name="connsiteX5" fmla="*/ 226499 w 226985"/>
                      <a:gd name="connsiteY5" fmla="*/ 55990 h 258574"/>
                      <a:gd name="connsiteX6" fmla="*/ 226498 w 226985"/>
                      <a:gd name="connsiteY6" fmla="*/ 138804 h 258574"/>
                      <a:gd name="connsiteX7" fmla="*/ 224718 w 226985"/>
                      <a:gd name="connsiteY7" fmla="*/ 147619 h 258574"/>
                      <a:gd name="connsiteX8" fmla="*/ 225064 w 226985"/>
                      <a:gd name="connsiteY8" fmla="*/ 148069 h 258574"/>
                      <a:gd name="connsiteX9" fmla="*/ 185473 w 226985"/>
                      <a:gd name="connsiteY9" fmla="*/ 216642 h 258574"/>
                      <a:gd name="connsiteX10" fmla="*/ 28981 w 226985"/>
                      <a:gd name="connsiteY10" fmla="*/ 258574 h 258574"/>
                      <a:gd name="connsiteX0" fmla="*/ 0 w 218567"/>
                      <a:gd name="connsiteY0" fmla="*/ 111683 h 258574"/>
                      <a:gd name="connsiteX1" fmla="*/ 106101 w 218567"/>
                      <a:gd name="connsiteY1" fmla="*/ 119725 h 258574"/>
                      <a:gd name="connsiteX2" fmla="*/ 106101 w 218567"/>
                      <a:gd name="connsiteY2" fmla="*/ 55990 h 258574"/>
                      <a:gd name="connsiteX3" fmla="*/ 162091 w 218567"/>
                      <a:gd name="connsiteY3" fmla="*/ 0 h 258574"/>
                      <a:gd name="connsiteX4" fmla="*/ 201681 w 218567"/>
                      <a:gd name="connsiteY4" fmla="*/ 16400 h 258574"/>
                      <a:gd name="connsiteX5" fmla="*/ 218081 w 218567"/>
                      <a:gd name="connsiteY5" fmla="*/ 55990 h 258574"/>
                      <a:gd name="connsiteX6" fmla="*/ 218080 w 218567"/>
                      <a:gd name="connsiteY6" fmla="*/ 138804 h 258574"/>
                      <a:gd name="connsiteX7" fmla="*/ 216300 w 218567"/>
                      <a:gd name="connsiteY7" fmla="*/ 147619 h 258574"/>
                      <a:gd name="connsiteX8" fmla="*/ 216646 w 218567"/>
                      <a:gd name="connsiteY8" fmla="*/ 148069 h 258574"/>
                      <a:gd name="connsiteX9" fmla="*/ 177055 w 218567"/>
                      <a:gd name="connsiteY9" fmla="*/ 216642 h 258574"/>
                      <a:gd name="connsiteX10" fmla="*/ 20563 w 218567"/>
                      <a:gd name="connsiteY10" fmla="*/ 258574 h 258574"/>
                      <a:gd name="connsiteX0" fmla="*/ 9745 w 228976"/>
                      <a:gd name="connsiteY0" fmla="*/ 111683 h 265308"/>
                      <a:gd name="connsiteX1" fmla="*/ 115846 w 228976"/>
                      <a:gd name="connsiteY1" fmla="*/ 119725 h 265308"/>
                      <a:gd name="connsiteX2" fmla="*/ 115846 w 228976"/>
                      <a:gd name="connsiteY2" fmla="*/ 55990 h 265308"/>
                      <a:gd name="connsiteX3" fmla="*/ 171836 w 228976"/>
                      <a:gd name="connsiteY3" fmla="*/ 0 h 265308"/>
                      <a:gd name="connsiteX4" fmla="*/ 211426 w 228976"/>
                      <a:gd name="connsiteY4" fmla="*/ 16400 h 265308"/>
                      <a:gd name="connsiteX5" fmla="*/ 227826 w 228976"/>
                      <a:gd name="connsiteY5" fmla="*/ 55990 h 265308"/>
                      <a:gd name="connsiteX6" fmla="*/ 227825 w 228976"/>
                      <a:gd name="connsiteY6" fmla="*/ 138804 h 265308"/>
                      <a:gd name="connsiteX7" fmla="*/ 226045 w 228976"/>
                      <a:gd name="connsiteY7" fmla="*/ 147619 h 265308"/>
                      <a:gd name="connsiteX8" fmla="*/ 226391 w 228976"/>
                      <a:gd name="connsiteY8" fmla="*/ 148069 h 265308"/>
                      <a:gd name="connsiteX9" fmla="*/ 186800 w 228976"/>
                      <a:gd name="connsiteY9" fmla="*/ 216642 h 265308"/>
                      <a:gd name="connsiteX10" fmla="*/ 0 w 228976"/>
                      <a:gd name="connsiteY10" fmla="*/ 265308 h 265308"/>
                      <a:gd name="connsiteX0" fmla="*/ 9745 w 228976"/>
                      <a:gd name="connsiteY0" fmla="*/ 111683 h 265308"/>
                      <a:gd name="connsiteX1" fmla="*/ 115846 w 228976"/>
                      <a:gd name="connsiteY1" fmla="*/ 119725 h 265308"/>
                      <a:gd name="connsiteX2" fmla="*/ 115846 w 228976"/>
                      <a:gd name="connsiteY2" fmla="*/ 55990 h 265308"/>
                      <a:gd name="connsiteX3" fmla="*/ 171836 w 228976"/>
                      <a:gd name="connsiteY3" fmla="*/ 0 h 265308"/>
                      <a:gd name="connsiteX4" fmla="*/ 211426 w 228976"/>
                      <a:gd name="connsiteY4" fmla="*/ 16400 h 265308"/>
                      <a:gd name="connsiteX5" fmla="*/ 227826 w 228976"/>
                      <a:gd name="connsiteY5" fmla="*/ 55990 h 265308"/>
                      <a:gd name="connsiteX6" fmla="*/ 227825 w 228976"/>
                      <a:gd name="connsiteY6" fmla="*/ 138804 h 265308"/>
                      <a:gd name="connsiteX7" fmla="*/ 226045 w 228976"/>
                      <a:gd name="connsiteY7" fmla="*/ 147619 h 265308"/>
                      <a:gd name="connsiteX8" fmla="*/ 226391 w 228976"/>
                      <a:gd name="connsiteY8" fmla="*/ 148069 h 265308"/>
                      <a:gd name="connsiteX9" fmla="*/ 186800 w 228976"/>
                      <a:gd name="connsiteY9" fmla="*/ 216642 h 265308"/>
                      <a:gd name="connsiteX10" fmla="*/ 0 w 228976"/>
                      <a:gd name="connsiteY10" fmla="*/ 265308 h 265308"/>
                      <a:gd name="connsiteX0" fmla="*/ 24900 w 244419"/>
                      <a:gd name="connsiteY0" fmla="*/ 111683 h 270360"/>
                      <a:gd name="connsiteX1" fmla="*/ 131001 w 244419"/>
                      <a:gd name="connsiteY1" fmla="*/ 119725 h 270360"/>
                      <a:gd name="connsiteX2" fmla="*/ 131001 w 244419"/>
                      <a:gd name="connsiteY2" fmla="*/ 55990 h 270360"/>
                      <a:gd name="connsiteX3" fmla="*/ 186991 w 244419"/>
                      <a:gd name="connsiteY3" fmla="*/ 0 h 270360"/>
                      <a:gd name="connsiteX4" fmla="*/ 226581 w 244419"/>
                      <a:gd name="connsiteY4" fmla="*/ 16400 h 270360"/>
                      <a:gd name="connsiteX5" fmla="*/ 242981 w 244419"/>
                      <a:gd name="connsiteY5" fmla="*/ 55990 h 270360"/>
                      <a:gd name="connsiteX6" fmla="*/ 242980 w 244419"/>
                      <a:gd name="connsiteY6" fmla="*/ 138804 h 270360"/>
                      <a:gd name="connsiteX7" fmla="*/ 241200 w 244419"/>
                      <a:gd name="connsiteY7" fmla="*/ 147619 h 270360"/>
                      <a:gd name="connsiteX8" fmla="*/ 241546 w 244419"/>
                      <a:gd name="connsiteY8" fmla="*/ 148069 h 270360"/>
                      <a:gd name="connsiteX9" fmla="*/ 201955 w 244419"/>
                      <a:gd name="connsiteY9" fmla="*/ 216642 h 270360"/>
                      <a:gd name="connsiteX10" fmla="*/ 0 w 244419"/>
                      <a:gd name="connsiteY10" fmla="*/ 270360 h 270360"/>
                      <a:gd name="connsiteX0" fmla="*/ 24900 w 244419"/>
                      <a:gd name="connsiteY0" fmla="*/ 111683 h 270466"/>
                      <a:gd name="connsiteX1" fmla="*/ 131001 w 244419"/>
                      <a:gd name="connsiteY1" fmla="*/ 119725 h 270466"/>
                      <a:gd name="connsiteX2" fmla="*/ 131001 w 244419"/>
                      <a:gd name="connsiteY2" fmla="*/ 55990 h 270466"/>
                      <a:gd name="connsiteX3" fmla="*/ 186991 w 244419"/>
                      <a:gd name="connsiteY3" fmla="*/ 0 h 270466"/>
                      <a:gd name="connsiteX4" fmla="*/ 226581 w 244419"/>
                      <a:gd name="connsiteY4" fmla="*/ 16400 h 270466"/>
                      <a:gd name="connsiteX5" fmla="*/ 242981 w 244419"/>
                      <a:gd name="connsiteY5" fmla="*/ 55990 h 270466"/>
                      <a:gd name="connsiteX6" fmla="*/ 242980 w 244419"/>
                      <a:gd name="connsiteY6" fmla="*/ 138804 h 270466"/>
                      <a:gd name="connsiteX7" fmla="*/ 241200 w 244419"/>
                      <a:gd name="connsiteY7" fmla="*/ 147619 h 270466"/>
                      <a:gd name="connsiteX8" fmla="*/ 241546 w 244419"/>
                      <a:gd name="connsiteY8" fmla="*/ 148069 h 270466"/>
                      <a:gd name="connsiteX9" fmla="*/ 201955 w 244419"/>
                      <a:gd name="connsiteY9" fmla="*/ 216642 h 270466"/>
                      <a:gd name="connsiteX10" fmla="*/ 0 w 244419"/>
                      <a:gd name="connsiteY10" fmla="*/ 270360 h 270466"/>
                      <a:gd name="connsiteX0" fmla="*/ 33319 w 253017"/>
                      <a:gd name="connsiteY0" fmla="*/ 111683 h 278869"/>
                      <a:gd name="connsiteX1" fmla="*/ 139420 w 253017"/>
                      <a:gd name="connsiteY1" fmla="*/ 119725 h 278869"/>
                      <a:gd name="connsiteX2" fmla="*/ 139420 w 253017"/>
                      <a:gd name="connsiteY2" fmla="*/ 55990 h 278869"/>
                      <a:gd name="connsiteX3" fmla="*/ 195410 w 253017"/>
                      <a:gd name="connsiteY3" fmla="*/ 0 h 278869"/>
                      <a:gd name="connsiteX4" fmla="*/ 235000 w 253017"/>
                      <a:gd name="connsiteY4" fmla="*/ 16400 h 278869"/>
                      <a:gd name="connsiteX5" fmla="*/ 251400 w 253017"/>
                      <a:gd name="connsiteY5" fmla="*/ 55990 h 278869"/>
                      <a:gd name="connsiteX6" fmla="*/ 251399 w 253017"/>
                      <a:gd name="connsiteY6" fmla="*/ 138804 h 278869"/>
                      <a:gd name="connsiteX7" fmla="*/ 249619 w 253017"/>
                      <a:gd name="connsiteY7" fmla="*/ 147619 h 278869"/>
                      <a:gd name="connsiteX8" fmla="*/ 249965 w 253017"/>
                      <a:gd name="connsiteY8" fmla="*/ 148069 h 278869"/>
                      <a:gd name="connsiteX9" fmla="*/ 210374 w 253017"/>
                      <a:gd name="connsiteY9" fmla="*/ 216642 h 278869"/>
                      <a:gd name="connsiteX10" fmla="*/ 0 w 253017"/>
                      <a:gd name="connsiteY10" fmla="*/ 278780 h 278869"/>
                      <a:gd name="connsiteX0" fmla="*/ 33319 w 253017"/>
                      <a:gd name="connsiteY0" fmla="*/ 111683 h 278869"/>
                      <a:gd name="connsiteX1" fmla="*/ 139420 w 253017"/>
                      <a:gd name="connsiteY1" fmla="*/ 119725 h 278869"/>
                      <a:gd name="connsiteX2" fmla="*/ 139420 w 253017"/>
                      <a:gd name="connsiteY2" fmla="*/ 55990 h 278869"/>
                      <a:gd name="connsiteX3" fmla="*/ 195410 w 253017"/>
                      <a:gd name="connsiteY3" fmla="*/ 0 h 278869"/>
                      <a:gd name="connsiteX4" fmla="*/ 235000 w 253017"/>
                      <a:gd name="connsiteY4" fmla="*/ 16400 h 278869"/>
                      <a:gd name="connsiteX5" fmla="*/ 251400 w 253017"/>
                      <a:gd name="connsiteY5" fmla="*/ 55990 h 278869"/>
                      <a:gd name="connsiteX6" fmla="*/ 251399 w 253017"/>
                      <a:gd name="connsiteY6" fmla="*/ 138804 h 278869"/>
                      <a:gd name="connsiteX7" fmla="*/ 249619 w 253017"/>
                      <a:gd name="connsiteY7" fmla="*/ 147619 h 278869"/>
                      <a:gd name="connsiteX8" fmla="*/ 249965 w 253017"/>
                      <a:gd name="connsiteY8" fmla="*/ 148069 h 278869"/>
                      <a:gd name="connsiteX9" fmla="*/ 210374 w 253017"/>
                      <a:gd name="connsiteY9" fmla="*/ 216642 h 278869"/>
                      <a:gd name="connsiteX10" fmla="*/ 0 w 253017"/>
                      <a:gd name="connsiteY10" fmla="*/ 278780 h 278869"/>
                      <a:gd name="connsiteX0" fmla="*/ 0 w 261793"/>
                      <a:gd name="connsiteY0" fmla="*/ 126837 h 278869"/>
                      <a:gd name="connsiteX1" fmla="*/ 148196 w 261793"/>
                      <a:gd name="connsiteY1" fmla="*/ 119725 h 278869"/>
                      <a:gd name="connsiteX2" fmla="*/ 148196 w 261793"/>
                      <a:gd name="connsiteY2" fmla="*/ 55990 h 278869"/>
                      <a:gd name="connsiteX3" fmla="*/ 204186 w 261793"/>
                      <a:gd name="connsiteY3" fmla="*/ 0 h 278869"/>
                      <a:gd name="connsiteX4" fmla="*/ 243776 w 261793"/>
                      <a:gd name="connsiteY4" fmla="*/ 16400 h 278869"/>
                      <a:gd name="connsiteX5" fmla="*/ 260176 w 261793"/>
                      <a:gd name="connsiteY5" fmla="*/ 55990 h 278869"/>
                      <a:gd name="connsiteX6" fmla="*/ 260175 w 261793"/>
                      <a:gd name="connsiteY6" fmla="*/ 138804 h 278869"/>
                      <a:gd name="connsiteX7" fmla="*/ 258395 w 261793"/>
                      <a:gd name="connsiteY7" fmla="*/ 147619 h 278869"/>
                      <a:gd name="connsiteX8" fmla="*/ 258741 w 261793"/>
                      <a:gd name="connsiteY8" fmla="*/ 148069 h 278869"/>
                      <a:gd name="connsiteX9" fmla="*/ 219150 w 261793"/>
                      <a:gd name="connsiteY9" fmla="*/ 216642 h 278869"/>
                      <a:gd name="connsiteX10" fmla="*/ 8776 w 261793"/>
                      <a:gd name="connsiteY10" fmla="*/ 278780 h 278869"/>
                      <a:gd name="connsiteX0" fmla="*/ 0 w 261793"/>
                      <a:gd name="connsiteY0" fmla="*/ 126837 h 278869"/>
                      <a:gd name="connsiteX1" fmla="*/ 148196 w 261793"/>
                      <a:gd name="connsiteY1" fmla="*/ 119725 h 278869"/>
                      <a:gd name="connsiteX2" fmla="*/ 148196 w 261793"/>
                      <a:gd name="connsiteY2" fmla="*/ 55990 h 278869"/>
                      <a:gd name="connsiteX3" fmla="*/ 204186 w 261793"/>
                      <a:gd name="connsiteY3" fmla="*/ 0 h 278869"/>
                      <a:gd name="connsiteX4" fmla="*/ 243776 w 261793"/>
                      <a:gd name="connsiteY4" fmla="*/ 16400 h 278869"/>
                      <a:gd name="connsiteX5" fmla="*/ 260176 w 261793"/>
                      <a:gd name="connsiteY5" fmla="*/ 55990 h 278869"/>
                      <a:gd name="connsiteX6" fmla="*/ 260175 w 261793"/>
                      <a:gd name="connsiteY6" fmla="*/ 138804 h 278869"/>
                      <a:gd name="connsiteX7" fmla="*/ 258395 w 261793"/>
                      <a:gd name="connsiteY7" fmla="*/ 147619 h 278869"/>
                      <a:gd name="connsiteX8" fmla="*/ 258741 w 261793"/>
                      <a:gd name="connsiteY8" fmla="*/ 148069 h 278869"/>
                      <a:gd name="connsiteX9" fmla="*/ 219150 w 261793"/>
                      <a:gd name="connsiteY9" fmla="*/ 216642 h 278869"/>
                      <a:gd name="connsiteX10" fmla="*/ 8776 w 261793"/>
                      <a:gd name="connsiteY10" fmla="*/ 278780 h 278869"/>
                      <a:gd name="connsiteX0" fmla="*/ 0 w 261793"/>
                      <a:gd name="connsiteY0" fmla="*/ 126837 h 278869"/>
                      <a:gd name="connsiteX1" fmla="*/ 148196 w 261793"/>
                      <a:gd name="connsiteY1" fmla="*/ 119725 h 278869"/>
                      <a:gd name="connsiteX2" fmla="*/ 148196 w 261793"/>
                      <a:gd name="connsiteY2" fmla="*/ 55990 h 278869"/>
                      <a:gd name="connsiteX3" fmla="*/ 204186 w 261793"/>
                      <a:gd name="connsiteY3" fmla="*/ 0 h 278869"/>
                      <a:gd name="connsiteX4" fmla="*/ 243776 w 261793"/>
                      <a:gd name="connsiteY4" fmla="*/ 16400 h 278869"/>
                      <a:gd name="connsiteX5" fmla="*/ 260176 w 261793"/>
                      <a:gd name="connsiteY5" fmla="*/ 55990 h 278869"/>
                      <a:gd name="connsiteX6" fmla="*/ 260175 w 261793"/>
                      <a:gd name="connsiteY6" fmla="*/ 138804 h 278869"/>
                      <a:gd name="connsiteX7" fmla="*/ 258395 w 261793"/>
                      <a:gd name="connsiteY7" fmla="*/ 147619 h 278869"/>
                      <a:gd name="connsiteX8" fmla="*/ 258741 w 261793"/>
                      <a:gd name="connsiteY8" fmla="*/ 148069 h 278869"/>
                      <a:gd name="connsiteX9" fmla="*/ 219150 w 261793"/>
                      <a:gd name="connsiteY9" fmla="*/ 216642 h 278869"/>
                      <a:gd name="connsiteX10" fmla="*/ 8776 w 261793"/>
                      <a:gd name="connsiteY10" fmla="*/ 278780 h 278869"/>
                      <a:gd name="connsiteX0" fmla="*/ 0 w 261793"/>
                      <a:gd name="connsiteY0" fmla="*/ 126837 h 278869"/>
                      <a:gd name="connsiteX1" fmla="*/ 148196 w 261793"/>
                      <a:gd name="connsiteY1" fmla="*/ 119725 h 278869"/>
                      <a:gd name="connsiteX2" fmla="*/ 148196 w 261793"/>
                      <a:gd name="connsiteY2" fmla="*/ 55990 h 278869"/>
                      <a:gd name="connsiteX3" fmla="*/ 204186 w 261793"/>
                      <a:gd name="connsiteY3" fmla="*/ 0 h 278869"/>
                      <a:gd name="connsiteX4" fmla="*/ 243776 w 261793"/>
                      <a:gd name="connsiteY4" fmla="*/ 16400 h 278869"/>
                      <a:gd name="connsiteX5" fmla="*/ 260176 w 261793"/>
                      <a:gd name="connsiteY5" fmla="*/ 55990 h 278869"/>
                      <a:gd name="connsiteX6" fmla="*/ 260175 w 261793"/>
                      <a:gd name="connsiteY6" fmla="*/ 138804 h 278869"/>
                      <a:gd name="connsiteX7" fmla="*/ 258395 w 261793"/>
                      <a:gd name="connsiteY7" fmla="*/ 147619 h 278869"/>
                      <a:gd name="connsiteX8" fmla="*/ 258741 w 261793"/>
                      <a:gd name="connsiteY8" fmla="*/ 148069 h 278869"/>
                      <a:gd name="connsiteX9" fmla="*/ 219150 w 261793"/>
                      <a:gd name="connsiteY9" fmla="*/ 216642 h 278869"/>
                      <a:gd name="connsiteX10" fmla="*/ 8776 w 261793"/>
                      <a:gd name="connsiteY10" fmla="*/ 278780 h 278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61793" h="278869">
                        <a:moveTo>
                          <a:pt x="0" y="126837"/>
                        </a:moveTo>
                        <a:cubicBezTo>
                          <a:pt x="63992" y="97526"/>
                          <a:pt x="104411" y="105256"/>
                          <a:pt x="148196" y="119725"/>
                        </a:cubicBezTo>
                        <a:lnTo>
                          <a:pt x="148196" y="55990"/>
                        </a:lnTo>
                        <a:cubicBezTo>
                          <a:pt x="148196" y="25068"/>
                          <a:pt x="173264" y="0"/>
                          <a:pt x="204186" y="0"/>
                        </a:cubicBezTo>
                        <a:cubicBezTo>
                          <a:pt x="219647" y="0"/>
                          <a:pt x="233644" y="6267"/>
                          <a:pt x="243776" y="16400"/>
                        </a:cubicBezTo>
                        <a:cubicBezTo>
                          <a:pt x="253909" y="26532"/>
                          <a:pt x="260176" y="40529"/>
                          <a:pt x="260176" y="55990"/>
                        </a:cubicBezTo>
                        <a:cubicBezTo>
                          <a:pt x="260176" y="83595"/>
                          <a:pt x="260175" y="111199"/>
                          <a:pt x="260175" y="138804"/>
                        </a:cubicBezTo>
                        <a:lnTo>
                          <a:pt x="258395" y="147619"/>
                        </a:lnTo>
                        <a:lnTo>
                          <a:pt x="258741" y="148069"/>
                        </a:lnTo>
                        <a:cubicBezTo>
                          <a:pt x="266744" y="177938"/>
                          <a:pt x="260811" y="194857"/>
                          <a:pt x="219150" y="216642"/>
                        </a:cubicBezTo>
                        <a:cubicBezTo>
                          <a:pt x="177489" y="238427"/>
                          <a:pt x="89564" y="281079"/>
                          <a:pt x="8776" y="278780"/>
                        </a:cubicBezTo>
                      </a:path>
                    </a:pathLst>
                  </a:custGeom>
                  <a:solidFill>
                    <a:srgbClr val="FFCC99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259" name="グループ化 258">
                <a:extLst>
                  <a:ext uri="{FF2B5EF4-FFF2-40B4-BE49-F238E27FC236}">
                    <a16:creationId xmlns:a16="http://schemas.microsoft.com/office/drawing/2014/main" id="{4B0FE84E-B57C-4645-AC01-44C981D21CFB}"/>
                  </a:ext>
                </a:extLst>
              </p:cNvPr>
              <p:cNvGrpSpPr/>
              <p:nvPr/>
            </p:nvGrpSpPr>
            <p:grpSpPr>
              <a:xfrm rot="1800000">
                <a:off x="1278914" y="2623509"/>
                <a:ext cx="699597" cy="405878"/>
                <a:chOff x="1164837" y="2914851"/>
                <a:chExt cx="699597" cy="405878"/>
              </a:xfrm>
            </p:grpSpPr>
            <p:sp>
              <p:nvSpPr>
                <p:cNvPr id="260" name="正方形/長方形 259">
                  <a:extLst>
                    <a:ext uri="{FF2B5EF4-FFF2-40B4-BE49-F238E27FC236}">
                      <a16:creationId xmlns:a16="http://schemas.microsoft.com/office/drawing/2014/main" id="{4055CA63-0A28-4464-BF5E-5EDDA723AF6E}"/>
                    </a:ext>
                  </a:extLst>
                </p:cNvPr>
                <p:cNvSpPr/>
                <p:nvPr/>
              </p:nvSpPr>
              <p:spPr>
                <a:xfrm rot="1800000">
                  <a:off x="1182825" y="2914851"/>
                  <a:ext cx="73668" cy="191944"/>
                </a:xfrm>
                <a:prstGeom prst="rect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1" name="四角形: 上の 2 つの角を丸める 260">
                  <a:extLst>
                    <a:ext uri="{FF2B5EF4-FFF2-40B4-BE49-F238E27FC236}">
                      <a16:creationId xmlns:a16="http://schemas.microsoft.com/office/drawing/2014/main" id="{E2173149-F416-4A99-8B54-36ADDA1279A1}"/>
                    </a:ext>
                  </a:extLst>
                </p:cNvPr>
                <p:cNvSpPr/>
                <p:nvPr/>
              </p:nvSpPr>
              <p:spPr>
                <a:xfrm rot="7200000">
                  <a:off x="1395806" y="2852100"/>
                  <a:ext cx="237660" cy="69959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206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02D027AA-AE5E-46CE-8D19-7784BD21F27E}"/>
                </a:ext>
              </a:extLst>
            </p:cNvPr>
            <p:cNvGrpSpPr/>
            <p:nvPr/>
          </p:nvGrpSpPr>
          <p:grpSpPr>
            <a:xfrm>
              <a:off x="1221003" y="1059994"/>
              <a:ext cx="1585232" cy="2472278"/>
              <a:chOff x="1221003" y="1059994"/>
              <a:chExt cx="1585232" cy="2472278"/>
            </a:xfrm>
          </p:grpSpPr>
          <p:grpSp>
            <p:nvGrpSpPr>
              <p:cNvPr id="134" name="グループ化 133">
                <a:extLst>
                  <a:ext uri="{FF2B5EF4-FFF2-40B4-BE49-F238E27FC236}">
                    <a16:creationId xmlns:a16="http://schemas.microsoft.com/office/drawing/2014/main" id="{3B3EF02A-88DC-4C62-B6DB-D3241F42DC46}"/>
                  </a:ext>
                </a:extLst>
              </p:cNvPr>
              <p:cNvGrpSpPr/>
              <p:nvPr/>
            </p:nvGrpSpPr>
            <p:grpSpPr>
              <a:xfrm>
                <a:off x="1221003" y="1059994"/>
                <a:ext cx="1585232" cy="2472278"/>
                <a:chOff x="341109" y="1059994"/>
                <a:chExt cx="1585232" cy="2472278"/>
              </a:xfrm>
            </p:grpSpPr>
            <p:sp>
              <p:nvSpPr>
                <p:cNvPr id="408" name="円/楕円 373">
                  <a:extLst>
                    <a:ext uri="{FF2B5EF4-FFF2-40B4-BE49-F238E27FC236}">
                      <a16:creationId xmlns:a16="http://schemas.microsoft.com/office/drawing/2014/main" id="{7E4756C3-39F8-42E4-A8AE-3B72DB4B3155}"/>
                    </a:ext>
                  </a:extLst>
                </p:cNvPr>
                <p:cNvSpPr/>
                <p:nvPr/>
              </p:nvSpPr>
              <p:spPr>
                <a:xfrm>
                  <a:off x="578879" y="1121757"/>
                  <a:ext cx="1079568" cy="103789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85" name="グループ化 284">
                  <a:extLst>
                    <a:ext uri="{FF2B5EF4-FFF2-40B4-BE49-F238E27FC236}">
                      <a16:creationId xmlns:a16="http://schemas.microsoft.com/office/drawing/2014/main" id="{61A3C25B-0511-42B6-8B41-0964A0557F1B}"/>
                    </a:ext>
                  </a:extLst>
                </p:cNvPr>
                <p:cNvGrpSpPr/>
                <p:nvPr/>
              </p:nvGrpSpPr>
              <p:grpSpPr>
                <a:xfrm>
                  <a:off x="1052513" y="2108774"/>
                  <a:ext cx="232503" cy="395121"/>
                  <a:chOff x="356660" y="2142208"/>
                  <a:chExt cx="212829" cy="361687"/>
                </a:xfrm>
              </p:grpSpPr>
              <p:sp>
                <p:nvSpPr>
                  <p:cNvPr id="286" name="フリーフォーム: 図形 285">
                    <a:extLst>
                      <a:ext uri="{FF2B5EF4-FFF2-40B4-BE49-F238E27FC236}">
                        <a16:creationId xmlns:a16="http://schemas.microsoft.com/office/drawing/2014/main" id="{653463FC-5D20-4A16-B9DB-16E2852E716F}"/>
                      </a:ext>
                    </a:extLst>
                  </p:cNvPr>
                  <p:cNvSpPr/>
                  <p:nvPr/>
                </p:nvSpPr>
                <p:spPr>
                  <a:xfrm>
                    <a:off x="356660" y="2142208"/>
                    <a:ext cx="212829" cy="361687"/>
                  </a:xfrm>
                  <a:custGeom>
                    <a:avLst/>
                    <a:gdLst>
                      <a:gd name="connsiteX0" fmla="*/ 22650 w 248020"/>
                      <a:gd name="connsiteY0" fmla="*/ 0 h 258102"/>
                      <a:gd name="connsiteX1" fmla="*/ 225369 w 248020"/>
                      <a:gd name="connsiteY1" fmla="*/ 0 h 258102"/>
                      <a:gd name="connsiteX2" fmla="*/ 248020 w 248020"/>
                      <a:gd name="connsiteY2" fmla="*/ 258102 h 258102"/>
                      <a:gd name="connsiteX3" fmla="*/ 0 w 248020"/>
                      <a:gd name="connsiteY3" fmla="*/ 258102 h 2581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48020" h="258102">
                        <a:moveTo>
                          <a:pt x="22650" y="0"/>
                        </a:moveTo>
                        <a:lnTo>
                          <a:pt x="225369" y="0"/>
                        </a:lnTo>
                        <a:lnTo>
                          <a:pt x="248020" y="258102"/>
                        </a:lnTo>
                        <a:lnTo>
                          <a:pt x="0" y="258102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92" name="フリーフォーム: 図形 291">
                    <a:extLst>
                      <a:ext uri="{FF2B5EF4-FFF2-40B4-BE49-F238E27FC236}">
                        <a16:creationId xmlns:a16="http://schemas.microsoft.com/office/drawing/2014/main" id="{B677B4AA-D64D-40DB-B788-6515B60E4C16}"/>
                      </a:ext>
                    </a:extLst>
                  </p:cNvPr>
                  <p:cNvSpPr/>
                  <p:nvPr/>
                </p:nvSpPr>
                <p:spPr>
                  <a:xfrm>
                    <a:off x="371030" y="2170320"/>
                    <a:ext cx="110853" cy="179002"/>
                  </a:xfrm>
                  <a:custGeom>
                    <a:avLst/>
                    <a:gdLst>
                      <a:gd name="connsiteX0" fmla="*/ 152408 w 161003"/>
                      <a:gd name="connsiteY0" fmla="*/ 0 h 223973"/>
                      <a:gd name="connsiteX1" fmla="*/ 9452 w 161003"/>
                      <a:gd name="connsiteY1" fmla="*/ 219737 h 223973"/>
                      <a:gd name="connsiteX2" fmla="*/ 0 w 161003"/>
                      <a:gd name="connsiteY2" fmla="*/ 223973 h 223973"/>
                      <a:gd name="connsiteX3" fmla="*/ 4657 w 161003"/>
                      <a:gd name="connsiteY3" fmla="*/ 149621 h 223973"/>
                      <a:gd name="connsiteX4" fmla="*/ 85033 w 161003"/>
                      <a:gd name="connsiteY4" fmla="*/ 89394 h 223973"/>
                      <a:gd name="connsiteX5" fmla="*/ 152408 w 161003"/>
                      <a:gd name="connsiteY5" fmla="*/ 0 h 223973"/>
                      <a:gd name="connsiteX0" fmla="*/ 152408 w 161003"/>
                      <a:gd name="connsiteY0" fmla="*/ 0 h 209686"/>
                      <a:gd name="connsiteX1" fmla="*/ 9452 w 161003"/>
                      <a:gd name="connsiteY1" fmla="*/ 205450 h 209686"/>
                      <a:gd name="connsiteX2" fmla="*/ 0 w 161003"/>
                      <a:gd name="connsiteY2" fmla="*/ 209686 h 209686"/>
                      <a:gd name="connsiteX3" fmla="*/ 4657 w 161003"/>
                      <a:gd name="connsiteY3" fmla="*/ 135334 h 209686"/>
                      <a:gd name="connsiteX4" fmla="*/ 85033 w 161003"/>
                      <a:gd name="connsiteY4" fmla="*/ 75107 h 209686"/>
                      <a:gd name="connsiteX5" fmla="*/ 152408 w 161003"/>
                      <a:gd name="connsiteY5" fmla="*/ 0 h 209686"/>
                      <a:gd name="connsiteX0" fmla="*/ 152408 w 161003"/>
                      <a:gd name="connsiteY0" fmla="*/ 0 h 209686"/>
                      <a:gd name="connsiteX1" fmla="*/ 9452 w 161003"/>
                      <a:gd name="connsiteY1" fmla="*/ 205450 h 209686"/>
                      <a:gd name="connsiteX2" fmla="*/ 0 w 161003"/>
                      <a:gd name="connsiteY2" fmla="*/ 209686 h 209686"/>
                      <a:gd name="connsiteX3" fmla="*/ 4657 w 161003"/>
                      <a:gd name="connsiteY3" fmla="*/ 135334 h 209686"/>
                      <a:gd name="connsiteX4" fmla="*/ 87857 w 161003"/>
                      <a:gd name="connsiteY4" fmla="*/ 82251 h 209686"/>
                      <a:gd name="connsiteX5" fmla="*/ 152408 w 161003"/>
                      <a:gd name="connsiteY5" fmla="*/ 0 h 209686"/>
                      <a:gd name="connsiteX0" fmla="*/ 147751 w 156346"/>
                      <a:gd name="connsiteY0" fmla="*/ 0 h 205450"/>
                      <a:gd name="connsiteX1" fmla="*/ 4795 w 156346"/>
                      <a:gd name="connsiteY1" fmla="*/ 205450 h 205450"/>
                      <a:gd name="connsiteX2" fmla="*/ 0 w 156346"/>
                      <a:gd name="connsiteY2" fmla="*/ 135334 h 205450"/>
                      <a:gd name="connsiteX3" fmla="*/ 83200 w 156346"/>
                      <a:gd name="connsiteY3" fmla="*/ 82251 h 205450"/>
                      <a:gd name="connsiteX4" fmla="*/ 147751 w 156346"/>
                      <a:gd name="connsiteY4" fmla="*/ 0 h 205450"/>
                      <a:gd name="connsiteX0" fmla="*/ 148605 w 156752"/>
                      <a:gd name="connsiteY0" fmla="*/ 0 h 188781"/>
                      <a:gd name="connsiteX1" fmla="*/ 0 w 156752"/>
                      <a:gd name="connsiteY1" fmla="*/ 188781 h 188781"/>
                      <a:gd name="connsiteX2" fmla="*/ 854 w 156752"/>
                      <a:gd name="connsiteY2" fmla="*/ 135334 h 188781"/>
                      <a:gd name="connsiteX3" fmla="*/ 84054 w 156752"/>
                      <a:gd name="connsiteY3" fmla="*/ 82251 h 188781"/>
                      <a:gd name="connsiteX4" fmla="*/ 148605 w 156752"/>
                      <a:gd name="connsiteY4" fmla="*/ 0 h 188781"/>
                      <a:gd name="connsiteX0" fmla="*/ 148605 w 148605"/>
                      <a:gd name="connsiteY0" fmla="*/ 0 h 188781"/>
                      <a:gd name="connsiteX1" fmla="*/ 0 w 148605"/>
                      <a:gd name="connsiteY1" fmla="*/ 188781 h 188781"/>
                      <a:gd name="connsiteX2" fmla="*/ 854 w 148605"/>
                      <a:gd name="connsiteY2" fmla="*/ 135334 h 188781"/>
                      <a:gd name="connsiteX3" fmla="*/ 84054 w 148605"/>
                      <a:gd name="connsiteY3" fmla="*/ 82251 h 188781"/>
                      <a:gd name="connsiteX4" fmla="*/ 148605 w 148605"/>
                      <a:gd name="connsiteY4" fmla="*/ 0 h 188781"/>
                      <a:gd name="connsiteX0" fmla="*/ 148605 w 148605"/>
                      <a:gd name="connsiteY0" fmla="*/ 0 h 188781"/>
                      <a:gd name="connsiteX1" fmla="*/ 0 w 148605"/>
                      <a:gd name="connsiteY1" fmla="*/ 188781 h 188781"/>
                      <a:gd name="connsiteX2" fmla="*/ 854 w 148605"/>
                      <a:gd name="connsiteY2" fmla="*/ 135334 h 188781"/>
                      <a:gd name="connsiteX3" fmla="*/ 84054 w 148605"/>
                      <a:gd name="connsiteY3" fmla="*/ 82251 h 188781"/>
                      <a:gd name="connsiteX4" fmla="*/ 148605 w 148605"/>
                      <a:gd name="connsiteY4" fmla="*/ 0 h 188781"/>
                      <a:gd name="connsiteX0" fmla="*/ 151429 w 151429"/>
                      <a:gd name="connsiteY0" fmla="*/ 0 h 186400"/>
                      <a:gd name="connsiteX1" fmla="*/ 0 w 151429"/>
                      <a:gd name="connsiteY1" fmla="*/ 186400 h 186400"/>
                      <a:gd name="connsiteX2" fmla="*/ 854 w 151429"/>
                      <a:gd name="connsiteY2" fmla="*/ 132953 h 186400"/>
                      <a:gd name="connsiteX3" fmla="*/ 84054 w 151429"/>
                      <a:gd name="connsiteY3" fmla="*/ 79870 h 186400"/>
                      <a:gd name="connsiteX4" fmla="*/ 151429 w 151429"/>
                      <a:gd name="connsiteY4" fmla="*/ 0 h 1864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51429" h="186400">
                        <a:moveTo>
                          <a:pt x="151429" y="0"/>
                        </a:moveTo>
                        <a:cubicBezTo>
                          <a:pt x="150345" y="78261"/>
                          <a:pt x="89168" y="133779"/>
                          <a:pt x="0" y="186400"/>
                        </a:cubicBezTo>
                        <a:cubicBezTo>
                          <a:pt x="285" y="168584"/>
                          <a:pt x="569" y="150769"/>
                          <a:pt x="854" y="132953"/>
                        </a:cubicBezTo>
                        <a:lnTo>
                          <a:pt x="84054" y="79870"/>
                        </a:lnTo>
                        <a:cubicBezTo>
                          <a:pt x="113633" y="51040"/>
                          <a:pt x="136893" y="29985"/>
                          <a:pt x="15142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lt1"/>
                      </a:solidFill>
                    </a:endParaRPr>
                  </a:p>
                </p:txBody>
              </p:sp>
            </p:grpSp>
            <p:sp>
              <p:nvSpPr>
                <p:cNvPr id="741" name="フリーフォーム: 図形 740">
                  <a:extLst>
                    <a:ext uri="{FF2B5EF4-FFF2-40B4-BE49-F238E27FC236}">
                      <a16:creationId xmlns:a16="http://schemas.microsoft.com/office/drawing/2014/main" id="{1C29E566-E0E0-40B2-AE0C-33B6E941D3A4}"/>
                    </a:ext>
                  </a:extLst>
                </p:cNvPr>
                <p:cNvSpPr/>
                <p:nvPr/>
              </p:nvSpPr>
              <p:spPr>
                <a:xfrm>
                  <a:off x="616039" y="1215441"/>
                  <a:ext cx="1004748" cy="1119446"/>
                </a:xfrm>
                <a:custGeom>
                  <a:avLst/>
                  <a:gdLst>
                    <a:gd name="connsiteX0" fmla="*/ 532477 w 1004748"/>
                    <a:gd name="connsiteY0" fmla="*/ 0 h 1119446"/>
                    <a:gd name="connsiteX1" fmla="*/ 1004703 w 1004748"/>
                    <a:gd name="connsiteY1" fmla="*/ 534658 h 1119446"/>
                    <a:gd name="connsiteX2" fmla="*/ 647762 w 1004748"/>
                    <a:gd name="connsiteY2" fmla="*/ 1058218 h 1119446"/>
                    <a:gd name="connsiteX3" fmla="*/ 574924 w 1004748"/>
                    <a:gd name="connsiteY3" fmla="*/ 907339 h 1119446"/>
                    <a:gd name="connsiteX4" fmla="*/ 244591 w 1004748"/>
                    <a:gd name="connsiteY4" fmla="*/ 1118805 h 1119446"/>
                    <a:gd name="connsiteX5" fmla="*/ 96821 w 1004748"/>
                    <a:gd name="connsiteY5" fmla="*/ 1018865 h 1119446"/>
                    <a:gd name="connsiteX6" fmla="*/ 93222 w 1004748"/>
                    <a:gd name="connsiteY6" fmla="*/ 1007737 h 1119446"/>
                    <a:gd name="connsiteX7" fmla="*/ 98077 w 1004748"/>
                    <a:gd name="connsiteY7" fmla="*/ 1006278 h 1119446"/>
                    <a:gd name="connsiteX8" fmla="*/ 135404 w 1004748"/>
                    <a:gd name="connsiteY8" fmla="*/ 980413 h 1119446"/>
                    <a:gd name="connsiteX9" fmla="*/ 98077 w 1004748"/>
                    <a:gd name="connsiteY9" fmla="*/ 985835 h 1119446"/>
                    <a:gd name="connsiteX10" fmla="*/ 86965 w 1004748"/>
                    <a:gd name="connsiteY10" fmla="*/ 988394 h 1119446"/>
                    <a:gd name="connsiteX11" fmla="*/ 81904 w 1004748"/>
                    <a:gd name="connsiteY11" fmla="*/ 972746 h 1119446"/>
                    <a:gd name="connsiteX12" fmla="*/ 69487 w 1004748"/>
                    <a:gd name="connsiteY12" fmla="*/ 912796 h 1119446"/>
                    <a:gd name="connsiteX13" fmla="*/ 0 w 1004748"/>
                    <a:gd name="connsiteY13" fmla="*/ 863460 h 1119446"/>
                    <a:gd name="connsiteX14" fmla="*/ 62281 w 1004748"/>
                    <a:gd name="connsiteY14" fmla="*/ 694242 h 1119446"/>
                    <a:gd name="connsiteX15" fmla="*/ 28390 w 1004748"/>
                    <a:gd name="connsiteY15" fmla="*/ 487045 h 1119446"/>
                    <a:gd name="connsiteX16" fmla="*/ 26520 w 1004748"/>
                    <a:gd name="connsiteY16" fmla="*/ 412367 h 1119446"/>
                    <a:gd name="connsiteX17" fmla="*/ 532477 w 1004748"/>
                    <a:gd name="connsiteY17" fmla="*/ 0 h 1119446"/>
                    <a:gd name="connsiteX0" fmla="*/ 574924 w 1004748"/>
                    <a:gd name="connsiteY0" fmla="*/ 907339 h 1119446"/>
                    <a:gd name="connsiteX1" fmla="*/ 244591 w 1004748"/>
                    <a:gd name="connsiteY1" fmla="*/ 1118805 h 1119446"/>
                    <a:gd name="connsiteX2" fmla="*/ 96821 w 1004748"/>
                    <a:gd name="connsiteY2" fmla="*/ 1018865 h 1119446"/>
                    <a:gd name="connsiteX3" fmla="*/ 93222 w 1004748"/>
                    <a:gd name="connsiteY3" fmla="*/ 1007737 h 1119446"/>
                    <a:gd name="connsiteX4" fmla="*/ 98077 w 1004748"/>
                    <a:gd name="connsiteY4" fmla="*/ 1006278 h 1119446"/>
                    <a:gd name="connsiteX5" fmla="*/ 135404 w 1004748"/>
                    <a:gd name="connsiteY5" fmla="*/ 980413 h 1119446"/>
                    <a:gd name="connsiteX6" fmla="*/ 98077 w 1004748"/>
                    <a:gd name="connsiteY6" fmla="*/ 985835 h 1119446"/>
                    <a:gd name="connsiteX7" fmla="*/ 86965 w 1004748"/>
                    <a:gd name="connsiteY7" fmla="*/ 988394 h 1119446"/>
                    <a:gd name="connsiteX8" fmla="*/ 81904 w 1004748"/>
                    <a:gd name="connsiteY8" fmla="*/ 972746 h 1119446"/>
                    <a:gd name="connsiteX9" fmla="*/ 69487 w 1004748"/>
                    <a:gd name="connsiteY9" fmla="*/ 912796 h 1119446"/>
                    <a:gd name="connsiteX10" fmla="*/ 0 w 1004748"/>
                    <a:gd name="connsiteY10" fmla="*/ 863460 h 1119446"/>
                    <a:gd name="connsiteX11" fmla="*/ 62281 w 1004748"/>
                    <a:gd name="connsiteY11" fmla="*/ 694242 h 1119446"/>
                    <a:gd name="connsiteX12" fmla="*/ 28390 w 1004748"/>
                    <a:gd name="connsiteY12" fmla="*/ 487045 h 1119446"/>
                    <a:gd name="connsiteX13" fmla="*/ 26520 w 1004748"/>
                    <a:gd name="connsiteY13" fmla="*/ 412367 h 1119446"/>
                    <a:gd name="connsiteX14" fmla="*/ 532477 w 1004748"/>
                    <a:gd name="connsiteY14" fmla="*/ 0 h 1119446"/>
                    <a:gd name="connsiteX15" fmla="*/ 1004703 w 1004748"/>
                    <a:gd name="connsiteY15" fmla="*/ 534658 h 1119446"/>
                    <a:gd name="connsiteX16" fmla="*/ 647762 w 1004748"/>
                    <a:gd name="connsiteY16" fmla="*/ 1058218 h 1119446"/>
                    <a:gd name="connsiteX17" fmla="*/ 666364 w 1004748"/>
                    <a:gd name="connsiteY17" fmla="*/ 998779 h 1119446"/>
                    <a:gd name="connsiteX0" fmla="*/ 574924 w 1004748"/>
                    <a:gd name="connsiteY0" fmla="*/ 907339 h 1119446"/>
                    <a:gd name="connsiteX1" fmla="*/ 244591 w 1004748"/>
                    <a:gd name="connsiteY1" fmla="*/ 1118805 h 1119446"/>
                    <a:gd name="connsiteX2" fmla="*/ 96821 w 1004748"/>
                    <a:gd name="connsiteY2" fmla="*/ 1018865 h 1119446"/>
                    <a:gd name="connsiteX3" fmla="*/ 93222 w 1004748"/>
                    <a:gd name="connsiteY3" fmla="*/ 1007737 h 1119446"/>
                    <a:gd name="connsiteX4" fmla="*/ 98077 w 1004748"/>
                    <a:gd name="connsiteY4" fmla="*/ 1006278 h 1119446"/>
                    <a:gd name="connsiteX5" fmla="*/ 135404 w 1004748"/>
                    <a:gd name="connsiteY5" fmla="*/ 980413 h 1119446"/>
                    <a:gd name="connsiteX6" fmla="*/ 98077 w 1004748"/>
                    <a:gd name="connsiteY6" fmla="*/ 985835 h 1119446"/>
                    <a:gd name="connsiteX7" fmla="*/ 86965 w 1004748"/>
                    <a:gd name="connsiteY7" fmla="*/ 988394 h 1119446"/>
                    <a:gd name="connsiteX8" fmla="*/ 81904 w 1004748"/>
                    <a:gd name="connsiteY8" fmla="*/ 972746 h 1119446"/>
                    <a:gd name="connsiteX9" fmla="*/ 69487 w 1004748"/>
                    <a:gd name="connsiteY9" fmla="*/ 912796 h 1119446"/>
                    <a:gd name="connsiteX10" fmla="*/ 0 w 1004748"/>
                    <a:gd name="connsiteY10" fmla="*/ 863460 h 1119446"/>
                    <a:gd name="connsiteX11" fmla="*/ 62281 w 1004748"/>
                    <a:gd name="connsiteY11" fmla="*/ 694242 h 1119446"/>
                    <a:gd name="connsiteX12" fmla="*/ 28390 w 1004748"/>
                    <a:gd name="connsiteY12" fmla="*/ 487045 h 1119446"/>
                    <a:gd name="connsiteX13" fmla="*/ 26520 w 1004748"/>
                    <a:gd name="connsiteY13" fmla="*/ 412367 h 1119446"/>
                    <a:gd name="connsiteX14" fmla="*/ 532477 w 1004748"/>
                    <a:gd name="connsiteY14" fmla="*/ 0 h 1119446"/>
                    <a:gd name="connsiteX15" fmla="*/ 1004703 w 1004748"/>
                    <a:gd name="connsiteY15" fmla="*/ 534658 h 1119446"/>
                    <a:gd name="connsiteX16" fmla="*/ 647762 w 1004748"/>
                    <a:gd name="connsiteY16" fmla="*/ 1058218 h 11194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004748" h="1119446">
                      <a:moveTo>
                        <a:pt x="574924" y="907339"/>
                      </a:moveTo>
                      <a:cubicBezTo>
                        <a:pt x="489801" y="1074259"/>
                        <a:pt x="370804" y="1125966"/>
                        <a:pt x="244591" y="1118805"/>
                      </a:cubicBezTo>
                      <a:cubicBezTo>
                        <a:pt x="177244" y="1107581"/>
                        <a:pt x="129224" y="1098625"/>
                        <a:pt x="96821" y="1018865"/>
                      </a:cubicBezTo>
                      <a:lnTo>
                        <a:pt x="93222" y="1007737"/>
                      </a:lnTo>
                      <a:lnTo>
                        <a:pt x="98077" y="1006278"/>
                      </a:lnTo>
                      <a:cubicBezTo>
                        <a:pt x="121140" y="996902"/>
                        <a:pt x="135404" y="986104"/>
                        <a:pt x="135404" y="980413"/>
                      </a:cubicBezTo>
                      <a:cubicBezTo>
                        <a:pt x="135404" y="974723"/>
                        <a:pt x="121140" y="979568"/>
                        <a:pt x="98077" y="985835"/>
                      </a:cubicBezTo>
                      <a:lnTo>
                        <a:pt x="86965" y="988394"/>
                      </a:lnTo>
                      <a:lnTo>
                        <a:pt x="81904" y="972746"/>
                      </a:lnTo>
                      <a:cubicBezTo>
                        <a:pt x="77354" y="955180"/>
                        <a:pt x="73221" y="935310"/>
                        <a:pt x="69487" y="912796"/>
                      </a:cubicBezTo>
                      <a:cubicBezTo>
                        <a:pt x="42342" y="906243"/>
                        <a:pt x="12805" y="890568"/>
                        <a:pt x="0" y="863460"/>
                      </a:cubicBezTo>
                      <a:cubicBezTo>
                        <a:pt x="2804" y="823346"/>
                        <a:pt x="55169" y="773646"/>
                        <a:pt x="62281" y="694242"/>
                      </a:cubicBezTo>
                      <a:cubicBezTo>
                        <a:pt x="69393" y="614838"/>
                        <a:pt x="32366" y="520531"/>
                        <a:pt x="28390" y="487045"/>
                      </a:cubicBezTo>
                      <a:cubicBezTo>
                        <a:pt x="22563" y="456950"/>
                        <a:pt x="27144" y="437260"/>
                        <a:pt x="26520" y="412367"/>
                      </a:cubicBezTo>
                      <a:cubicBezTo>
                        <a:pt x="33055" y="166624"/>
                        <a:pt x="282904" y="0"/>
                        <a:pt x="532477" y="0"/>
                      </a:cubicBezTo>
                      <a:cubicBezTo>
                        <a:pt x="817704" y="0"/>
                        <a:pt x="1001097" y="306261"/>
                        <a:pt x="1004703" y="534658"/>
                      </a:cubicBezTo>
                      <a:cubicBezTo>
                        <a:pt x="1008309" y="763056"/>
                        <a:pt x="795547" y="974302"/>
                        <a:pt x="647762" y="1058218"/>
                      </a:cubicBez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6" name="フリーフォーム: 図形 405">
                  <a:extLst>
                    <a:ext uri="{FF2B5EF4-FFF2-40B4-BE49-F238E27FC236}">
                      <a16:creationId xmlns:a16="http://schemas.microsoft.com/office/drawing/2014/main" id="{B4DCFB36-F222-4E51-85D0-E1A2838585BD}"/>
                    </a:ext>
                  </a:extLst>
                </p:cNvPr>
                <p:cNvSpPr/>
                <p:nvPr/>
              </p:nvSpPr>
              <p:spPr>
                <a:xfrm>
                  <a:off x="1222420" y="1785732"/>
                  <a:ext cx="703921" cy="690672"/>
                </a:xfrm>
                <a:custGeom>
                  <a:avLst/>
                  <a:gdLst>
                    <a:gd name="connsiteX0" fmla="*/ 16919 w 644357"/>
                    <a:gd name="connsiteY0" fmla="*/ 0 h 544153"/>
                    <a:gd name="connsiteX1" fmla="*/ 369562 w 644357"/>
                    <a:gd name="connsiteY1" fmla="*/ 0 h 544153"/>
                    <a:gd name="connsiteX2" fmla="*/ 369792 w 644357"/>
                    <a:gd name="connsiteY2" fmla="*/ 14872 h 544153"/>
                    <a:gd name="connsiteX3" fmla="*/ 644357 w 644357"/>
                    <a:gd name="connsiteY3" fmla="*/ 500500 h 544153"/>
                    <a:gd name="connsiteX4" fmla="*/ 644357 w 644357"/>
                    <a:gd name="connsiteY4" fmla="*/ 500502 h 544153"/>
                    <a:gd name="connsiteX5" fmla="*/ 311746 w 644357"/>
                    <a:gd name="connsiteY5" fmla="*/ 423117 h 544153"/>
                    <a:gd name="connsiteX6" fmla="*/ 387819 w 644357"/>
                    <a:gd name="connsiteY6" fmla="*/ 544152 h 544153"/>
                    <a:gd name="connsiteX7" fmla="*/ 387819 w 644357"/>
                    <a:gd name="connsiteY7" fmla="*/ 544153 h 544153"/>
                    <a:gd name="connsiteX8" fmla="*/ 0 w 644357"/>
                    <a:gd name="connsiteY8" fmla="*/ 117922 h 544153"/>
                    <a:gd name="connsiteX9" fmla="*/ 7828 w 644357"/>
                    <a:gd name="connsiteY9" fmla="*/ 32297 h 5441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44357" h="544153">
                      <a:moveTo>
                        <a:pt x="16919" y="0"/>
                      </a:moveTo>
                      <a:lnTo>
                        <a:pt x="369562" y="0"/>
                      </a:lnTo>
                      <a:lnTo>
                        <a:pt x="369792" y="14872"/>
                      </a:lnTo>
                      <a:cubicBezTo>
                        <a:pt x="388560" y="204703"/>
                        <a:pt x="485369" y="386314"/>
                        <a:pt x="644357" y="500500"/>
                      </a:cubicBezTo>
                      <a:lnTo>
                        <a:pt x="644357" y="500502"/>
                      </a:lnTo>
                      <a:cubicBezTo>
                        <a:pt x="526085" y="532192"/>
                        <a:pt x="404475" y="500213"/>
                        <a:pt x="311746" y="423117"/>
                      </a:cubicBezTo>
                      <a:cubicBezTo>
                        <a:pt x="331299" y="466373"/>
                        <a:pt x="357196" y="506757"/>
                        <a:pt x="387819" y="544152"/>
                      </a:cubicBezTo>
                      <a:lnTo>
                        <a:pt x="387819" y="544153"/>
                      </a:lnTo>
                      <a:cubicBezTo>
                        <a:pt x="173633" y="544153"/>
                        <a:pt x="0" y="353323"/>
                        <a:pt x="0" y="117922"/>
                      </a:cubicBezTo>
                      <a:cubicBezTo>
                        <a:pt x="0" y="88594"/>
                        <a:pt x="2695" y="59958"/>
                        <a:pt x="7828" y="32297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" name="月 9">
                  <a:extLst>
                    <a:ext uri="{FF2B5EF4-FFF2-40B4-BE49-F238E27FC236}">
                      <a16:creationId xmlns:a16="http://schemas.microsoft.com/office/drawing/2014/main" id="{23CDDB85-DCBF-4054-9EAF-1F332803FDBD}"/>
                    </a:ext>
                  </a:extLst>
                </p:cNvPr>
                <p:cNvSpPr/>
                <p:nvPr/>
              </p:nvSpPr>
              <p:spPr>
                <a:xfrm rot="10800000">
                  <a:off x="1096575" y="1181087"/>
                  <a:ext cx="528055" cy="1139987"/>
                </a:xfrm>
                <a:prstGeom prst="moon">
                  <a:avLst>
                    <a:gd name="adj" fmla="val 65895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16" name="月 415">
                  <a:extLst>
                    <a:ext uri="{FF2B5EF4-FFF2-40B4-BE49-F238E27FC236}">
                      <a16:creationId xmlns:a16="http://schemas.microsoft.com/office/drawing/2014/main" id="{C8DB6C9A-BFAF-4200-A510-C1258105DE18}"/>
                    </a:ext>
                  </a:extLst>
                </p:cNvPr>
                <p:cNvSpPr/>
                <p:nvPr/>
              </p:nvSpPr>
              <p:spPr>
                <a:xfrm rot="8100000">
                  <a:off x="873462" y="1059994"/>
                  <a:ext cx="643205" cy="890100"/>
                </a:xfrm>
                <a:prstGeom prst="moon">
                  <a:avLst>
                    <a:gd name="adj" fmla="val 67962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7" name="月 426">
                  <a:extLst>
                    <a:ext uri="{FF2B5EF4-FFF2-40B4-BE49-F238E27FC236}">
                      <a16:creationId xmlns:a16="http://schemas.microsoft.com/office/drawing/2014/main" id="{2DC23F52-4DB5-4E53-9C83-C48EB88CF480}"/>
                    </a:ext>
                  </a:extLst>
                </p:cNvPr>
                <p:cNvSpPr/>
                <p:nvPr/>
              </p:nvSpPr>
              <p:spPr>
                <a:xfrm rot="2700000">
                  <a:off x="616288" y="1019811"/>
                  <a:ext cx="293758" cy="844115"/>
                </a:xfrm>
                <a:prstGeom prst="moon">
                  <a:avLst>
                    <a:gd name="adj" fmla="val 34581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28" name="月 427">
                  <a:extLst>
                    <a:ext uri="{FF2B5EF4-FFF2-40B4-BE49-F238E27FC236}">
                      <a16:creationId xmlns:a16="http://schemas.microsoft.com/office/drawing/2014/main" id="{6DB370E8-2FD8-46A0-AA83-AEAA3AB0A7E3}"/>
                    </a:ext>
                  </a:extLst>
                </p:cNvPr>
                <p:cNvSpPr/>
                <p:nvPr/>
              </p:nvSpPr>
              <p:spPr>
                <a:xfrm rot="4500000">
                  <a:off x="683818" y="952277"/>
                  <a:ext cx="293758" cy="844115"/>
                </a:xfrm>
                <a:prstGeom prst="moon">
                  <a:avLst>
                    <a:gd name="adj" fmla="val 34581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29" name="円/楕円 27">
                  <a:extLst>
                    <a:ext uri="{FF2B5EF4-FFF2-40B4-BE49-F238E27FC236}">
                      <a16:creationId xmlns:a16="http://schemas.microsoft.com/office/drawing/2014/main" id="{9FE4AA62-64E2-4D49-B279-CFA9DA07FE1E}"/>
                    </a:ext>
                  </a:extLst>
                </p:cNvPr>
                <p:cNvSpPr/>
                <p:nvPr/>
              </p:nvSpPr>
              <p:spPr>
                <a:xfrm>
                  <a:off x="664003" y="1548086"/>
                  <a:ext cx="245616" cy="45548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32" name="月 431">
                  <a:extLst>
                    <a:ext uri="{FF2B5EF4-FFF2-40B4-BE49-F238E27FC236}">
                      <a16:creationId xmlns:a16="http://schemas.microsoft.com/office/drawing/2014/main" id="{4757087C-FBC4-4D21-AE9E-41AEBC4786F7}"/>
                    </a:ext>
                  </a:extLst>
                </p:cNvPr>
                <p:cNvSpPr/>
                <p:nvPr/>
              </p:nvSpPr>
              <p:spPr>
                <a:xfrm rot="3954198">
                  <a:off x="731654" y="1267112"/>
                  <a:ext cx="229531" cy="389554"/>
                </a:xfrm>
                <a:prstGeom prst="moon">
                  <a:avLst>
                    <a:gd name="adj" fmla="val 34581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33" name="台形 53">
                  <a:extLst>
                    <a:ext uri="{FF2B5EF4-FFF2-40B4-BE49-F238E27FC236}">
                      <a16:creationId xmlns:a16="http://schemas.microsoft.com/office/drawing/2014/main" id="{DB884561-D50D-484E-AF80-E29DFB5523D6}"/>
                    </a:ext>
                  </a:extLst>
                </p:cNvPr>
                <p:cNvSpPr/>
                <p:nvPr/>
              </p:nvSpPr>
              <p:spPr>
                <a:xfrm>
                  <a:off x="996597" y="2431257"/>
                  <a:ext cx="341519" cy="99580"/>
                </a:xfrm>
                <a:custGeom>
                  <a:avLst/>
                  <a:gdLst>
                    <a:gd name="connsiteX0" fmla="*/ 0 w 379620"/>
                    <a:gd name="connsiteY0" fmla="*/ 52387 h 52387"/>
                    <a:gd name="connsiteX1" fmla="*/ 39673 w 379620"/>
                    <a:gd name="connsiteY1" fmla="*/ 0 h 52387"/>
                    <a:gd name="connsiteX2" fmla="*/ 339947 w 379620"/>
                    <a:gd name="connsiteY2" fmla="*/ 0 h 52387"/>
                    <a:gd name="connsiteX3" fmla="*/ 379620 w 379620"/>
                    <a:gd name="connsiteY3" fmla="*/ 52387 h 52387"/>
                    <a:gd name="connsiteX4" fmla="*/ 0 w 379620"/>
                    <a:gd name="connsiteY4" fmla="*/ 52387 h 52387"/>
                    <a:gd name="connsiteX0" fmla="*/ 0 w 355807"/>
                    <a:gd name="connsiteY0" fmla="*/ 54769 h 54769"/>
                    <a:gd name="connsiteX1" fmla="*/ 15860 w 355807"/>
                    <a:gd name="connsiteY1" fmla="*/ 0 h 54769"/>
                    <a:gd name="connsiteX2" fmla="*/ 316134 w 355807"/>
                    <a:gd name="connsiteY2" fmla="*/ 0 h 54769"/>
                    <a:gd name="connsiteX3" fmla="*/ 355807 w 355807"/>
                    <a:gd name="connsiteY3" fmla="*/ 52387 h 54769"/>
                    <a:gd name="connsiteX4" fmla="*/ 0 w 355807"/>
                    <a:gd name="connsiteY4" fmla="*/ 54769 h 54769"/>
                    <a:gd name="connsiteX0" fmla="*/ 0 w 341519"/>
                    <a:gd name="connsiteY0" fmla="*/ 54769 h 64779"/>
                    <a:gd name="connsiteX1" fmla="*/ 15860 w 341519"/>
                    <a:gd name="connsiteY1" fmla="*/ 0 h 64779"/>
                    <a:gd name="connsiteX2" fmla="*/ 316134 w 341519"/>
                    <a:gd name="connsiteY2" fmla="*/ 0 h 64779"/>
                    <a:gd name="connsiteX3" fmla="*/ 341519 w 341519"/>
                    <a:gd name="connsiteY3" fmla="*/ 64779 h 64779"/>
                    <a:gd name="connsiteX4" fmla="*/ 0 w 341519"/>
                    <a:gd name="connsiteY4" fmla="*/ 54769 h 64779"/>
                    <a:gd name="connsiteX0" fmla="*/ 0 w 341519"/>
                    <a:gd name="connsiteY0" fmla="*/ 64063 h 64779"/>
                    <a:gd name="connsiteX1" fmla="*/ 15860 w 341519"/>
                    <a:gd name="connsiteY1" fmla="*/ 0 h 64779"/>
                    <a:gd name="connsiteX2" fmla="*/ 316134 w 341519"/>
                    <a:gd name="connsiteY2" fmla="*/ 0 h 64779"/>
                    <a:gd name="connsiteX3" fmla="*/ 341519 w 341519"/>
                    <a:gd name="connsiteY3" fmla="*/ 64779 h 64779"/>
                    <a:gd name="connsiteX4" fmla="*/ 0 w 341519"/>
                    <a:gd name="connsiteY4" fmla="*/ 64063 h 64779"/>
                    <a:gd name="connsiteX0" fmla="*/ 0 w 341519"/>
                    <a:gd name="connsiteY0" fmla="*/ 64063 h 64779"/>
                    <a:gd name="connsiteX1" fmla="*/ 11097 w 341519"/>
                    <a:gd name="connsiteY1" fmla="*/ 18589 h 64779"/>
                    <a:gd name="connsiteX2" fmla="*/ 316134 w 341519"/>
                    <a:gd name="connsiteY2" fmla="*/ 0 h 64779"/>
                    <a:gd name="connsiteX3" fmla="*/ 341519 w 341519"/>
                    <a:gd name="connsiteY3" fmla="*/ 64779 h 64779"/>
                    <a:gd name="connsiteX4" fmla="*/ 0 w 341519"/>
                    <a:gd name="connsiteY4" fmla="*/ 64063 h 647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1519" h="64779">
                      <a:moveTo>
                        <a:pt x="0" y="64063"/>
                      </a:moveTo>
                      <a:lnTo>
                        <a:pt x="11097" y="18589"/>
                      </a:lnTo>
                      <a:lnTo>
                        <a:pt x="316134" y="0"/>
                      </a:lnTo>
                      <a:lnTo>
                        <a:pt x="341519" y="64779"/>
                      </a:lnTo>
                      <a:lnTo>
                        <a:pt x="0" y="6406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4" name="フリーフォーム: 図形 433">
                  <a:extLst>
                    <a:ext uri="{FF2B5EF4-FFF2-40B4-BE49-F238E27FC236}">
                      <a16:creationId xmlns:a16="http://schemas.microsoft.com/office/drawing/2014/main" id="{9BC55003-A1F0-48BE-893C-751ED974F1D7}"/>
                    </a:ext>
                  </a:extLst>
                </p:cNvPr>
                <p:cNvSpPr/>
                <p:nvPr/>
              </p:nvSpPr>
              <p:spPr>
                <a:xfrm>
                  <a:off x="762339" y="2489365"/>
                  <a:ext cx="690149" cy="1042907"/>
                </a:xfrm>
                <a:custGeom>
                  <a:avLst/>
                  <a:gdLst>
                    <a:gd name="connsiteX0" fmla="*/ 357408 w 686518"/>
                    <a:gd name="connsiteY0" fmla="*/ 0 h 1042907"/>
                    <a:gd name="connsiteX1" fmla="*/ 449096 w 686518"/>
                    <a:gd name="connsiteY1" fmla="*/ 0 h 1042907"/>
                    <a:gd name="connsiteX2" fmla="*/ 686518 w 686518"/>
                    <a:gd name="connsiteY2" fmla="*/ 237422 h 1042907"/>
                    <a:gd name="connsiteX3" fmla="*/ 686518 w 686518"/>
                    <a:gd name="connsiteY3" fmla="*/ 1042907 h 1042907"/>
                    <a:gd name="connsiteX4" fmla="*/ 586504 w 686518"/>
                    <a:gd name="connsiteY4" fmla="*/ 1042907 h 1042907"/>
                    <a:gd name="connsiteX5" fmla="*/ 119986 w 686518"/>
                    <a:gd name="connsiteY5" fmla="*/ 1042907 h 1042907"/>
                    <a:gd name="connsiteX6" fmla="*/ 119986 w 686518"/>
                    <a:gd name="connsiteY6" fmla="*/ 1038179 h 1042907"/>
                    <a:gd name="connsiteX7" fmla="*/ 86647 w 686518"/>
                    <a:gd name="connsiteY7" fmla="*/ 1037842 h 1042907"/>
                    <a:gd name="connsiteX8" fmla="*/ 923 w 686518"/>
                    <a:gd name="connsiteY8" fmla="*/ 530486 h 1042907"/>
                    <a:gd name="connsiteX9" fmla="*/ 209117 w 686518"/>
                    <a:gd name="connsiteY9" fmla="*/ 49301 h 1042907"/>
                    <a:gd name="connsiteX10" fmla="*/ 227961 w 686518"/>
                    <a:gd name="connsiteY10" fmla="*/ 43625 h 1042907"/>
                    <a:gd name="connsiteX11" fmla="*/ 264993 w 686518"/>
                    <a:gd name="connsiteY11" fmla="*/ 18658 h 1042907"/>
                    <a:gd name="connsiteX12" fmla="*/ 357408 w 686518"/>
                    <a:gd name="connsiteY12" fmla="*/ 0 h 1042907"/>
                    <a:gd name="connsiteX0" fmla="*/ 360735 w 689845"/>
                    <a:gd name="connsiteY0" fmla="*/ 0 h 1042907"/>
                    <a:gd name="connsiteX1" fmla="*/ 452423 w 689845"/>
                    <a:gd name="connsiteY1" fmla="*/ 0 h 1042907"/>
                    <a:gd name="connsiteX2" fmla="*/ 689845 w 689845"/>
                    <a:gd name="connsiteY2" fmla="*/ 237422 h 1042907"/>
                    <a:gd name="connsiteX3" fmla="*/ 689845 w 689845"/>
                    <a:gd name="connsiteY3" fmla="*/ 1042907 h 1042907"/>
                    <a:gd name="connsiteX4" fmla="*/ 589831 w 689845"/>
                    <a:gd name="connsiteY4" fmla="*/ 1042907 h 1042907"/>
                    <a:gd name="connsiteX5" fmla="*/ 123313 w 689845"/>
                    <a:gd name="connsiteY5" fmla="*/ 1042907 h 1042907"/>
                    <a:gd name="connsiteX6" fmla="*/ 123313 w 689845"/>
                    <a:gd name="connsiteY6" fmla="*/ 1038179 h 1042907"/>
                    <a:gd name="connsiteX7" fmla="*/ 89974 w 689845"/>
                    <a:gd name="connsiteY7" fmla="*/ 1037842 h 1042907"/>
                    <a:gd name="connsiteX8" fmla="*/ 4250 w 689845"/>
                    <a:gd name="connsiteY8" fmla="*/ 530486 h 1042907"/>
                    <a:gd name="connsiteX9" fmla="*/ 231288 w 689845"/>
                    <a:gd name="connsiteY9" fmla="*/ 43625 h 1042907"/>
                    <a:gd name="connsiteX10" fmla="*/ 268320 w 689845"/>
                    <a:gd name="connsiteY10" fmla="*/ 18658 h 1042907"/>
                    <a:gd name="connsiteX11" fmla="*/ 360735 w 689845"/>
                    <a:gd name="connsiteY11" fmla="*/ 0 h 1042907"/>
                    <a:gd name="connsiteX0" fmla="*/ 358845 w 687955"/>
                    <a:gd name="connsiteY0" fmla="*/ 0 h 1042907"/>
                    <a:gd name="connsiteX1" fmla="*/ 450533 w 687955"/>
                    <a:gd name="connsiteY1" fmla="*/ 0 h 1042907"/>
                    <a:gd name="connsiteX2" fmla="*/ 687955 w 687955"/>
                    <a:gd name="connsiteY2" fmla="*/ 237422 h 1042907"/>
                    <a:gd name="connsiteX3" fmla="*/ 687955 w 687955"/>
                    <a:gd name="connsiteY3" fmla="*/ 1042907 h 1042907"/>
                    <a:gd name="connsiteX4" fmla="*/ 587941 w 687955"/>
                    <a:gd name="connsiteY4" fmla="*/ 1042907 h 1042907"/>
                    <a:gd name="connsiteX5" fmla="*/ 121423 w 687955"/>
                    <a:gd name="connsiteY5" fmla="*/ 1042907 h 1042907"/>
                    <a:gd name="connsiteX6" fmla="*/ 121423 w 687955"/>
                    <a:gd name="connsiteY6" fmla="*/ 1038179 h 1042907"/>
                    <a:gd name="connsiteX7" fmla="*/ 88084 w 687955"/>
                    <a:gd name="connsiteY7" fmla="*/ 1037842 h 1042907"/>
                    <a:gd name="connsiteX8" fmla="*/ 2360 w 687955"/>
                    <a:gd name="connsiteY8" fmla="*/ 530486 h 1042907"/>
                    <a:gd name="connsiteX9" fmla="*/ 186535 w 687955"/>
                    <a:gd name="connsiteY9" fmla="*/ 72200 h 1042907"/>
                    <a:gd name="connsiteX10" fmla="*/ 266430 w 687955"/>
                    <a:gd name="connsiteY10" fmla="*/ 18658 h 1042907"/>
                    <a:gd name="connsiteX11" fmla="*/ 358845 w 687955"/>
                    <a:gd name="connsiteY11" fmla="*/ 0 h 1042907"/>
                    <a:gd name="connsiteX0" fmla="*/ 358845 w 687955"/>
                    <a:gd name="connsiteY0" fmla="*/ 0 h 1042907"/>
                    <a:gd name="connsiteX1" fmla="*/ 450533 w 687955"/>
                    <a:gd name="connsiteY1" fmla="*/ 0 h 1042907"/>
                    <a:gd name="connsiteX2" fmla="*/ 687955 w 687955"/>
                    <a:gd name="connsiteY2" fmla="*/ 237422 h 1042907"/>
                    <a:gd name="connsiteX3" fmla="*/ 687955 w 687955"/>
                    <a:gd name="connsiteY3" fmla="*/ 1042907 h 1042907"/>
                    <a:gd name="connsiteX4" fmla="*/ 587941 w 687955"/>
                    <a:gd name="connsiteY4" fmla="*/ 1042907 h 1042907"/>
                    <a:gd name="connsiteX5" fmla="*/ 121423 w 687955"/>
                    <a:gd name="connsiteY5" fmla="*/ 1042907 h 1042907"/>
                    <a:gd name="connsiteX6" fmla="*/ 121423 w 687955"/>
                    <a:gd name="connsiteY6" fmla="*/ 1038179 h 1042907"/>
                    <a:gd name="connsiteX7" fmla="*/ 88084 w 687955"/>
                    <a:gd name="connsiteY7" fmla="*/ 1037842 h 1042907"/>
                    <a:gd name="connsiteX8" fmla="*/ 2360 w 687955"/>
                    <a:gd name="connsiteY8" fmla="*/ 530486 h 1042907"/>
                    <a:gd name="connsiteX9" fmla="*/ 186535 w 687955"/>
                    <a:gd name="connsiteY9" fmla="*/ 72200 h 1042907"/>
                    <a:gd name="connsiteX10" fmla="*/ 266430 w 687955"/>
                    <a:gd name="connsiteY10" fmla="*/ 18658 h 1042907"/>
                    <a:gd name="connsiteX11" fmla="*/ 358845 w 687955"/>
                    <a:gd name="connsiteY11" fmla="*/ 0 h 1042907"/>
                    <a:gd name="connsiteX0" fmla="*/ 358845 w 687955"/>
                    <a:gd name="connsiteY0" fmla="*/ 0 h 1042907"/>
                    <a:gd name="connsiteX1" fmla="*/ 450533 w 687955"/>
                    <a:gd name="connsiteY1" fmla="*/ 0 h 1042907"/>
                    <a:gd name="connsiteX2" fmla="*/ 687955 w 687955"/>
                    <a:gd name="connsiteY2" fmla="*/ 237422 h 1042907"/>
                    <a:gd name="connsiteX3" fmla="*/ 687955 w 687955"/>
                    <a:gd name="connsiteY3" fmla="*/ 1042907 h 1042907"/>
                    <a:gd name="connsiteX4" fmla="*/ 587941 w 687955"/>
                    <a:gd name="connsiteY4" fmla="*/ 1042907 h 1042907"/>
                    <a:gd name="connsiteX5" fmla="*/ 121423 w 687955"/>
                    <a:gd name="connsiteY5" fmla="*/ 1042907 h 1042907"/>
                    <a:gd name="connsiteX6" fmla="*/ 121423 w 687955"/>
                    <a:gd name="connsiteY6" fmla="*/ 1038179 h 1042907"/>
                    <a:gd name="connsiteX7" fmla="*/ 88084 w 687955"/>
                    <a:gd name="connsiteY7" fmla="*/ 1037842 h 1042907"/>
                    <a:gd name="connsiteX8" fmla="*/ 2360 w 687955"/>
                    <a:gd name="connsiteY8" fmla="*/ 530486 h 1042907"/>
                    <a:gd name="connsiteX9" fmla="*/ 186535 w 687955"/>
                    <a:gd name="connsiteY9" fmla="*/ 72200 h 1042907"/>
                    <a:gd name="connsiteX10" fmla="*/ 266430 w 687955"/>
                    <a:gd name="connsiteY10" fmla="*/ 18658 h 1042907"/>
                    <a:gd name="connsiteX11" fmla="*/ 358845 w 687955"/>
                    <a:gd name="connsiteY11" fmla="*/ 0 h 1042907"/>
                    <a:gd name="connsiteX0" fmla="*/ 358845 w 687955"/>
                    <a:gd name="connsiteY0" fmla="*/ 0 h 1042907"/>
                    <a:gd name="connsiteX1" fmla="*/ 450533 w 687955"/>
                    <a:gd name="connsiteY1" fmla="*/ 0 h 1042907"/>
                    <a:gd name="connsiteX2" fmla="*/ 687955 w 687955"/>
                    <a:gd name="connsiteY2" fmla="*/ 237422 h 1042907"/>
                    <a:gd name="connsiteX3" fmla="*/ 687955 w 687955"/>
                    <a:gd name="connsiteY3" fmla="*/ 1042907 h 1042907"/>
                    <a:gd name="connsiteX4" fmla="*/ 587941 w 687955"/>
                    <a:gd name="connsiteY4" fmla="*/ 1042907 h 1042907"/>
                    <a:gd name="connsiteX5" fmla="*/ 121423 w 687955"/>
                    <a:gd name="connsiteY5" fmla="*/ 1042907 h 1042907"/>
                    <a:gd name="connsiteX6" fmla="*/ 121423 w 687955"/>
                    <a:gd name="connsiteY6" fmla="*/ 1038179 h 1042907"/>
                    <a:gd name="connsiteX7" fmla="*/ 88084 w 687955"/>
                    <a:gd name="connsiteY7" fmla="*/ 1037842 h 1042907"/>
                    <a:gd name="connsiteX8" fmla="*/ 2360 w 687955"/>
                    <a:gd name="connsiteY8" fmla="*/ 530486 h 1042907"/>
                    <a:gd name="connsiteX9" fmla="*/ 186535 w 687955"/>
                    <a:gd name="connsiteY9" fmla="*/ 72200 h 1042907"/>
                    <a:gd name="connsiteX10" fmla="*/ 266430 w 687955"/>
                    <a:gd name="connsiteY10" fmla="*/ 18658 h 1042907"/>
                    <a:gd name="connsiteX11" fmla="*/ 358845 w 687955"/>
                    <a:gd name="connsiteY11" fmla="*/ 0 h 1042907"/>
                    <a:gd name="connsiteX0" fmla="*/ 357800 w 686910"/>
                    <a:gd name="connsiteY0" fmla="*/ 0 h 1042907"/>
                    <a:gd name="connsiteX1" fmla="*/ 449488 w 686910"/>
                    <a:gd name="connsiteY1" fmla="*/ 0 h 1042907"/>
                    <a:gd name="connsiteX2" fmla="*/ 686910 w 686910"/>
                    <a:gd name="connsiteY2" fmla="*/ 237422 h 1042907"/>
                    <a:gd name="connsiteX3" fmla="*/ 686910 w 686910"/>
                    <a:gd name="connsiteY3" fmla="*/ 1042907 h 1042907"/>
                    <a:gd name="connsiteX4" fmla="*/ 586896 w 686910"/>
                    <a:gd name="connsiteY4" fmla="*/ 1042907 h 1042907"/>
                    <a:gd name="connsiteX5" fmla="*/ 120378 w 686910"/>
                    <a:gd name="connsiteY5" fmla="*/ 1042907 h 1042907"/>
                    <a:gd name="connsiteX6" fmla="*/ 120378 w 686910"/>
                    <a:gd name="connsiteY6" fmla="*/ 1038179 h 1042907"/>
                    <a:gd name="connsiteX7" fmla="*/ 87039 w 686910"/>
                    <a:gd name="connsiteY7" fmla="*/ 1037842 h 1042907"/>
                    <a:gd name="connsiteX8" fmla="*/ 1315 w 686910"/>
                    <a:gd name="connsiteY8" fmla="*/ 530486 h 1042907"/>
                    <a:gd name="connsiteX9" fmla="*/ 156915 w 686910"/>
                    <a:gd name="connsiteY9" fmla="*/ 136494 h 1042907"/>
                    <a:gd name="connsiteX10" fmla="*/ 265385 w 686910"/>
                    <a:gd name="connsiteY10" fmla="*/ 18658 h 1042907"/>
                    <a:gd name="connsiteX11" fmla="*/ 357800 w 686910"/>
                    <a:gd name="connsiteY11" fmla="*/ 0 h 1042907"/>
                    <a:gd name="connsiteX0" fmla="*/ 357800 w 686910"/>
                    <a:gd name="connsiteY0" fmla="*/ 0 h 1042907"/>
                    <a:gd name="connsiteX1" fmla="*/ 449488 w 686910"/>
                    <a:gd name="connsiteY1" fmla="*/ 0 h 1042907"/>
                    <a:gd name="connsiteX2" fmla="*/ 686910 w 686910"/>
                    <a:gd name="connsiteY2" fmla="*/ 237422 h 1042907"/>
                    <a:gd name="connsiteX3" fmla="*/ 686910 w 686910"/>
                    <a:gd name="connsiteY3" fmla="*/ 1042907 h 1042907"/>
                    <a:gd name="connsiteX4" fmla="*/ 586896 w 686910"/>
                    <a:gd name="connsiteY4" fmla="*/ 1042907 h 1042907"/>
                    <a:gd name="connsiteX5" fmla="*/ 120378 w 686910"/>
                    <a:gd name="connsiteY5" fmla="*/ 1042907 h 1042907"/>
                    <a:gd name="connsiteX6" fmla="*/ 120378 w 686910"/>
                    <a:gd name="connsiteY6" fmla="*/ 1038179 h 1042907"/>
                    <a:gd name="connsiteX7" fmla="*/ 87039 w 686910"/>
                    <a:gd name="connsiteY7" fmla="*/ 1037842 h 1042907"/>
                    <a:gd name="connsiteX8" fmla="*/ 1315 w 686910"/>
                    <a:gd name="connsiteY8" fmla="*/ 530486 h 1042907"/>
                    <a:gd name="connsiteX9" fmla="*/ 156915 w 686910"/>
                    <a:gd name="connsiteY9" fmla="*/ 136494 h 1042907"/>
                    <a:gd name="connsiteX10" fmla="*/ 265385 w 686910"/>
                    <a:gd name="connsiteY10" fmla="*/ 18658 h 1042907"/>
                    <a:gd name="connsiteX11" fmla="*/ 357800 w 686910"/>
                    <a:gd name="connsiteY11" fmla="*/ 0 h 1042907"/>
                    <a:gd name="connsiteX0" fmla="*/ 357234 w 686344"/>
                    <a:gd name="connsiteY0" fmla="*/ 0 h 1042907"/>
                    <a:gd name="connsiteX1" fmla="*/ 448922 w 686344"/>
                    <a:gd name="connsiteY1" fmla="*/ 0 h 1042907"/>
                    <a:gd name="connsiteX2" fmla="*/ 686344 w 686344"/>
                    <a:gd name="connsiteY2" fmla="*/ 237422 h 1042907"/>
                    <a:gd name="connsiteX3" fmla="*/ 686344 w 686344"/>
                    <a:gd name="connsiteY3" fmla="*/ 1042907 h 1042907"/>
                    <a:gd name="connsiteX4" fmla="*/ 586330 w 686344"/>
                    <a:gd name="connsiteY4" fmla="*/ 1042907 h 1042907"/>
                    <a:gd name="connsiteX5" fmla="*/ 119812 w 686344"/>
                    <a:gd name="connsiteY5" fmla="*/ 1042907 h 1042907"/>
                    <a:gd name="connsiteX6" fmla="*/ 119812 w 686344"/>
                    <a:gd name="connsiteY6" fmla="*/ 1038179 h 1042907"/>
                    <a:gd name="connsiteX7" fmla="*/ 86473 w 686344"/>
                    <a:gd name="connsiteY7" fmla="*/ 1037842 h 1042907"/>
                    <a:gd name="connsiteX8" fmla="*/ 749 w 686344"/>
                    <a:gd name="connsiteY8" fmla="*/ 530486 h 1042907"/>
                    <a:gd name="connsiteX9" fmla="*/ 137299 w 686344"/>
                    <a:gd name="connsiteY9" fmla="*/ 131731 h 1042907"/>
                    <a:gd name="connsiteX10" fmla="*/ 264819 w 686344"/>
                    <a:gd name="connsiteY10" fmla="*/ 18658 h 1042907"/>
                    <a:gd name="connsiteX11" fmla="*/ 357234 w 686344"/>
                    <a:gd name="connsiteY11" fmla="*/ 0 h 1042907"/>
                    <a:gd name="connsiteX0" fmla="*/ 357234 w 686344"/>
                    <a:gd name="connsiteY0" fmla="*/ 0 h 1042907"/>
                    <a:gd name="connsiteX1" fmla="*/ 448922 w 686344"/>
                    <a:gd name="connsiteY1" fmla="*/ 0 h 1042907"/>
                    <a:gd name="connsiteX2" fmla="*/ 686344 w 686344"/>
                    <a:gd name="connsiteY2" fmla="*/ 237422 h 1042907"/>
                    <a:gd name="connsiteX3" fmla="*/ 686344 w 686344"/>
                    <a:gd name="connsiteY3" fmla="*/ 1042907 h 1042907"/>
                    <a:gd name="connsiteX4" fmla="*/ 586330 w 686344"/>
                    <a:gd name="connsiteY4" fmla="*/ 1042907 h 1042907"/>
                    <a:gd name="connsiteX5" fmla="*/ 119812 w 686344"/>
                    <a:gd name="connsiteY5" fmla="*/ 1042907 h 1042907"/>
                    <a:gd name="connsiteX6" fmla="*/ 119812 w 686344"/>
                    <a:gd name="connsiteY6" fmla="*/ 1038179 h 1042907"/>
                    <a:gd name="connsiteX7" fmla="*/ 86473 w 686344"/>
                    <a:gd name="connsiteY7" fmla="*/ 1037842 h 1042907"/>
                    <a:gd name="connsiteX8" fmla="*/ 749 w 686344"/>
                    <a:gd name="connsiteY8" fmla="*/ 530486 h 1042907"/>
                    <a:gd name="connsiteX9" fmla="*/ 137299 w 686344"/>
                    <a:gd name="connsiteY9" fmla="*/ 131731 h 1042907"/>
                    <a:gd name="connsiteX10" fmla="*/ 264819 w 686344"/>
                    <a:gd name="connsiteY10" fmla="*/ 18658 h 1042907"/>
                    <a:gd name="connsiteX11" fmla="*/ 357234 w 686344"/>
                    <a:gd name="connsiteY11" fmla="*/ 0 h 1042907"/>
                    <a:gd name="connsiteX0" fmla="*/ 357297 w 686407"/>
                    <a:gd name="connsiteY0" fmla="*/ 0 h 1042907"/>
                    <a:gd name="connsiteX1" fmla="*/ 448985 w 686407"/>
                    <a:gd name="connsiteY1" fmla="*/ 0 h 1042907"/>
                    <a:gd name="connsiteX2" fmla="*/ 686407 w 686407"/>
                    <a:gd name="connsiteY2" fmla="*/ 237422 h 1042907"/>
                    <a:gd name="connsiteX3" fmla="*/ 686407 w 686407"/>
                    <a:gd name="connsiteY3" fmla="*/ 1042907 h 1042907"/>
                    <a:gd name="connsiteX4" fmla="*/ 586393 w 686407"/>
                    <a:gd name="connsiteY4" fmla="*/ 1042907 h 1042907"/>
                    <a:gd name="connsiteX5" fmla="*/ 119875 w 686407"/>
                    <a:gd name="connsiteY5" fmla="*/ 1042907 h 1042907"/>
                    <a:gd name="connsiteX6" fmla="*/ 119875 w 686407"/>
                    <a:gd name="connsiteY6" fmla="*/ 1038179 h 1042907"/>
                    <a:gd name="connsiteX7" fmla="*/ 86536 w 686407"/>
                    <a:gd name="connsiteY7" fmla="*/ 1037842 h 1042907"/>
                    <a:gd name="connsiteX8" fmla="*/ 812 w 686407"/>
                    <a:gd name="connsiteY8" fmla="*/ 530486 h 1042907"/>
                    <a:gd name="connsiteX9" fmla="*/ 139744 w 686407"/>
                    <a:gd name="connsiteY9" fmla="*/ 150781 h 1042907"/>
                    <a:gd name="connsiteX10" fmla="*/ 264882 w 686407"/>
                    <a:gd name="connsiteY10" fmla="*/ 18658 h 1042907"/>
                    <a:gd name="connsiteX11" fmla="*/ 357297 w 686407"/>
                    <a:gd name="connsiteY11" fmla="*/ 0 h 1042907"/>
                    <a:gd name="connsiteX0" fmla="*/ 357297 w 686407"/>
                    <a:gd name="connsiteY0" fmla="*/ 0 h 1042907"/>
                    <a:gd name="connsiteX1" fmla="*/ 448985 w 686407"/>
                    <a:gd name="connsiteY1" fmla="*/ 0 h 1042907"/>
                    <a:gd name="connsiteX2" fmla="*/ 686407 w 686407"/>
                    <a:gd name="connsiteY2" fmla="*/ 237422 h 1042907"/>
                    <a:gd name="connsiteX3" fmla="*/ 686407 w 686407"/>
                    <a:gd name="connsiteY3" fmla="*/ 1042907 h 1042907"/>
                    <a:gd name="connsiteX4" fmla="*/ 586393 w 686407"/>
                    <a:gd name="connsiteY4" fmla="*/ 1042907 h 1042907"/>
                    <a:gd name="connsiteX5" fmla="*/ 119875 w 686407"/>
                    <a:gd name="connsiteY5" fmla="*/ 1042907 h 1042907"/>
                    <a:gd name="connsiteX6" fmla="*/ 119875 w 686407"/>
                    <a:gd name="connsiteY6" fmla="*/ 1038179 h 1042907"/>
                    <a:gd name="connsiteX7" fmla="*/ 86536 w 686407"/>
                    <a:gd name="connsiteY7" fmla="*/ 1037842 h 1042907"/>
                    <a:gd name="connsiteX8" fmla="*/ 812 w 686407"/>
                    <a:gd name="connsiteY8" fmla="*/ 530486 h 1042907"/>
                    <a:gd name="connsiteX9" fmla="*/ 139744 w 686407"/>
                    <a:gd name="connsiteY9" fmla="*/ 150781 h 1042907"/>
                    <a:gd name="connsiteX10" fmla="*/ 264882 w 686407"/>
                    <a:gd name="connsiteY10" fmla="*/ 18658 h 1042907"/>
                    <a:gd name="connsiteX11" fmla="*/ 357297 w 686407"/>
                    <a:gd name="connsiteY11" fmla="*/ 0 h 1042907"/>
                    <a:gd name="connsiteX0" fmla="*/ 356485 w 685595"/>
                    <a:gd name="connsiteY0" fmla="*/ 0 h 1042907"/>
                    <a:gd name="connsiteX1" fmla="*/ 448173 w 685595"/>
                    <a:gd name="connsiteY1" fmla="*/ 0 h 1042907"/>
                    <a:gd name="connsiteX2" fmla="*/ 685595 w 685595"/>
                    <a:gd name="connsiteY2" fmla="*/ 237422 h 1042907"/>
                    <a:gd name="connsiteX3" fmla="*/ 685595 w 685595"/>
                    <a:gd name="connsiteY3" fmla="*/ 1042907 h 1042907"/>
                    <a:gd name="connsiteX4" fmla="*/ 585581 w 685595"/>
                    <a:gd name="connsiteY4" fmla="*/ 1042907 h 1042907"/>
                    <a:gd name="connsiteX5" fmla="*/ 119063 w 685595"/>
                    <a:gd name="connsiteY5" fmla="*/ 1042907 h 1042907"/>
                    <a:gd name="connsiteX6" fmla="*/ 119063 w 685595"/>
                    <a:gd name="connsiteY6" fmla="*/ 1038179 h 1042907"/>
                    <a:gd name="connsiteX7" fmla="*/ 0 w 685595"/>
                    <a:gd name="connsiteY7" fmla="*/ 530486 h 1042907"/>
                    <a:gd name="connsiteX8" fmla="*/ 138932 w 685595"/>
                    <a:gd name="connsiteY8" fmla="*/ 150781 h 1042907"/>
                    <a:gd name="connsiteX9" fmla="*/ 264070 w 685595"/>
                    <a:gd name="connsiteY9" fmla="*/ 18658 h 1042907"/>
                    <a:gd name="connsiteX10" fmla="*/ 356485 w 685595"/>
                    <a:gd name="connsiteY10" fmla="*/ 0 h 1042907"/>
                    <a:gd name="connsiteX0" fmla="*/ 357383 w 686493"/>
                    <a:gd name="connsiteY0" fmla="*/ 0 h 1042907"/>
                    <a:gd name="connsiteX1" fmla="*/ 449071 w 686493"/>
                    <a:gd name="connsiteY1" fmla="*/ 0 h 1042907"/>
                    <a:gd name="connsiteX2" fmla="*/ 686493 w 686493"/>
                    <a:gd name="connsiteY2" fmla="*/ 237422 h 1042907"/>
                    <a:gd name="connsiteX3" fmla="*/ 686493 w 686493"/>
                    <a:gd name="connsiteY3" fmla="*/ 1042907 h 1042907"/>
                    <a:gd name="connsiteX4" fmla="*/ 586479 w 686493"/>
                    <a:gd name="connsiteY4" fmla="*/ 1042907 h 1042907"/>
                    <a:gd name="connsiteX5" fmla="*/ 119961 w 686493"/>
                    <a:gd name="connsiteY5" fmla="*/ 1042907 h 1042907"/>
                    <a:gd name="connsiteX6" fmla="*/ 84242 w 686493"/>
                    <a:gd name="connsiteY6" fmla="*/ 1038179 h 1042907"/>
                    <a:gd name="connsiteX7" fmla="*/ 898 w 686493"/>
                    <a:gd name="connsiteY7" fmla="*/ 530486 h 1042907"/>
                    <a:gd name="connsiteX8" fmla="*/ 139830 w 686493"/>
                    <a:gd name="connsiteY8" fmla="*/ 150781 h 1042907"/>
                    <a:gd name="connsiteX9" fmla="*/ 264968 w 686493"/>
                    <a:gd name="connsiteY9" fmla="*/ 18658 h 1042907"/>
                    <a:gd name="connsiteX10" fmla="*/ 357383 w 686493"/>
                    <a:gd name="connsiteY10" fmla="*/ 0 h 1042907"/>
                    <a:gd name="connsiteX0" fmla="*/ 357383 w 686493"/>
                    <a:gd name="connsiteY0" fmla="*/ 0 h 1042907"/>
                    <a:gd name="connsiteX1" fmla="*/ 449071 w 686493"/>
                    <a:gd name="connsiteY1" fmla="*/ 0 h 1042907"/>
                    <a:gd name="connsiteX2" fmla="*/ 686493 w 686493"/>
                    <a:gd name="connsiteY2" fmla="*/ 237422 h 1042907"/>
                    <a:gd name="connsiteX3" fmla="*/ 686493 w 686493"/>
                    <a:gd name="connsiteY3" fmla="*/ 1042907 h 1042907"/>
                    <a:gd name="connsiteX4" fmla="*/ 586479 w 686493"/>
                    <a:gd name="connsiteY4" fmla="*/ 1042907 h 1042907"/>
                    <a:gd name="connsiteX5" fmla="*/ 84242 w 686493"/>
                    <a:gd name="connsiteY5" fmla="*/ 1038179 h 1042907"/>
                    <a:gd name="connsiteX6" fmla="*/ 898 w 686493"/>
                    <a:gd name="connsiteY6" fmla="*/ 530486 h 1042907"/>
                    <a:gd name="connsiteX7" fmla="*/ 139830 w 686493"/>
                    <a:gd name="connsiteY7" fmla="*/ 150781 h 1042907"/>
                    <a:gd name="connsiteX8" fmla="*/ 264968 w 686493"/>
                    <a:gd name="connsiteY8" fmla="*/ 18658 h 1042907"/>
                    <a:gd name="connsiteX9" fmla="*/ 357383 w 686493"/>
                    <a:gd name="connsiteY9" fmla="*/ 0 h 1042907"/>
                    <a:gd name="connsiteX0" fmla="*/ 357290 w 686400"/>
                    <a:gd name="connsiteY0" fmla="*/ 0 h 1045322"/>
                    <a:gd name="connsiteX1" fmla="*/ 448978 w 686400"/>
                    <a:gd name="connsiteY1" fmla="*/ 0 h 1045322"/>
                    <a:gd name="connsiteX2" fmla="*/ 686400 w 686400"/>
                    <a:gd name="connsiteY2" fmla="*/ 237422 h 1045322"/>
                    <a:gd name="connsiteX3" fmla="*/ 686400 w 686400"/>
                    <a:gd name="connsiteY3" fmla="*/ 1042907 h 1045322"/>
                    <a:gd name="connsiteX4" fmla="*/ 586386 w 686400"/>
                    <a:gd name="connsiteY4" fmla="*/ 1042907 h 1045322"/>
                    <a:gd name="connsiteX5" fmla="*/ 86530 w 686400"/>
                    <a:gd name="connsiteY5" fmla="*/ 1045322 h 1045322"/>
                    <a:gd name="connsiteX6" fmla="*/ 805 w 686400"/>
                    <a:gd name="connsiteY6" fmla="*/ 530486 h 1045322"/>
                    <a:gd name="connsiteX7" fmla="*/ 139737 w 686400"/>
                    <a:gd name="connsiteY7" fmla="*/ 150781 h 1045322"/>
                    <a:gd name="connsiteX8" fmla="*/ 264875 w 686400"/>
                    <a:gd name="connsiteY8" fmla="*/ 18658 h 1045322"/>
                    <a:gd name="connsiteX9" fmla="*/ 357290 w 686400"/>
                    <a:gd name="connsiteY9" fmla="*/ 0 h 1045322"/>
                    <a:gd name="connsiteX0" fmla="*/ 357290 w 686400"/>
                    <a:gd name="connsiteY0" fmla="*/ 0 h 1042940"/>
                    <a:gd name="connsiteX1" fmla="*/ 448978 w 686400"/>
                    <a:gd name="connsiteY1" fmla="*/ 0 h 1042940"/>
                    <a:gd name="connsiteX2" fmla="*/ 686400 w 686400"/>
                    <a:gd name="connsiteY2" fmla="*/ 237422 h 1042940"/>
                    <a:gd name="connsiteX3" fmla="*/ 686400 w 686400"/>
                    <a:gd name="connsiteY3" fmla="*/ 1042907 h 1042940"/>
                    <a:gd name="connsiteX4" fmla="*/ 586386 w 686400"/>
                    <a:gd name="connsiteY4" fmla="*/ 1042907 h 1042940"/>
                    <a:gd name="connsiteX5" fmla="*/ 86530 w 686400"/>
                    <a:gd name="connsiteY5" fmla="*/ 1042940 h 1042940"/>
                    <a:gd name="connsiteX6" fmla="*/ 805 w 686400"/>
                    <a:gd name="connsiteY6" fmla="*/ 530486 h 1042940"/>
                    <a:gd name="connsiteX7" fmla="*/ 139737 w 686400"/>
                    <a:gd name="connsiteY7" fmla="*/ 150781 h 1042940"/>
                    <a:gd name="connsiteX8" fmla="*/ 264875 w 686400"/>
                    <a:gd name="connsiteY8" fmla="*/ 18658 h 1042940"/>
                    <a:gd name="connsiteX9" fmla="*/ 357290 w 686400"/>
                    <a:gd name="connsiteY9" fmla="*/ 0 h 1042940"/>
                    <a:gd name="connsiteX0" fmla="*/ 363736 w 692846"/>
                    <a:gd name="connsiteY0" fmla="*/ 0 h 1042907"/>
                    <a:gd name="connsiteX1" fmla="*/ 455424 w 692846"/>
                    <a:gd name="connsiteY1" fmla="*/ 0 h 1042907"/>
                    <a:gd name="connsiteX2" fmla="*/ 692846 w 692846"/>
                    <a:gd name="connsiteY2" fmla="*/ 237422 h 1042907"/>
                    <a:gd name="connsiteX3" fmla="*/ 692846 w 692846"/>
                    <a:gd name="connsiteY3" fmla="*/ 1042907 h 1042907"/>
                    <a:gd name="connsiteX4" fmla="*/ 592832 w 692846"/>
                    <a:gd name="connsiteY4" fmla="*/ 1042907 h 1042907"/>
                    <a:gd name="connsiteX5" fmla="*/ 35826 w 692846"/>
                    <a:gd name="connsiteY5" fmla="*/ 1040558 h 1042907"/>
                    <a:gd name="connsiteX6" fmla="*/ 7251 w 692846"/>
                    <a:gd name="connsiteY6" fmla="*/ 530486 h 1042907"/>
                    <a:gd name="connsiteX7" fmla="*/ 146183 w 692846"/>
                    <a:gd name="connsiteY7" fmla="*/ 150781 h 1042907"/>
                    <a:gd name="connsiteX8" fmla="*/ 271321 w 692846"/>
                    <a:gd name="connsiteY8" fmla="*/ 18658 h 1042907"/>
                    <a:gd name="connsiteX9" fmla="*/ 363736 w 692846"/>
                    <a:gd name="connsiteY9" fmla="*/ 0 h 1042907"/>
                    <a:gd name="connsiteX0" fmla="*/ 358555 w 687665"/>
                    <a:gd name="connsiteY0" fmla="*/ 0 h 1042907"/>
                    <a:gd name="connsiteX1" fmla="*/ 450243 w 687665"/>
                    <a:gd name="connsiteY1" fmla="*/ 0 h 1042907"/>
                    <a:gd name="connsiteX2" fmla="*/ 687665 w 687665"/>
                    <a:gd name="connsiteY2" fmla="*/ 237422 h 1042907"/>
                    <a:gd name="connsiteX3" fmla="*/ 687665 w 687665"/>
                    <a:gd name="connsiteY3" fmla="*/ 1042907 h 1042907"/>
                    <a:gd name="connsiteX4" fmla="*/ 587651 w 687665"/>
                    <a:gd name="connsiteY4" fmla="*/ 1042907 h 1042907"/>
                    <a:gd name="connsiteX5" fmla="*/ 30645 w 687665"/>
                    <a:gd name="connsiteY5" fmla="*/ 1040558 h 1042907"/>
                    <a:gd name="connsiteX6" fmla="*/ 2070 w 687665"/>
                    <a:gd name="connsiteY6" fmla="*/ 530486 h 1042907"/>
                    <a:gd name="connsiteX7" fmla="*/ 141002 w 687665"/>
                    <a:gd name="connsiteY7" fmla="*/ 150781 h 1042907"/>
                    <a:gd name="connsiteX8" fmla="*/ 266140 w 687665"/>
                    <a:gd name="connsiteY8" fmla="*/ 18658 h 1042907"/>
                    <a:gd name="connsiteX9" fmla="*/ 358555 w 687665"/>
                    <a:gd name="connsiteY9" fmla="*/ 0 h 1042907"/>
                    <a:gd name="connsiteX0" fmla="*/ 363736 w 692846"/>
                    <a:gd name="connsiteY0" fmla="*/ 0 h 1042907"/>
                    <a:gd name="connsiteX1" fmla="*/ 455424 w 692846"/>
                    <a:gd name="connsiteY1" fmla="*/ 0 h 1042907"/>
                    <a:gd name="connsiteX2" fmla="*/ 692846 w 692846"/>
                    <a:gd name="connsiteY2" fmla="*/ 237422 h 1042907"/>
                    <a:gd name="connsiteX3" fmla="*/ 692846 w 692846"/>
                    <a:gd name="connsiteY3" fmla="*/ 1042907 h 1042907"/>
                    <a:gd name="connsiteX4" fmla="*/ 592832 w 692846"/>
                    <a:gd name="connsiteY4" fmla="*/ 1042907 h 1042907"/>
                    <a:gd name="connsiteX5" fmla="*/ 35826 w 692846"/>
                    <a:gd name="connsiteY5" fmla="*/ 1040558 h 1042907"/>
                    <a:gd name="connsiteX6" fmla="*/ 7251 w 692846"/>
                    <a:gd name="connsiteY6" fmla="*/ 530486 h 1042907"/>
                    <a:gd name="connsiteX7" fmla="*/ 146183 w 692846"/>
                    <a:gd name="connsiteY7" fmla="*/ 150781 h 1042907"/>
                    <a:gd name="connsiteX8" fmla="*/ 271321 w 692846"/>
                    <a:gd name="connsiteY8" fmla="*/ 18658 h 1042907"/>
                    <a:gd name="connsiteX9" fmla="*/ 363736 w 692846"/>
                    <a:gd name="connsiteY9" fmla="*/ 0 h 1042907"/>
                    <a:gd name="connsiteX0" fmla="*/ 361039 w 690149"/>
                    <a:gd name="connsiteY0" fmla="*/ 0 h 1042907"/>
                    <a:gd name="connsiteX1" fmla="*/ 452727 w 690149"/>
                    <a:gd name="connsiteY1" fmla="*/ 0 h 1042907"/>
                    <a:gd name="connsiteX2" fmla="*/ 690149 w 690149"/>
                    <a:gd name="connsiteY2" fmla="*/ 237422 h 1042907"/>
                    <a:gd name="connsiteX3" fmla="*/ 690149 w 690149"/>
                    <a:gd name="connsiteY3" fmla="*/ 1042907 h 1042907"/>
                    <a:gd name="connsiteX4" fmla="*/ 590135 w 690149"/>
                    <a:gd name="connsiteY4" fmla="*/ 1042907 h 1042907"/>
                    <a:gd name="connsiteX5" fmla="*/ 33129 w 690149"/>
                    <a:gd name="connsiteY5" fmla="*/ 1040558 h 1042907"/>
                    <a:gd name="connsiteX6" fmla="*/ 4554 w 690149"/>
                    <a:gd name="connsiteY6" fmla="*/ 530486 h 1042907"/>
                    <a:gd name="connsiteX7" fmla="*/ 143486 w 690149"/>
                    <a:gd name="connsiteY7" fmla="*/ 150781 h 1042907"/>
                    <a:gd name="connsiteX8" fmla="*/ 268624 w 690149"/>
                    <a:gd name="connsiteY8" fmla="*/ 18658 h 1042907"/>
                    <a:gd name="connsiteX9" fmla="*/ 361039 w 690149"/>
                    <a:gd name="connsiteY9" fmla="*/ 0 h 104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90149" h="1042907">
                      <a:moveTo>
                        <a:pt x="361039" y="0"/>
                      </a:moveTo>
                      <a:lnTo>
                        <a:pt x="452727" y="0"/>
                      </a:lnTo>
                      <a:cubicBezTo>
                        <a:pt x="583852" y="0"/>
                        <a:pt x="690149" y="106297"/>
                        <a:pt x="690149" y="237422"/>
                      </a:cubicBezTo>
                      <a:lnTo>
                        <a:pt x="690149" y="1042907"/>
                      </a:lnTo>
                      <a:lnTo>
                        <a:pt x="590135" y="1042907"/>
                      </a:lnTo>
                      <a:lnTo>
                        <a:pt x="33129" y="1040558"/>
                      </a:lnTo>
                      <a:cubicBezTo>
                        <a:pt x="29162" y="835608"/>
                        <a:pt x="-13839" y="678782"/>
                        <a:pt x="4554" y="530486"/>
                      </a:cubicBezTo>
                      <a:cubicBezTo>
                        <a:pt x="22947" y="382190"/>
                        <a:pt x="51849" y="314667"/>
                        <a:pt x="143486" y="150781"/>
                      </a:cubicBezTo>
                      <a:cubicBezTo>
                        <a:pt x="189168" y="51972"/>
                        <a:pt x="241992" y="36505"/>
                        <a:pt x="268624" y="18658"/>
                      </a:cubicBezTo>
                      <a:cubicBezTo>
                        <a:pt x="297029" y="6643"/>
                        <a:pt x="328258" y="0"/>
                        <a:pt x="361039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5" name="フリーフォーム: 図形 434">
                  <a:extLst>
                    <a:ext uri="{FF2B5EF4-FFF2-40B4-BE49-F238E27FC236}">
                      <a16:creationId xmlns:a16="http://schemas.microsoft.com/office/drawing/2014/main" id="{E12836E9-52D4-4775-B6C2-92741061EC92}"/>
                    </a:ext>
                  </a:extLst>
                </p:cNvPr>
                <p:cNvSpPr/>
                <p:nvPr/>
              </p:nvSpPr>
              <p:spPr>
                <a:xfrm>
                  <a:off x="749703" y="2511655"/>
                  <a:ext cx="312517" cy="697282"/>
                </a:xfrm>
                <a:custGeom>
                  <a:avLst/>
                  <a:gdLst>
                    <a:gd name="connsiteX0" fmla="*/ 257873 w 290715"/>
                    <a:gd name="connsiteY0" fmla="*/ 0 h 613938"/>
                    <a:gd name="connsiteX1" fmla="*/ 282829 w 290715"/>
                    <a:gd name="connsiteY1" fmla="*/ 22548 h 613938"/>
                    <a:gd name="connsiteX2" fmla="*/ 290715 w 290715"/>
                    <a:gd name="connsiteY2" fmla="*/ 35357 h 613938"/>
                    <a:gd name="connsiteX3" fmla="*/ 288835 w 290715"/>
                    <a:gd name="connsiteY3" fmla="*/ 39164 h 613938"/>
                    <a:gd name="connsiteX4" fmla="*/ 151748 w 290715"/>
                    <a:gd name="connsiteY4" fmla="*/ 173533 h 613938"/>
                    <a:gd name="connsiteX5" fmla="*/ 180714 w 290715"/>
                    <a:gd name="connsiteY5" fmla="*/ 258156 h 613938"/>
                    <a:gd name="connsiteX6" fmla="*/ 5055 w 290715"/>
                    <a:gd name="connsiteY6" fmla="*/ 613938 h 613938"/>
                    <a:gd name="connsiteX7" fmla="*/ 0 w 290715"/>
                    <a:gd name="connsiteY7" fmla="*/ 508196 h 613938"/>
                    <a:gd name="connsiteX8" fmla="*/ 138932 w 290715"/>
                    <a:gd name="connsiteY8" fmla="*/ 128491 h 613938"/>
                    <a:gd name="connsiteX9" fmla="*/ 239706 w 290715"/>
                    <a:gd name="connsiteY9" fmla="*/ 10647 h 613938"/>
                    <a:gd name="connsiteX0" fmla="*/ 255491 w 290715"/>
                    <a:gd name="connsiteY0" fmla="*/ 0 h 613938"/>
                    <a:gd name="connsiteX1" fmla="*/ 282829 w 290715"/>
                    <a:gd name="connsiteY1" fmla="*/ 22548 h 613938"/>
                    <a:gd name="connsiteX2" fmla="*/ 290715 w 290715"/>
                    <a:gd name="connsiteY2" fmla="*/ 35357 h 613938"/>
                    <a:gd name="connsiteX3" fmla="*/ 288835 w 290715"/>
                    <a:gd name="connsiteY3" fmla="*/ 39164 h 613938"/>
                    <a:gd name="connsiteX4" fmla="*/ 151748 w 290715"/>
                    <a:gd name="connsiteY4" fmla="*/ 173533 h 613938"/>
                    <a:gd name="connsiteX5" fmla="*/ 180714 w 290715"/>
                    <a:gd name="connsiteY5" fmla="*/ 258156 h 613938"/>
                    <a:gd name="connsiteX6" fmla="*/ 5055 w 290715"/>
                    <a:gd name="connsiteY6" fmla="*/ 613938 h 613938"/>
                    <a:gd name="connsiteX7" fmla="*/ 0 w 290715"/>
                    <a:gd name="connsiteY7" fmla="*/ 508196 h 613938"/>
                    <a:gd name="connsiteX8" fmla="*/ 138932 w 290715"/>
                    <a:gd name="connsiteY8" fmla="*/ 128491 h 613938"/>
                    <a:gd name="connsiteX9" fmla="*/ 239706 w 290715"/>
                    <a:gd name="connsiteY9" fmla="*/ 10647 h 613938"/>
                    <a:gd name="connsiteX10" fmla="*/ 255491 w 290715"/>
                    <a:gd name="connsiteY10" fmla="*/ 0 h 613938"/>
                    <a:gd name="connsiteX0" fmla="*/ 255491 w 290715"/>
                    <a:gd name="connsiteY0" fmla="*/ 0 h 613938"/>
                    <a:gd name="connsiteX1" fmla="*/ 282829 w 290715"/>
                    <a:gd name="connsiteY1" fmla="*/ 22548 h 613938"/>
                    <a:gd name="connsiteX2" fmla="*/ 290715 w 290715"/>
                    <a:gd name="connsiteY2" fmla="*/ 35357 h 613938"/>
                    <a:gd name="connsiteX3" fmla="*/ 288835 w 290715"/>
                    <a:gd name="connsiteY3" fmla="*/ 39164 h 613938"/>
                    <a:gd name="connsiteX4" fmla="*/ 151748 w 290715"/>
                    <a:gd name="connsiteY4" fmla="*/ 173533 h 613938"/>
                    <a:gd name="connsiteX5" fmla="*/ 180714 w 290715"/>
                    <a:gd name="connsiteY5" fmla="*/ 258156 h 613938"/>
                    <a:gd name="connsiteX6" fmla="*/ 5055 w 290715"/>
                    <a:gd name="connsiteY6" fmla="*/ 613938 h 613938"/>
                    <a:gd name="connsiteX7" fmla="*/ 0 w 290715"/>
                    <a:gd name="connsiteY7" fmla="*/ 508196 h 613938"/>
                    <a:gd name="connsiteX8" fmla="*/ 129407 w 290715"/>
                    <a:gd name="connsiteY8" fmla="*/ 128491 h 613938"/>
                    <a:gd name="connsiteX9" fmla="*/ 239706 w 290715"/>
                    <a:gd name="connsiteY9" fmla="*/ 10647 h 613938"/>
                    <a:gd name="connsiteX10" fmla="*/ 255491 w 290715"/>
                    <a:gd name="connsiteY10" fmla="*/ 0 h 613938"/>
                    <a:gd name="connsiteX0" fmla="*/ 255491 w 290715"/>
                    <a:gd name="connsiteY0" fmla="*/ 0 h 613938"/>
                    <a:gd name="connsiteX1" fmla="*/ 282829 w 290715"/>
                    <a:gd name="connsiteY1" fmla="*/ 22548 h 613938"/>
                    <a:gd name="connsiteX2" fmla="*/ 290715 w 290715"/>
                    <a:gd name="connsiteY2" fmla="*/ 35357 h 613938"/>
                    <a:gd name="connsiteX3" fmla="*/ 288835 w 290715"/>
                    <a:gd name="connsiteY3" fmla="*/ 39164 h 613938"/>
                    <a:gd name="connsiteX4" fmla="*/ 151748 w 290715"/>
                    <a:gd name="connsiteY4" fmla="*/ 173533 h 613938"/>
                    <a:gd name="connsiteX5" fmla="*/ 180714 w 290715"/>
                    <a:gd name="connsiteY5" fmla="*/ 258156 h 613938"/>
                    <a:gd name="connsiteX6" fmla="*/ 5055 w 290715"/>
                    <a:gd name="connsiteY6" fmla="*/ 613938 h 613938"/>
                    <a:gd name="connsiteX7" fmla="*/ 0 w 290715"/>
                    <a:gd name="connsiteY7" fmla="*/ 508196 h 613938"/>
                    <a:gd name="connsiteX8" fmla="*/ 129407 w 290715"/>
                    <a:gd name="connsiteY8" fmla="*/ 128491 h 613938"/>
                    <a:gd name="connsiteX9" fmla="*/ 239706 w 290715"/>
                    <a:gd name="connsiteY9" fmla="*/ 10647 h 613938"/>
                    <a:gd name="connsiteX10" fmla="*/ 255491 w 290715"/>
                    <a:gd name="connsiteY10" fmla="*/ 0 h 613938"/>
                    <a:gd name="connsiteX0" fmla="*/ 255491 w 290715"/>
                    <a:gd name="connsiteY0" fmla="*/ 0 h 613938"/>
                    <a:gd name="connsiteX1" fmla="*/ 282829 w 290715"/>
                    <a:gd name="connsiteY1" fmla="*/ 22548 h 613938"/>
                    <a:gd name="connsiteX2" fmla="*/ 290715 w 290715"/>
                    <a:gd name="connsiteY2" fmla="*/ 35357 h 613938"/>
                    <a:gd name="connsiteX3" fmla="*/ 288835 w 290715"/>
                    <a:gd name="connsiteY3" fmla="*/ 39164 h 613938"/>
                    <a:gd name="connsiteX4" fmla="*/ 151748 w 290715"/>
                    <a:gd name="connsiteY4" fmla="*/ 173533 h 613938"/>
                    <a:gd name="connsiteX5" fmla="*/ 180714 w 290715"/>
                    <a:gd name="connsiteY5" fmla="*/ 258156 h 613938"/>
                    <a:gd name="connsiteX6" fmla="*/ 5055 w 290715"/>
                    <a:gd name="connsiteY6" fmla="*/ 613938 h 613938"/>
                    <a:gd name="connsiteX7" fmla="*/ 0 w 290715"/>
                    <a:gd name="connsiteY7" fmla="*/ 508196 h 613938"/>
                    <a:gd name="connsiteX8" fmla="*/ 129407 w 290715"/>
                    <a:gd name="connsiteY8" fmla="*/ 128491 h 613938"/>
                    <a:gd name="connsiteX9" fmla="*/ 239706 w 290715"/>
                    <a:gd name="connsiteY9" fmla="*/ 10647 h 613938"/>
                    <a:gd name="connsiteX10" fmla="*/ 255491 w 290715"/>
                    <a:gd name="connsiteY10" fmla="*/ 0 h 613938"/>
                    <a:gd name="connsiteX0" fmla="*/ 255491 w 291216"/>
                    <a:gd name="connsiteY0" fmla="*/ 0 h 613938"/>
                    <a:gd name="connsiteX1" fmla="*/ 282829 w 291216"/>
                    <a:gd name="connsiteY1" fmla="*/ 22548 h 613938"/>
                    <a:gd name="connsiteX2" fmla="*/ 290715 w 291216"/>
                    <a:gd name="connsiteY2" fmla="*/ 35357 h 613938"/>
                    <a:gd name="connsiteX3" fmla="*/ 291216 w 291216"/>
                    <a:gd name="connsiteY3" fmla="*/ 46308 h 613938"/>
                    <a:gd name="connsiteX4" fmla="*/ 151748 w 291216"/>
                    <a:gd name="connsiteY4" fmla="*/ 173533 h 613938"/>
                    <a:gd name="connsiteX5" fmla="*/ 180714 w 291216"/>
                    <a:gd name="connsiteY5" fmla="*/ 258156 h 613938"/>
                    <a:gd name="connsiteX6" fmla="*/ 5055 w 291216"/>
                    <a:gd name="connsiteY6" fmla="*/ 613938 h 613938"/>
                    <a:gd name="connsiteX7" fmla="*/ 0 w 291216"/>
                    <a:gd name="connsiteY7" fmla="*/ 508196 h 613938"/>
                    <a:gd name="connsiteX8" fmla="*/ 129407 w 291216"/>
                    <a:gd name="connsiteY8" fmla="*/ 128491 h 613938"/>
                    <a:gd name="connsiteX9" fmla="*/ 239706 w 291216"/>
                    <a:gd name="connsiteY9" fmla="*/ 10647 h 613938"/>
                    <a:gd name="connsiteX10" fmla="*/ 255491 w 291216"/>
                    <a:gd name="connsiteY10" fmla="*/ 0 h 613938"/>
                    <a:gd name="connsiteX0" fmla="*/ 255491 w 290715"/>
                    <a:gd name="connsiteY0" fmla="*/ 0 h 613938"/>
                    <a:gd name="connsiteX1" fmla="*/ 282829 w 290715"/>
                    <a:gd name="connsiteY1" fmla="*/ 22548 h 613938"/>
                    <a:gd name="connsiteX2" fmla="*/ 290715 w 290715"/>
                    <a:gd name="connsiteY2" fmla="*/ 35357 h 613938"/>
                    <a:gd name="connsiteX3" fmla="*/ 151748 w 290715"/>
                    <a:gd name="connsiteY3" fmla="*/ 173533 h 613938"/>
                    <a:gd name="connsiteX4" fmla="*/ 180714 w 290715"/>
                    <a:gd name="connsiteY4" fmla="*/ 258156 h 613938"/>
                    <a:gd name="connsiteX5" fmla="*/ 5055 w 290715"/>
                    <a:gd name="connsiteY5" fmla="*/ 613938 h 613938"/>
                    <a:gd name="connsiteX6" fmla="*/ 0 w 290715"/>
                    <a:gd name="connsiteY6" fmla="*/ 508196 h 613938"/>
                    <a:gd name="connsiteX7" fmla="*/ 129407 w 290715"/>
                    <a:gd name="connsiteY7" fmla="*/ 128491 h 613938"/>
                    <a:gd name="connsiteX8" fmla="*/ 239706 w 290715"/>
                    <a:gd name="connsiteY8" fmla="*/ 10647 h 613938"/>
                    <a:gd name="connsiteX9" fmla="*/ 255491 w 290715"/>
                    <a:gd name="connsiteY9" fmla="*/ 0 h 613938"/>
                    <a:gd name="connsiteX0" fmla="*/ 255491 w 309765"/>
                    <a:gd name="connsiteY0" fmla="*/ 0 h 613938"/>
                    <a:gd name="connsiteX1" fmla="*/ 282829 w 309765"/>
                    <a:gd name="connsiteY1" fmla="*/ 22548 h 613938"/>
                    <a:gd name="connsiteX2" fmla="*/ 309765 w 309765"/>
                    <a:gd name="connsiteY2" fmla="*/ 63932 h 613938"/>
                    <a:gd name="connsiteX3" fmla="*/ 151748 w 309765"/>
                    <a:gd name="connsiteY3" fmla="*/ 173533 h 613938"/>
                    <a:gd name="connsiteX4" fmla="*/ 180714 w 309765"/>
                    <a:gd name="connsiteY4" fmla="*/ 258156 h 613938"/>
                    <a:gd name="connsiteX5" fmla="*/ 5055 w 309765"/>
                    <a:gd name="connsiteY5" fmla="*/ 613938 h 613938"/>
                    <a:gd name="connsiteX6" fmla="*/ 0 w 309765"/>
                    <a:gd name="connsiteY6" fmla="*/ 508196 h 613938"/>
                    <a:gd name="connsiteX7" fmla="*/ 129407 w 309765"/>
                    <a:gd name="connsiteY7" fmla="*/ 128491 h 613938"/>
                    <a:gd name="connsiteX8" fmla="*/ 239706 w 309765"/>
                    <a:gd name="connsiteY8" fmla="*/ 10647 h 613938"/>
                    <a:gd name="connsiteX9" fmla="*/ 255491 w 309765"/>
                    <a:gd name="connsiteY9" fmla="*/ 0 h 613938"/>
                    <a:gd name="connsiteX0" fmla="*/ 255491 w 309765"/>
                    <a:gd name="connsiteY0" fmla="*/ 0 h 613938"/>
                    <a:gd name="connsiteX1" fmla="*/ 309765 w 309765"/>
                    <a:gd name="connsiteY1" fmla="*/ 63932 h 613938"/>
                    <a:gd name="connsiteX2" fmla="*/ 151748 w 309765"/>
                    <a:gd name="connsiteY2" fmla="*/ 173533 h 613938"/>
                    <a:gd name="connsiteX3" fmla="*/ 180714 w 309765"/>
                    <a:gd name="connsiteY3" fmla="*/ 258156 h 613938"/>
                    <a:gd name="connsiteX4" fmla="*/ 5055 w 309765"/>
                    <a:gd name="connsiteY4" fmla="*/ 613938 h 613938"/>
                    <a:gd name="connsiteX5" fmla="*/ 0 w 309765"/>
                    <a:gd name="connsiteY5" fmla="*/ 508196 h 613938"/>
                    <a:gd name="connsiteX6" fmla="*/ 129407 w 309765"/>
                    <a:gd name="connsiteY6" fmla="*/ 128491 h 613938"/>
                    <a:gd name="connsiteX7" fmla="*/ 239706 w 309765"/>
                    <a:gd name="connsiteY7" fmla="*/ 10647 h 613938"/>
                    <a:gd name="connsiteX8" fmla="*/ 255491 w 309765"/>
                    <a:gd name="connsiteY8" fmla="*/ 0 h 613938"/>
                    <a:gd name="connsiteX0" fmla="*/ 255491 w 293096"/>
                    <a:gd name="connsiteY0" fmla="*/ 0 h 613938"/>
                    <a:gd name="connsiteX1" fmla="*/ 293096 w 293096"/>
                    <a:gd name="connsiteY1" fmla="*/ 52026 h 613938"/>
                    <a:gd name="connsiteX2" fmla="*/ 151748 w 293096"/>
                    <a:gd name="connsiteY2" fmla="*/ 173533 h 613938"/>
                    <a:gd name="connsiteX3" fmla="*/ 180714 w 293096"/>
                    <a:gd name="connsiteY3" fmla="*/ 258156 h 613938"/>
                    <a:gd name="connsiteX4" fmla="*/ 5055 w 293096"/>
                    <a:gd name="connsiteY4" fmla="*/ 613938 h 613938"/>
                    <a:gd name="connsiteX5" fmla="*/ 0 w 293096"/>
                    <a:gd name="connsiteY5" fmla="*/ 508196 h 613938"/>
                    <a:gd name="connsiteX6" fmla="*/ 129407 w 293096"/>
                    <a:gd name="connsiteY6" fmla="*/ 128491 h 613938"/>
                    <a:gd name="connsiteX7" fmla="*/ 239706 w 293096"/>
                    <a:gd name="connsiteY7" fmla="*/ 10647 h 613938"/>
                    <a:gd name="connsiteX8" fmla="*/ 255491 w 293096"/>
                    <a:gd name="connsiteY8" fmla="*/ 0 h 613938"/>
                    <a:gd name="connsiteX0" fmla="*/ 255491 w 293096"/>
                    <a:gd name="connsiteY0" fmla="*/ 0 h 692519"/>
                    <a:gd name="connsiteX1" fmla="*/ 293096 w 293096"/>
                    <a:gd name="connsiteY1" fmla="*/ 52026 h 692519"/>
                    <a:gd name="connsiteX2" fmla="*/ 151748 w 293096"/>
                    <a:gd name="connsiteY2" fmla="*/ 173533 h 692519"/>
                    <a:gd name="connsiteX3" fmla="*/ 180714 w 293096"/>
                    <a:gd name="connsiteY3" fmla="*/ 258156 h 692519"/>
                    <a:gd name="connsiteX4" fmla="*/ 7436 w 293096"/>
                    <a:gd name="connsiteY4" fmla="*/ 692519 h 692519"/>
                    <a:gd name="connsiteX5" fmla="*/ 0 w 293096"/>
                    <a:gd name="connsiteY5" fmla="*/ 508196 h 692519"/>
                    <a:gd name="connsiteX6" fmla="*/ 129407 w 293096"/>
                    <a:gd name="connsiteY6" fmla="*/ 128491 h 692519"/>
                    <a:gd name="connsiteX7" fmla="*/ 239706 w 293096"/>
                    <a:gd name="connsiteY7" fmla="*/ 10647 h 692519"/>
                    <a:gd name="connsiteX8" fmla="*/ 255491 w 293096"/>
                    <a:gd name="connsiteY8" fmla="*/ 0 h 692519"/>
                    <a:gd name="connsiteX0" fmla="*/ 267397 w 305002"/>
                    <a:gd name="connsiteY0" fmla="*/ 0 h 692519"/>
                    <a:gd name="connsiteX1" fmla="*/ 305002 w 305002"/>
                    <a:gd name="connsiteY1" fmla="*/ 52026 h 692519"/>
                    <a:gd name="connsiteX2" fmla="*/ 163654 w 305002"/>
                    <a:gd name="connsiteY2" fmla="*/ 173533 h 692519"/>
                    <a:gd name="connsiteX3" fmla="*/ 192620 w 305002"/>
                    <a:gd name="connsiteY3" fmla="*/ 258156 h 692519"/>
                    <a:gd name="connsiteX4" fmla="*/ 19342 w 305002"/>
                    <a:gd name="connsiteY4" fmla="*/ 692519 h 692519"/>
                    <a:gd name="connsiteX5" fmla="*/ 0 w 305002"/>
                    <a:gd name="connsiteY5" fmla="*/ 512959 h 692519"/>
                    <a:gd name="connsiteX6" fmla="*/ 141313 w 305002"/>
                    <a:gd name="connsiteY6" fmla="*/ 128491 h 692519"/>
                    <a:gd name="connsiteX7" fmla="*/ 251612 w 305002"/>
                    <a:gd name="connsiteY7" fmla="*/ 10647 h 692519"/>
                    <a:gd name="connsiteX8" fmla="*/ 267397 w 305002"/>
                    <a:gd name="connsiteY8" fmla="*/ 0 h 692519"/>
                    <a:gd name="connsiteX0" fmla="*/ 269142 w 306747"/>
                    <a:gd name="connsiteY0" fmla="*/ 0 h 692519"/>
                    <a:gd name="connsiteX1" fmla="*/ 306747 w 306747"/>
                    <a:gd name="connsiteY1" fmla="*/ 52026 h 692519"/>
                    <a:gd name="connsiteX2" fmla="*/ 165399 w 306747"/>
                    <a:gd name="connsiteY2" fmla="*/ 173533 h 692519"/>
                    <a:gd name="connsiteX3" fmla="*/ 194365 w 306747"/>
                    <a:gd name="connsiteY3" fmla="*/ 258156 h 692519"/>
                    <a:gd name="connsiteX4" fmla="*/ 21087 w 306747"/>
                    <a:gd name="connsiteY4" fmla="*/ 692519 h 692519"/>
                    <a:gd name="connsiteX5" fmla="*/ 1745 w 306747"/>
                    <a:gd name="connsiteY5" fmla="*/ 512959 h 692519"/>
                    <a:gd name="connsiteX6" fmla="*/ 143058 w 306747"/>
                    <a:gd name="connsiteY6" fmla="*/ 128491 h 692519"/>
                    <a:gd name="connsiteX7" fmla="*/ 253357 w 306747"/>
                    <a:gd name="connsiteY7" fmla="*/ 10647 h 692519"/>
                    <a:gd name="connsiteX8" fmla="*/ 269142 w 306747"/>
                    <a:gd name="connsiteY8" fmla="*/ 0 h 692519"/>
                    <a:gd name="connsiteX0" fmla="*/ 269142 w 306747"/>
                    <a:gd name="connsiteY0" fmla="*/ 0 h 692519"/>
                    <a:gd name="connsiteX1" fmla="*/ 306747 w 306747"/>
                    <a:gd name="connsiteY1" fmla="*/ 52026 h 692519"/>
                    <a:gd name="connsiteX2" fmla="*/ 165399 w 306747"/>
                    <a:gd name="connsiteY2" fmla="*/ 173533 h 692519"/>
                    <a:gd name="connsiteX3" fmla="*/ 194365 w 306747"/>
                    <a:gd name="connsiteY3" fmla="*/ 258156 h 692519"/>
                    <a:gd name="connsiteX4" fmla="*/ 21087 w 306747"/>
                    <a:gd name="connsiteY4" fmla="*/ 692519 h 692519"/>
                    <a:gd name="connsiteX5" fmla="*/ 1745 w 306747"/>
                    <a:gd name="connsiteY5" fmla="*/ 512959 h 692519"/>
                    <a:gd name="connsiteX6" fmla="*/ 143058 w 306747"/>
                    <a:gd name="connsiteY6" fmla="*/ 128491 h 692519"/>
                    <a:gd name="connsiteX7" fmla="*/ 253357 w 306747"/>
                    <a:gd name="connsiteY7" fmla="*/ 10647 h 692519"/>
                    <a:gd name="connsiteX8" fmla="*/ 269142 w 306747"/>
                    <a:gd name="connsiteY8" fmla="*/ 0 h 692519"/>
                    <a:gd name="connsiteX0" fmla="*/ 269142 w 306747"/>
                    <a:gd name="connsiteY0" fmla="*/ 0 h 692519"/>
                    <a:gd name="connsiteX1" fmla="*/ 306747 w 306747"/>
                    <a:gd name="connsiteY1" fmla="*/ 52026 h 692519"/>
                    <a:gd name="connsiteX2" fmla="*/ 165399 w 306747"/>
                    <a:gd name="connsiteY2" fmla="*/ 173533 h 692519"/>
                    <a:gd name="connsiteX3" fmla="*/ 194365 w 306747"/>
                    <a:gd name="connsiteY3" fmla="*/ 258156 h 692519"/>
                    <a:gd name="connsiteX4" fmla="*/ 21087 w 306747"/>
                    <a:gd name="connsiteY4" fmla="*/ 692519 h 692519"/>
                    <a:gd name="connsiteX5" fmla="*/ 1745 w 306747"/>
                    <a:gd name="connsiteY5" fmla="*/ 512959 h 692519"/>
                    <a:gd name="connsiteX6" fmla="*/ 143058 w 306747"/>
                    <a:gd name="connsiteY6" fmla="*/ 128491 h 692519"/>
                    <a:gd name="connsiteX7" fmla="*/ 253357 w 306747"/>
                    <a:gd name="connsiteY7" fmla="*/ 10647 h 692519"/>
                    <a:gd name="connsiteX8" fmla="*/ 269142 w 306747"/>
                    <a:gd name="connsiteY8" fmla="*/ 0 h 692519"/>
                    <a:gd name="connsiteX0" fmla="*/ 269142 w 306747"/>
                    <a:gd name="connsiteY0" fmla="*/ 0 h 692519"/>
                    <a:gd name="connsiteX1" fmla="*/ 306747 w 306747"/>
                    <a:gd name="connsiteY1" fmla="*/ 52026 h 692519"/>
                    <a:gd name="connsiteX2" fmla="*/ 165399 w 306747"/>
                    <a:gd name="connsiteY2" fmla="*/ 173533 h 692519"/>
                    <a:gd name="connsiteX3" fmla="*/ 194365 w 306747"/>
                    <a:gd name="connsiteY3" fmla="*/ 258156 h 692519"/>
                    <a:gd name="connsiteX4" fmla="*/ 21087 w 306747"/>
                    <a:gd name="connsiteY4" fmla="*/ 692519 h 692519"/>
                    <a:gd name="connsiteX5" fmla="*/ 1745 w 306747"/>
                    <a:gd name="connsiteY5" fmla="*/ 512959 h 692519"/>
                    <a:gd name="connsiteX6" fmla="*/ 143058 w 306747"/>
                    <a:gd name="connsiteY6" fmla="*/ 128491 h 692519"/>
                    <a:gd name="connsiteX7" fmla="*/ 253357 w 306747"/>
                    <a:gd name="connsiteY7" fmla="*/ 10647 h 692519"/>
                    <a:gd name="connsiteX8" fmla="*/ 269142 w 306747"/>
                    <a:gd name="connsiteY8" fmla="*/ 0 h 692519"/>
                    <a:gd name="connsiteX0" fmla="*/ 269142 w 306747"/>
                    <a:gd name="connsiteY0" fmla="*/ 0 h 692519"/>
                    <a:gd name="connsiteX1" fmla="*/ 306747 w 306747"/>
                    <a:gd name="connsiteY1" fmla="*/ 52026 h 692519"/>
                    <a:gd name="connsiteX2" fmla="*/ 165399 w 306747"/>
                    <a:gd name="connsiteY2" fmla="*/ 173533 h 692519"/>
                    <a:gd name="connsiteX3" fmla="*/ 194365 w 306747"/>
                    <a:gd name="connsiteY3" fmla="*/ 258156 h 692519"/>
                    <a:gd name="connsiteX4" fmla="*/ 21087 w 306747"/>
                    <a:gd name="connsiteY4" fmla="*/ 692519 h 692519"/>
                    <a:gd name="connsiteX5" fmla="*/ 1745 w 306747"/>
                    <a:gd name="connsiteY5" fmla="*/ 512959 h 692519"/>
                    <a:gd name="connsiteX6" fmla="*/ 143058 w 306747"/>
                    <a:gd name="connsiteY6" fmla="*/ 128491 h 692519"/>
                    <a:gd name="connsiteX7" fmla="*/ 253357 w 306747"/>
                    <a:gd name="connsiteY7" fmla="*/ 10647 h 692519"/>
                    <a:gd name="connsiteX8" fmla="*/ 269142 w 306747"/>
                    <a:gd name="connsiteY8" fmla="*/ 0 h 692519"/>
                    <a:gd name="connsiteX0" fmla="*/ 271904 w 309509"/>
                    <a:gd name="connsiteY0" fmla="*/ 0 h 697281"/>
                    <a:gd name="connsiteX1" fmla="*/ 309509 w 309509"/>
                    <a:gd name="connsiteY1" fmla="*/ 52026 h 697281"/>
                    <a:gd name="connsiteX2" fmla="*/ 168161 w 309509"/>
                    <a:gd name="connsiteY2" fmla="*/ 173533 h 697281"/>
                    <a:gd name="connsiteX3" fmla="*/ 197127 w 309509"/>
                    <a:gd name="connsiteY3" fmla="*/ 258156 h 697281"/>
                    <a:gd name="connsiteX4" fmla="*/ 35756 w 309509"/>
                    <a:gd name="connsiteY4" fmla="*/ 697281 h 697281"/>
                    <a:gd name="connsiteX5" fmla="*/ 4507 w 309509"/>
                    <a:gd name="connsiteY5" fmla="*/ 512959 h 697281"/>
                    <a:gd name="connsiteX6" fmla="*/ 145820 w 309509"/>
                    <a:gd name="connsiteY6" fmla="*/ 128491 h 697281"/>
                    <a:gd name="connsiteX7" fmla="*/ 256119 w 309509"/>
                    <a:gd name="connsiteY7" fmla="*/ 10647 h 697281"/>
                    <a:gd name="connsiteX8" fmla="*/ 271904 w 309509"/>
                    <a:gd name="connsiteY8" fmla="*/ 0 h 697281"/>
                    <a:gd name="connsiteX0" fmla="*/ 272497 w 310102"/>
                    <a:gd name="connsiteY0" fmla="*/ 0 h 697281"/>
                    <a:gd name="connsiteX1" fmla="*/ 310102 w 310102"/>
                    <a:gd name="connsiteY1" fmla="*/ 52026 h 697281"/>
                    <a:gd name="connsiteX2" fmla="*/ 168754 w 310102"/>
                    <a:gd name="connsiteY2" fmla="*/ 173533 h 697281"/>
                    <a:gd name="connsiteX3" fmla="*/ 197720 w 310102"/>
                    <a:gd name="connsiteY3" fmla="*/ 258156 h 697281"/>
                    <a:gd name="connsiteX4" fmla="*/ 36349 w 310102"/>
                    <a:gd name="connsiteY4" fmla="*/ 697281 h 697281"/>
                    <a:gd name="connsiteX5" fmla="*/ 5100 w 310102"/>
                    <a:gd name="connsiteY5" fmla="*/ 512959 h 697281"/>
                    <a:gd name="connsiteX6" fmla="*/ 146413 w 310102"/>
                    <a:gd name="connsiteY6" fmla="*/ 128491 h 697281"/>
                    <a:gd name="connsiteX7" fmla="*/ 256712 w 310102"/>
                    <a:gd name="connsiteY7" fmla="*/ 10647 h 697281"/>
                    <a:gd name="connsiteX8" fmla="*/ 272497 w 310102"/>
                    <a:gd name="connsiteY8" fmla="*/ 0 h 697281"/>
                    <a:gd name="connsiteX0" fmla="*/ 268260 w 305865"/>
                    <a:gd name="connsiteY0" fmla="*/ 0 h 697281"/>
                    <a:gd name="connsiteX1" fmla="*/ 305865 w 305865"/>
                    <a:gd name="connsiteY1" fmla="*/ 52026 h 697281"/>
                    <a:gd name="connsiteX2" fmla="*/ 164517 w 305865"/>
                    <a:gd name="connsiteY2" fmla="*/ 173533 h 697281"/>
                    <a:gd name="connsiteX3" fmla="*/ 193483 w 305865"/>
                    <a:gd name="connsiteY3" fmla="*/ 258156 h 697281"/>
                    <a:gd name="connsiteX4" fmla="*/ 32112 w 305865"/>
                    <a:gd name="connsiteY4" fmla="*/ 697281 h 697281"/>
                    <a:gd name="connsiteX5" fmla="*/ 5625 w 305865"/>
                    <a:gd name="connsiteY5" fmla="*/ 470096 h 697281"/>
                    <a:gd name="connsiteX6" fmla="*/ 142176 w 305865"/>
                    <a:gd name="connsiteY6" fmla="*/ 128491 h 697281"/>
                    <a:gd name="connsiteX7" fmla="*/ 252475 w 305865"/>
                    <a:gd name="connsiteY7" fmla="*/ 10647 h 697281"/>
                    <a:gd name="connsiteX8" fmla="*/ 268260 w 305865"/>
                    <a:gd name="connsiteY8" fmla="*/ 0 h 697281"/>
                    <a:gd name="connsiteX0" fmla="*/ 268260 w 305865"/>
                    <a:gd name="connsiteY0" fmla="*/ 0 h 697281"/>
                    <a:gd name="connsiteX1" fmla="*/ 305865 w 305865"/>
                    <a:gd name="connsiteY1" fmla="*/ 52026 h 697281"/>
                    <a:gd name="connsiteX2" fmla="*/ 164517 w 305865"/>
                    <a:gd name="connsiteY2" fmla="*/ 173533 h 697281"/>
                    <a:gd name="connsiteX3" fmla="*/ 193483 w 305865"/>
                    <a:gd name="connsiteY3" fmla="*/ 258156 h 697281"/>
                    <a:gd name="connsiteX4" fmla="*/ 32112 w 305865"/>
                    <a:gd name="connsiteY4" fmla="*/ 697281 h 697281"/>
                    <a:gd name="connsiteX5" fmla="*/ 5625 w 305865"/>
                    <a:gd name="connsiteY5" fmla="*/ 470096 h 697281"/>
                    <a:gd name="connsiteX6" fmla="*/ 142176 w 305865"/>
                    <a:gd name="connsiteY6" fmla="*/ 128491 h 697281"/>
                    <a:gd name="connsiteX7" fmla="*/ 252475 w 305865"/>
                    <a:gd name="connsiteY7" fmla="*/ 10647 h 697281"/>
                    <a:gd name="connsiteX8" fmla="*/ 268260 w 305865"/>
                    <a:gd name="connsiteY8" fmla="*/ 0 h 697281"/>
                    <a:gd name="connsiteX0" fmla="*/ 269228 w 306833"/>
                    <a:gd name="connsiteY0" fmla="*/ 0 h 682994"/>
                    <a:gd name="connsiteX1" fmla="*/ 306833 w 306833"/>
                    <a:gd name="connsiteY1" fmla="*/ 52026 h 682994"/>
                    <a:gd name="connsiteX2" fmla="*/ 165485 w 306833"/>
                    <a:gd name="connsiteY2" fmla="*/ 173533 h 682994"/>
                    <a:gd name="connsiteX3" fmla="*/ 194451 w 306833"/>
                    <a:gd name="connsiteY3" fmla="*/ 258156 h 682994"/>
                    <a:gd name="connsiteX4" fmla="*/ 28317 w 306833"/>
                    <a:gd name="connsiteY4" fmla="*/ 682994 h 682994"/>
                    <a:gd name="connsiteX5" fmla="*/ 6593 w 306833"/>
                    <a:gd name="connsiteY5" fmla="*/ 470096 h 682994"/>
                    <a:gd name="connsiteX6" fmla="*/ 143144 w 306833"/>
                    <a:gd name="connsiteY6" fmla="*/ 128491 h 682994"/>
                    <a:gd name="connsiteX7" fmla="*/ 253443 w 306833"/>
                    <a:gd name="connsiteY7" fmla="*/ 10647 h 682994"/>
                    <a:gd name="connsiteX8" fmla="*/ 269228 w 306833"/>
                    <a:gd name="connsiteY8" fmla="*/ 0 h 682994"/>
                    <a:gd name="connsiteX0" fmla="*/ 269228 w 306833"/>
                    <a:gd name="connsiteY0" fmla="*/ 0 h 682994"/>
                    <a:gd name="connsiteX1" fmla="*/ 306833 w 306833"/>
                    <a:gd name="connsiteY1" fmla="*/ 52026 h 682994"/>
                    <a:gd name="connsiteX2" fmla="*/ 165485 w 306833"/>
                    <a:gd name="connsiteY2" fmla="*/ 173533 h 682994"/>
                    <a:gd name="connsiteX3" fmla="*/ 194451 w 306833"/>
                    <a:gd name="connsiteY3" fmla="*/ 258156 h 682994"/>
                    <a:gd name="connsiteX4" fmla="*/ 28317 w 306833"/>
                    <a:gd name="connsiteY4" fmla="*/ 682994 h 682994"/>
                    <a:gd name="connsiteX5" fmla="*/ 6593 w 306833"/>
                    <a:gd name="connsiteY5" fmla="*/ 470096 h 682994"/>
                    <a:gd name="connsiteX6" fmla="*/ 143144 w 306833"/>
                    <a:gd name="connsiteY6" fmla="*/ 128491 h 682994"/>
                    <a:gd name="connsiteX7" fmla="*/ 236774 w 306833"/>
                    <a:gd name="connsiteY7" fmla="*/ 17791 h 682994"/>
                    <a:gd name="connsiteX8" fmla="*/ 269228 w 306833"/>
                    <a:gd name="connsiteY8" fmla="*/ 0 h 682994"/>
                    <a:gd name="connsiteX0" fmla="*/ 269228 w 306833"/>
                    <a:gd name="connsiteY0" fmla="*/ 0 h 682994"/>
                    <a:gd name="connsiteX1" fmla="*/ 306833 w 306833"/>
                    <a:gd name="connsiteY1" fmla="*/ 52026 h 682994"/>
                    <a:gd name="connsiteX2" fmla="*/ 165485 w 306833"/>
                    <a:gd name="connsiteY2" fmla="*/ 173533 h 682994"/>
                    <a:gd name="connsiteX3" fmla="*/ 194451 w 306833"/>
                    <a:gd name="connsiteY3" fmla="*/ 258156 h 682994"/>
                    <a:gd name="connsiteX4" fmla="*/ 28317 w 306833"/>
                    <a:gd name="connsiteY4" fmla="*/ 682994 h 682994"/>
                    <a:gd name="connsiteX5" fmla="*/ 6593 w 306833"/>
                    <a:gd name="connsiteY5" fmla="*/ 470096 h 682994"/>
                    <a:gd name="connsiteX6" fmla="*/ 143144 w 306833"/>
                    <a:gd name="connsiteY6" fmla="*/ 128491 h 682994"/>
                    <a:gd name="connsiteX7" fmla="*/ 239155 w 306833"/>
                    <a:gd name="connsiteY7" fmla="*/ 10647 h 682994"/>
                    <a:gd name="connsiteX8" fmla="*/ 269228 w 306833"/>
                    <a:gd name="connsiteY8" fmla="*/ 0 h 682994"/>
                    <a:gd name="connsiteX0" fmla="*/ 269228 w 306833"/>
                    <a:gd name="connsiteY0" fmla="*/ 0 h 682994"/>
                    <a:gd name="connsiteX1" fmla="*/ 306833 w 306833"/>
                    <a:gd name="connsiteY1" fmla="*/ 52026 h 682994"/>
                    <a:gd name="connsiteX2" fmla="*/ 165485 w 306833"/>
                    <a:gd name="connsiteY2" fmla="*/ 173533 h 682994"/>
                    <a:gd name="connsiteX3" fmla="*/ 194451 w 306833"/>
                    <a:gd name="connsiteY3" fmla="*/ 258156 h 682994"/>
                    <a:gd name="connsiteX4" fmla="*/ 28317 w 306833"/>
                    <a:gd name="connsiteY4" fmla="*/ 682994 h 682994"/>
                    <a:gd name="connsiteX5" fmla="*/ 6593 w 306833"/>
                    <a:gd name="connsiteY5" fmla="*/ 470096 h 682994"/>
                    <a:gd name="connsiteX6" fmla="*/ 143144 w 306833"/>
                    <a:gd name="connsiteY6" fmla="*/ 128491 h 682994"/>
                    <a:gd name="connsiteX7" fmla="*/ 239155 w 306833"/>
                    <a:gd name="connsiteY7" fmla="*/ 10647 h 682994"/>
                    <a:gd name="connsiteX8" fmla="*/ 269228 w 306833"/>
                    <a:gd name="connsiteY8" fmla="*/ 0 h 682994"/>
                    <a:gd name="connsiteX0" fmla="*/ 268896 w 306501"/>
                    <a:gd name="connsiteY0" fmla="*/ 0 h 682994"/>
                    <a:gd name="connsiteX1" fmla="*/ 306501 w 306501"/>
                    <a:gd name="connsiteY1" fmla="*/ 52026 h 682994"/>
                    <a:gd name="connsiteX2" fmla="*/ 165153 w 306501"/>
                    <a:gd name="connsiteY2" fmla="*/ 173533 h 682994"/>
                    <a:gd name="connsiteX3" fmla="*/ 194119 w 306501"/>
                    <a:gd name="connsiteY3" fmla="*/ 258156 h 682994"/>
                    <a:gd name="connsiteX4" fmla="*/ 27985 w 306501"/>
                    <a:gd name="connsiteY4" fmla="*/ 682994 h 682994"/>
                    <a:gd name="connsiteX5" fmla="*/ 6261 w 306501"/>
                    <a:gd name="connsiteY5" fmla="*/ 470096 h 682994"/>
                    <a:gd name="connsiteX6" fmla="*/ 138049 w 306501"/>
                    <a:gd name="connsiteY6" fmla="*/ 128491 h 682994"/>
                    <a:gd name="connsiteX7" fmla="*/ 238823 w 306501"/>
                    <a:gd name="connsiteY7" fmla="*/ 10647 h 682994"/>
                    <a:gd name="connsiteX8" fmla="*/ 268896 w 306501"/>
                    <a:gd name="connsiteY8" fmla="*/ 0 h 682994"/>
                    <a:gd name="connsiteX0" fmla="*/ 274912 w 312517"/>
                    <a:gd name="connsiteY0" fmla="*/ 0 h 697282"/>
                    <a:gd name="connsiteX1" fmla="*/ 312517 w 312517"/>
                    <a:gd name="connsiteY1" fmla="*/ 52026 h 697282"/>
                    <a:gd name="connsiteX2" fmla="*/ 171169 w 312517"/>
                    <a:gd name="connsiteY2" fmla="*/ 173533 h 697282"/>
                    <a:gd name="connsiteX3" fmla="*/ 200135 w 312517"/>
                    <a:gd name="connsiteY3" fmla="*/ 258156 h 697282"/>
                    <a:gd name="connsiteX4" fmla="*/ 14951 w 312517"/>
                    <a:gd name="connsiteY4" fmla="*/ 697282 h 697282"/>
                    <a:gd name="connsiteX5" fmla="*/ 12277 w 312517"/>
                    <a:gd name="connsiteY5" fmla="*/ 470096 h 697282"/>
                    <a:gd name="connsiteX6" fmla="*/ 144065 w 312517"/>
                    <a:gd name="connsiteY6" fmla="*/ 128491 h 697282"/>
                    <a:gd name="connsiteX7" fmla="*/ 244839 w 312517"/>
                    <a:gd name="connsiteY7" fmla="*/ 10647 h 697282"/>
                    <a:gd name="connsiteX8" fmla="*/ 274912 w 312517"/>
                    <a:gd name="connsiteY8" fmla="*/ 0 h 6972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12517" h="697282">
                      <a:moveTo>
                        <a:pt x="274912" y="0"/>
                      </a:moveTo>
                      <a:lnTo>
                        <a:pt x="312517" y="52026"/>
                      </a:lnTo>
                      <a:lnTo>
                        <a:pt x="171169" y="173533"/>
                      </a:lnTo>
                      <a:lnTo>
                        <a:pt x="200135" y="258156"/>
                      </a:lnTo>
                      <a:cubicBezTo>
                        <a:pt x="80463" y="405325"/>
                        <a:pt x="48897" y="547732"/>
                        <a:pt x="14951" y="697282"/>
                      </a:cubicBezTo>
                      <a:cubicBezTo>
                        <a:pt x="1360" y="639811"/>
                        <a:pt x="-9242" y="564895"/>
                        <a:pt x="12277" y="470096"/>
                      </a:cubicBezTo>
                      <a:cubicBezTo>
                        <a:pt x="33796" y="375298"/>
                        <a:pt x="52428" y="292377"/>
                        <a:pt x="144065" y="128491"/>
                      </a:cubicBezTo>
                      <a:cubicBezTo>
                        <a:pt x="192614" y="54384"/>
                        <a:pt x="214225" y="41445"/>
                        <a:pt x="244839" y="10647"/>
                      </a:cubicBezTo>
                      <a:cubicBezTo>
                        <a:pt x="250895" y="7098"/>
                        <a:pt x="268856" y="3549"/>
                        <a:pt x="274912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6" name="四角形: 上の 2 つの角を丸める 435">
                  <a:extLst>
                    <a:ext uri="{FF2B5EF4-FFF2-40B4-BE49-F238E27FC236}">
                      <a16:creationId xmlns:a16="http://schemas.microsoft.com/office/drawing/2014/main" id="{E5FEC4A9-06F4-4FB1-A274-F576FD4A4734}"/>
                    </a:ext>
                  </a:extLst>
                </p:cNvPr>
                <p:cNvSpPr/>
                <p:nvPr/>
              </p:nvSpPr>
              <p:spPr>
                <a:xfrm>
                  <a:off x="983777" y="2629771"/>
                  <a:ext cx="181463" cy="900900"/>
                </a:xfrm>
                <a:prstGeom prst="round2SameRect">
                  <a:avLst>
                    <a:gd name="adj1" fmla="val 40288"/>
                    <a:gd name="adj2" fmla="val 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7" name="フリーフォーム: 図形 436">
                  <a:extLst>
                    <a:ext uri="{FF2B5EF4-FFF2-40B4-BE49-F238E27FC236}">
                      <a16:creationId xmlns:a16="http://schemas.microsoft.com/office/drawing/2014/main" id="{3F6CF628-0710-444F-BA88-079BC1B74170}"/>
                    </a:ext>
                  </a:extLst>
                </p:cNvPr>
                <p:cNvSpPr/>
                <p:nvPr/>
              </p:nvSpPr>
              <p:spPr>
                <a:xfrm flipH="1">
                  <a:off x="1013973" y="2584534"/>
                  <a:ext cx="328822" cy="947738"/>
                </a:xfrm>
                <a:custGeom>
                  <a:avLst/>
                  <a:gdLst>
                    <a:gd name="connsiteX0" fmla="*/ 42070 w 328822"/>
                    <a:gd name="connsiteY0" fmla="*/ 0 h 947738"/>
                    <a:gd name="connsiteX1" fmla="*/ 286752 w 328822"/>
                    <a:gd name="connsiteY1" fmla="*/ 0 h 947738"/>
                    <a:gd name="connsiteX2" fmla="*/ 315902 w 328822"/>
                    <a:gd name="connsiteY2" fmla="*/ 43235 h 947738"/>
                    <a:gd name="connsiteX3" fmla="*/ 328822 w 328822"/>
                    <a:gd name="connsiteY3" fmla="*/ 107231 h 947738"/>
                    <a:gd name="connsiteX4" fmla="*/ 328822 w 328822"/>
                    <a:gd name="connsiteY4" fmla="*/ 947738 h 947738"/>
                    <a:gd name="connsiteX5" fmla="*/ 0 w 328822"/>
                    <a:gd name="connsiteY5" fmla="*/ 947738 h 947738"/>
                    <a:gd name="connsiteX6" fmla="*/ 0 w 328822"/>
                    <a:gd name="connsiteY6" fmla="*/ 107231 h 947738"/>
                    <a:gd name="connsiteX7" fmla="*/ 12920 w 328822"/>
                    <a:gd name="connsiteY7" fmla="*/ 43235 h 947738"/>
                    <a:gd name="connsiteX0" fmla="*/ 315902 w 407342"/>
                    <a:gd name="connsiteY0" fmla="*/ 43235 h 947738"/>
                    <a:gd name="connsiteX1" fmla="*/ 328822 w 407342"/>
                    <a:gd name="connsiteY1" fmla="*/ 107231 h 947738"/>
                    <a:gd name="connsiteX2" fmla="*/ 328822 w 407342"/>
                    <a:gd name="connsiteY2" fmla="*/ 947738 h 947738"/>
                    <a:gd name="connsiteX3" fmla="*/ 0 w 407342"/>
                    <a:gd name="connsiteY3" fmla="*/ 947738 h 947738"/>
                    <a:gd name="connsiteX4" fmla="*/ 0 w 407342"/>
                    <a:gd name="connsiteY4" fmla="*/ 107231 h 947738"/>
                    <a:gd name="connsiteX5" fmla="*/ 12920 w 407342"/>
                    <a:gd name="connsiteY5" fmla="*/ 43235 h 947738"/>
                    <a:gd name="connsiteX6" fmla="*/ 42070 w 407342"/>
                    <a:gd name="connsiteY6" fmla="*/ 0 h 947738"/>
                    <a:gd name="connsiteX7" fmla="*/ 286752 w 407342"/>
                    <a:gd name="connsiteY7" fmla="*/ 0 h 947738"/>
                    <a:gd name="connsiteX8" fmla="*/ 407342 w 407342"/>
                    <a:gd name="connsiteY8" fmla="*/ 134675 h 947738"/>
                    <a:gd name="connsiteX0" fmla="*/ 315902 w 328822"/>
                    <a:gd name="connsiteY0" fmla="*/ 43235 h 947738"/>
                    <a:gd name="connsiteX1" fmla="*/ 328822 w 328822"/>
                    <a:gd name="connsiteY1" fmla="*/ 107231 h 947738"/>
                    <a:gd name="connsiteX2" fmla="*/ 328822 w 328822"/>
                    <a:gd name="connsiteY2" fmla="*/ 947738 h 947738"/>
                    <a:gd name="connsiteX3" fmla="*/ 0 w 328822"/>
                    <a:gd name="connsiteY3" fmla="*/ 947738 h 947738"/>
                    <a:gd name="connsiteX4" fmla="*/ 0 w 328822"/>
                    <a:gd name="connsiteY4" fmla="*/ 107231 h 947738"/>
                    <a:gd name="connsiteX5" fmla="*/ 12920 w 328822"/>
                    <a:gd name="connsiteY5" fmla="*/ 43235 h 947738"/>
                    <a:gd name="connsiteX6" fmla="*/ 42070 w 328822"/>
                    <a:gd name="connsiteY6" fmla="*/ 0 h 947738"/>
                    <a:gd name="connsiteX7" fmla="*/ 286752 w 328822"/>
                    <a:gd name="connsiteY7" fmla="*/ 0 h 947738"/>
                    <a:gd name="connsiteX0" fmla="*/ 315902 w 328822"/>
                    <a:gd name="connsiteY0" fmla="*/ 43235 h 947738"/>
                    <a:gd name="connsiteX1" fmla="*/ 328822 w 328822"/>
                    <a:gd name="connsiteY1" fmla="*/ 107231 h 947738"/>
                    <a:gd name="connsiteX2" fmla="*/ 328822 w 328822"/>
                    <a:gd name="connsiteY2" fmla="*/ 947738 h 947738"/>
                    <a:gd name="connsiteX3" fmla="*/ 0 w 328822"/>
                    <a:gd name="connsiteY3" fmla="*/ 947738 h 947738"/>
                    <a:gd name="connsiteX4" fmla="*/ 0 w 328822"/>
                    <a:gd name="connsiteY4" fmla="*/ 107231 h 947738"/>
                    <a:gd name="connsiteX5" fmla="*/ 12920 w 328822"/>
                    <a:gd name="connsiteY5" fmla="*/ 43235 h 947738"/>
                    <a:gd name="connsiteX6" fmla="*/ 42070 w 328822"/>
                    <a:gd name="connsiteY6" fmla="*/ 0 h 947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28822" h="947738">
                      <a:moveTo>
                        <a:pt x="315902" y="43235"/>
                      </a:moveTo>
                      <a:cubicBezTo>
                        <a:pt x="324222" y="62905"/>
                        <a:pt x="328822" y="84531"/>
                        <a:pt x="328822" y="107231"/>
                      </a:cubicBezTo>
                      <a:lnTo>
                        <a:pt x="328822" y="947738"/>
                      </a:lnTo>
                      <a:lnTo>
                        <a:pt x="0" y="947738"/>
                      </a:lnTo>
                      <a:lnTo>
                        <a:pt x="0" y="107231"/>
                      </a:lnTo>
                      <a:cubicBezTo>
                        <a:pt x="0" y="84531"/>
                        <a:pt x="4601" y="62905"/>
                        <a:pt x="12920" y="43235"/>
                      </a:cubicBezTo>
                      <a:lnTo>
                        <a:pt x="42070" y="0"/>
                      </a:lnTo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38" name="グループ化 437">
                  <a:extLst>
                    <a:ext uri="{FF2B5EF4-FFF2-40B4-BE49-F238E27FC236}">
                      <a16:creationId xmlns:a16="http://schemas.microsoft.com/office/drawing/2014/main" id="{3CE96C09-F3C9-4192-BF2A-577132DD6E15}"/>
                    </a:ext>
                  </a:extLst>
                </p:cNvPr>
                <p:cNvGrpSpPr/>
                <p:nvPr/>
              </p:nvGrpSpPr>
              <p:grpSpPr>
                <a:xfrm rot="1800000">
                  <a:off x="811292" y="2537748"/>
                  <a:ext cx="132569" cy="289146"/>
                  <a:chOff x="812816" y="2532982"/>
                  <a:chExt cx="224851" cy="289146"/>
                </a:xfrm>
              </p:grpSpPr>
              <p:sp>
                <p:nvSpPr>
                  <p:cNvPr id="439" name="フリーフォーム: 図形 438">
                    <a:extLst>
                      <a:ext uri="{FF2B5EF4-FFF2-40B4-BE49-F238E27FC236}">
                        <a16:creationId xmlns:a16="http://schemas.microsoft.com/office/drawing/2014/main" id="{58BC62F3-181D-4817-957E-5FEB3B4B09E1}"/>
                      </a:ext>
                    </a:extLst>
                  </p:cNvPr>
                  <p:cNvSpPr/>
                  <p:nvPr/>
                </p:nvSpPr>
                <p:spPr>
                  <a:xfrm rot="4125484" flipH="1">
                    <a:off x="801550" y="2626873"/>
                    <a:ext cx="243721" cy="146789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0" name="フリーフォーム: 図形 439">
                    <a:extLst>
                      <a:ext uri="{FF2B5EF4-FFF2-40B4-BE49-F238E27FC236}">
                        <a16:creationId xmlns:a16="http://schemas.microsoft.com/office/drawing/2014/main" id="{76746E8E-0CAC-4084-A50A-5AF8D977A7CC}"/>
                      </a:ext>
                    </a:extLst>
                  </p:cNvPr>
                  <p:cNvSpPr/>
                  <p:nvPr/>
                </p:nvSpPr>
                <p:spPr>
                  <a:xfrm flipH="1">
                    <a:off x="863771" y="2532982"/>
                    <a:ext cx="173896" cy="149340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1" name="四角形: 角を丸くする 440">
                    <a:extLst>
                      <a:ext uri="{FF2B5EF4-FFF2-40B4-BE49-F238E27FC236}">
                        <a16:creationId xmlns:a16="http://schemas.microsoft.com/office/drawing/2014/main" id="{9251EF6E-0D04-4340-8AE2-6CA82309AA92}"/>
                      </a:ext>
                    </a:extLst>
                  </p:cNvPr>
                  <p:cNvSpPr/>
                  <p:nvPr/>
                </p:nvSpPr>
                <p:spPr>
                  <a:xfrm>
                    <a:off x="812816" y="2558646"/>
                    <a:ext cx="86472" cy="95710"/>
                  </a:xfrm>
                  <a:prstGeom prst="roundRect">
                    <a:avLst>
                      <a:gd name="adj" fmla="val 31190"/>
                    </a:avLst>
                  </a:pr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42" name="楕円 441">
                  <a:extLst>
                    <a:ext uri="{FF2B5EF4-FFF2-40B4-BE49-F238E27FC236}">
                      <a16:creationId xmlns:a16="http://schemas.microsoft.com/office/drawing/2014/main" id="{2B2B5BC4-4394-4E32-968F-9A13814EEC99}"/>
                    </a:ext>
                  </a:extLst>
                </p:cNvPr>
                <p:cNvSpPr/>
                <p:nvPr/>
              </p:nvSpPr>
              <p:spPr>
                <a:xfrm>
                  <a:off x="805261" y="3354340"/>
                  <a:ext cx="45719" cy="85725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69" name="円: 塗りつぶしなし 168">
                <a:extLst>
                  <a:ext uri="{FF2B5EF4-FFF2-40B4-BE49-F238E27FC236}">
                    <a16:creationId xmlns:a16="http://schemas.microsoft.com/office/drawing/2014/main" id="{45F85286-FB6F-4D36-9476-ACDD6148F43D}"/>
                  </a:ext>
                </a:extLst>
              </p:cNvPr>
              <p:cNvSpPr/>
              <p:nvPr/>
            </p:nvSpPr>
            <p:spPr>
              <a:xfrm rot="18894682">
                <a:off x="1728522" y="1850918"/>
                <a:ext cx="546687" cy="297548"/>
              </a:xfrm>
              <a:prstGeom prst="donut">
                <a:avLst>
                  <a:gd name="adj" fmla="val 5400"/>
                </a:avLst>
              </a:prstGeom>
              <a:solidFill>
                <a:schemeClr val="bg1"/>
              </a:solidFill>
              <a:ln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70" name="グループ化 169">
                <a:extLst>
                  <a:ext uri="{FF2B5EF4-FFF2-40B4-BE49-F238E27FC236}">
                    <a16:creationId xmlns:a16="http://schemas.microsoft.com/office/drawing/2014/main" id="{76410B13-14BB-40A7-8029-B04A95E7FAE5}"/>
                  </a:ext>
                </a:extLst>
              </p:cNvPr>
              <p:cNvGrpSpPr/>
              <p:nvPr/>
            </p:nvGrpSpPr>
            <p:grpSpPr>
              <a:xfrm>
                <a:off x="1471742" y="1919865"/>
                <a:ext cx="482990" cy="445030"/>
                <a:chOff x="1413071" y="1923580"/>
                <a:chExt cx="482990" cy="445030"/>
              </a:xfrm>
            </p:grpSpPr>
            <p:sp>
              <p:nvSpPr>
                <p:cNvPr id="171" name="フリーフォーム: 図形 170">
                  <a:extLst>
                    <a:ext uri="{FF2B5EF4-FFF2-40B4-BE49-F238E27FC236}">
                      <a16:creationId xmlns:a16="http://schemas.microsoft.com/office/drawing/2014/main" id="{70C548FE-CE11-40DA-90E1-2A5789AB2D6E}"/>
                    </a:ext>
                  </a:extLst>
                </p:cNvPr>
                <p:cNvSpPr/>
                <p:nvPr/>
              </p:nvSpPr>
              <p:spPr>
                <a:xfrm>
                  <a:off x="1413071" y="1923580"/>
                  <a:ext cx="482990" cy="445030"/>
                </a:xfrm>
                <a:custGeom>
                  <a:avLst/>
                  <a:gdLst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73241 w 471545"/>
                    <a:gd name="connsiteY2" fmla="*/ 63569 h 432350"/>
                    <a:gd name="connsiteX3" fmla="*/ 368531 w 471545"/>
                    <a:gd name="connsiteY3" fmla="*/ 69022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73241 w 471545"/>
                    <a:gd name="connsiteY2" fmla="*/ 63569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73241 w 471545"/>
                    <a:gd name="connsiteY2" fmla="*/ 63569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9910 w 471545"/>
                    <a:gd name="connsiteY2" fmla="*/ 20707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9910 w 471545"/>
                    <a:gd name="connsiteY2" fmla="*/ 20707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9910 w 471545"/>
                    <a:gd name="connsiteY2" fmla="*/ 20707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382824 w 471545"/>
                    <a:gd name="connsiteY3" fmla="*/ 264946 h 432350"/>
                    <a:gd name="connsiteX4" fmla="*/ 431247 w 471545"/>
                    <a:gd name="connsiteY4" fmla="*/ 306782 h 432350"/>
                    <a:gd name="connsiteX5" fmla="*/ 471545 w 471545"/>
                    <a:gd name="connsiteY5" fmla="*/ 329502 h 432350"/>
                    <a:gd name="connsiteX6" fmla="*/ 449587 w 471545"/>
                    <a:gd name="connsiteY6" fmla="*/ 347056 h 432350"/>
                    <a:gd name="connsiteX7" fmla="*/ 337931 w 471545"/>
                    <a:gd name="connsiteY7" fmla="*/ 408009 h 432350"/>
                    <a:gd name="connsiteX8" fmla="*/ 68219 w 471545"/>
                    <a:gd name="connsiteY8" fmla="*/ 328783 h 432350"/>
                    <a:gd name="connsiteX9" fmla="*/ 24341 w 471545"/>
                    <a:gd name="connsiteY9" fmla="*/ 248407 h 432350"/>
                    <a:gd name="connsiteX10" fmla="*/ 43141 w 471545"/>
                    <a:gd name="connsiteY10" fmla="*/ 29478 h 432350"/>
                    <a:gd name="connsiteX11" fmla="*/ 78216 w 471545"/>
                    <a:gd name="connsiteY11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382824 w 471545"/>
                    <a:gd name="connsiteY3" fmla="*/ 264946 h 432350"/>
                    <a:gd name="connsiteX4" fmla="*/ 431247 w 471545"/>
                    <a:gd name="connsiteY4" fmla="*/ 306782 h 432350"/>
                    <a:gd name="connsiteX5" fmla="*/ 471545 w 471545"/>
                    <a:gd name="connsiteY5" fmla="*/ 329502 h 432350"/>
                    <a:gd name="connsiteX6" fmla="*/ 449587 w 471545"/>
                    <a:gd name="connsiteY6" fmla="*/ 347056 h 432350"/>
                    <a:gd name="connsiteX7" fmla="*/ 337931 w 471545"/>
                    <a:gd name="connsiteY7" fmla="*/ 408009 h 432350"/>
                    <a:gd name="connsiteX8" fmla="*/ 68219 w 471545"/>
                    <a:gd name="connsiteY8" fmla="*/ 328783 h 432350"/>
                    <a:gd name="connsiteX9" fmla="*/ 24341 w 471545"/>
                    <a:gd name="connsiteY9" fmla="*/ 248407 h 432350"/>
                    <a:gd name="connsiteX10" fmla="*/ 43141 w 471545"/>
                    <a:gd name="connsiteY10" fmla="*/ 29478 h 432350"/>
                    <a:gd name="connsiteX11" fmla="*/ 78216 w 471545"/>
                    <a:gd name="connsiteY11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31247 w 471545"/>
                    <a:gd name="connsiteY3" fmla="*/ 306782 h 432350"/>
                    <a:gd name="connsiteX4" fmla="*/ 471545 w 471545"/>
                    <a:gd name="connsiteY4" fmla="*/ 329502 h 432350"/>
                    <a:gd name="connsiteX5" fmla="*/ 449587 w 471545"/>
                    <a:gd name="connsiteY5" fmla="*/ 347056 h 432350"/>
                    <a:gd name="connsiteX6" fmla="*/ 337931 w 471545"/>
                    <a:gd name="connsiteY6" fmla="*/ 408009 h 432350"/>
                    <a:gd name="connsiteX7" fmla="*/ 68219 w 471545"/>
                    <a:gd name="connsiteY7" fmla="*/ 328783 h 432350"/>
                    <a:gd name="connsiteX8" fmla="*/ 24341 w 471545"/>
                    <a:gd name="connsiteY8" fmla="*/ 248407 h 432350"/>
                    <a:gd name="connsiteX9" fmla="*/ 43141 w 471545"/>
                    <a:gd name="connsiteY9" fmla="*/ 29478 h 432350"/>
                    <a:gd name="connsiteX10" fmla="*/ 78216 w 471545"/>
                    <a:gd name="connsiteY10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31247 w 471545"/>
                    <a:gd name="connsiteY3" fmla="*/ 306782 h 432350"/>
                    <a:gd name="connsiteX4" fmla="*/ 471545 w 471545"/>
                    <a:gd name="connsiteY4" fmla="*/ 329502 h 432350"/>
                    <a:gd name="connsiteX5" fmla="*/ 449587 w 471545"/>
                    <a:gd name="connsiteY5" fmla="*/ 347056 h 432350"/>
                    <a:gd name="connsiteX6" fmla="*/ 337931 w 471545"/>
                    <a:gd name="connsiteY6" fmla="*/ 408009 h 432350"/>
                    <a:gd name="connsiteX7" fmla="*/ 68219 w 471545"/>
                    <a:gd name="connsiteY7" fmla="*/ 328783 h 432350"/>
                    <a:gd name="connsiteX8" fmla="*/ 24341 w 471545"/>
                    <a:gd name="connsiteY8" fmla="*/ 248407 h 432350"/>
                    <a:gd name="connsiteX9" fmla="*/ 43141 w 471545"/>
                    <a:gd name="connsiteY9" fmla="*/ 29478 h 432350"/>
                    <a:gd name="connsiteX10" fmla="*/ 78216 w 471545"/>
                    <a:gd name="connsiteY10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71545 w 471545"/>
                    <a:gd name="connsiteY3" fmla="*/ 329502 h 432350"/>
                    <a:gd name="connsiteX4" fmla="*/ 449587 w 471545"/>
                    <a:gd name="connsiteY4" fmla="*/ 347056 h 432350"/>
                    <a:gd name="connsiteX5" fmla="*/ 337931 w 471545"/>
                    <a:gd name="connsiteY5" fmla="*/ 408009 h 432350"/>
                    <a:gd name="connsiteX6" fmla="*/ 68219 w 471545"/>
                    <a:gd name="connsiteY6" fmla="*/ 328783 h 432350"/>
                    <a:gd name="connsiteX7" fmla="*/ 24341 w 471545"/>
                    <a:gd name="connsiteY7" fmla="*/ 248407 h 432350"/>
                    <a:gd name="connsiteX8" fmla="*/ 43141 w 471545"/>
                    <a:gd name="connsiteY8" fmla="*/ 29478 h 432350"/>
                    <a:gd name="connsiteX9" fmla="*/ 78216 w 471545"/>
                    <a:gd name="connsiteY9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71545 w 471545"/>
                    <a:gd name="connsiteY3" fmla="*/ 329502 h 432350"/>
                    <a:gd name="connsiteX4" fmla="*/ 449587 w 471545"/>
                    <a:gd name="connsiteY4" fmla="*/ 347056 h 432350"/>
                    <a:gd name="connsiteX5" fmla="*/ 337931 w 471545"/>
                    <a:gd name="connsiteY5" fmla="*/ 408009 h 432350"/>
                    <a:gd name="connsiteX6" fmla="*/ 68219 w 471545"/>
                    <a:gd name="connsiteY6" fmla="*/ 328783 h 432350"/>
                    <a:gd name="connsiteX7" fmla="*/ 24341 w 471545"/>
                    <a:gd name="connsiteY7" fmla="*/ 248407 h 432350"/>
                    <a:gd name="connsiteX8" fmla="*/ 43141 w 471545"/>
                    <a:gd name="connsiteY8" fmla="*/ 29478 h 432350"/>
                    <a:gd name="connsiteX9" fmla="*/ 78216 w 471545"/>
                    <a:gd name="connsiteY9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71545 w 471545"/>
                    <a:gd name="connsiteY3" fmla="*/ 329502 h 432350"/>
                    <a:gd name="connsiteX4" fmla="*/ 449587 w 471545"/>
                    <a:gd name="connsiteY4" fmla="*/ 347056 h 432350"/>
                    <a:gd name="connsiteX5" fmla="*/ 337931 w 471545"/>
                    <a:gd name="connsiteY5" fmla="*/ 408009 h 432350"/>
                    <a:gd name="connsiteX6" fmla="*/ 68219 w 471545"/>
                    <a:gd name="connsiteY6" fmla="*/ 328783 h 432350"/>
                    <a:gd name="connsiteX7" fmla="*/ 24341 w 471545"/>
                    <a:gd name="connsiteY7" fmla="*/ 248407 h 432350"/>
                    <a:gd name="connsiteX8" fmla="*/ 43141 w 471545"/>
                    <a:gd name="connsiteY8" fmla="*/ 29478 h 432350"/>
                    <a:gd name="connsiteX9" fmla="*/ 78216 w 471545"/>
                    <a:gd name="connsiteY9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71545 w 471545"/>
                    <a:gd name="connsiteY3" fmla="*/ 329502 h 432350"/>
                    <a:gd name="connsiteX4" fmla="*/ 337931 w 471545"/>
                    <a:gd name="connsiteY4" fmla="*/ 408009 h 432350"/>
                    <a:gd name="connsiteX5" fmla="*/ 68219 w 471545"/>
                    <a:gd name="connsiteY5" fmla="*/ 328783 h 432350"/>
                    <a:gd name="connsiteX6" fmla="*/ 24341 w 471545"/>
                    <a:gd name="connsiteY6" fmla="*/ 248407 h 432350"/>
                    <a:gd name="connsiteX7" fmla="*/ 43141 w 471545"/>
                    <a:gd name="connsiteY7" fmla="*/ 29478 h 432350"/>
                    <a:gd name="connsiteX8" fmla="*/ 78216 w 471545"/>
                    <a:gd name="connsiteY8" fmla="*/ 0 h 432350"/>
                    <a:gd name="connsiteX0" fmla="*/ 78216 w 471545"/>
                    <a:gd name="connsiteY0" fmla="*/ 0 h 426968"/>
                    <a:gd name="connsiteX1" fmla="*/ 92291 w 471545"/>
                    <a:gd name="connsiteY1" fmla="*/ 5974 h 426968"/>
                    <a:gd name="connsiteX2" fmla="*/ 387529 w 471545"/>
                    <a:gd name="connsiteY2" fmla="*/ 1657 h 426968"/>
                    <a:gd name="connsiteX3" fmla="*/ 471545 w 471545"/>
                    <a:gd name="connsiteY3" fmla="*/ 329502 h 426968"/>
                    <a:gd name="connsiteX4" fmla="*/ 371269 w 471545"/>
                    <a:gd name="connsiteY4" fmla="*/ 400866 h 426968"/>
                    <a:gd name="connsiteX5" fmla="*/ 68219 w 471545"/>
                    <a:gd name="connsiteY5" fmla="*/ 328783 h 426968"/>
                    <a:gd name="connsiteX6" fmla="*/ 24341 w 471545"/>
                    <a:gd name="connsiteY6" fmla="*/ 248407 h 426968"/>
                    <a:gd name="connsiteX7" fmla="*/ 43141 w 471545"/>
                    <a:gd name="connsiteY7" fmla="*/ 29478 h 426968"/>
                    <a:gd name="connsiteX8" fmla="*/ 78216 w 471545"/>
                    <a:gd name="connsiteY8" fmla="*/ 0 h 426968"/>
                    <a:gd name="connsiteX0" fmla="*/ 78216 w 471545"/>
                    <a:gd name="connsiteY0" fmla="*/ 0 h 423793"/>
                    <a:gd name="connsiteX1" fmla="*/ 92291 w 471545"/>
                    <a:gd name="connsiteY1" fmla="*/ 5974 h 423793"/>
                    <a:gd name="connsiteX2" fmla="*/ 387529 w 471545"/>
                    <a:gd name="connsiteY2" fmla="*/ 1657 h 423793"/>
                    <a:gd name="connsiteX3" fmla="*/ 471545 w 471545"/>
                    <a:gd name="connsiteY3" fmla="*/ 329502 h 423793"/>
                    <a:gd name="connsiteX4" fmla="*/ 371269 w 471545"/>
                    <a:gd name="connsiteY4" fmla="*/ 400866 h 423793"/>
                    <a:gd name="connsiteX5" fmla="*/ 68219 w 471545"/>
                    <a:gd name="connsiteY5" fmla="*/ 328783 h 423793"/>
                    <a:gd name="connsiteX6" fmla="*/ 24341 w 471545"/>
                    <a:gd name="connsiteY6" fmla="*/ 248407 h 423793"/>
                    <a:gd name="connsiteX7" fmla="*/ 43141 w 471545"/>
                    <a:gd name="connsiteY7" fmla="*/ 29478 h 423793"/>
                    <a:gd name="connsiteX8" fmla="*/ 78216 w 471545"/>
                    <a:gd name="connsiteY8" fmla="*/ 0 h 423793"/>
                    <a:gd name="connsiteX0" fmla="*/ 78216 w 471545"/>
                    <a:gd name="connsiteY0" fmla="*/ 0 h 427365"/>
                    <a:gd name="connsiteX1" fmla="*/ 92291 w 471545"/>
                    <a:gd name="connsiteY1" fmla="*/ 5974 h 427365"/>
                    <a:gd name="connsiteX2" fmla="*/ 387529 w 471545"/>
                    <a:gd name="connsiteY2" fmla="*/ 1657 h 427365"/>
                    <a:gd name="connsiteX3" fmla="*/ 471545 w 471545"/>
                    <a:gd name="connsiteY3" fmla="*/ 329502 h 427365"/>
                    <a:gd name="connsiteX4" fmla="*/ 373651 w 471545"/>
                    <a:gd name="connsiteY4" fmla="*/ 405629 h 427365"/>
                    <a:gd name="connsiteX5" fmla="*/ 68219 w 471545"/>
                    <a:gd name="connsiteY5" fmla="*/ 328783 h 427365"/>
                    <a:gd name="connsiteX6" fmla="*/ 24341 w 471545"/>
                    <a:gd name="connsiteY6" fmla="*/ 248407 h 427365"/>
                    <a:gd name="connsiteX7" fmla="*/ 43141 w 471545"/>
                    <a:gd name="connsiteY7" fmla="*/ 29478 h 427365"/>
                    <a:gd name="connsiteX8" fmla="*/ 78216 w 471545"/>
                    <a:gd name="connsiteY8" fmla="*/ 0 h 427365"/>
                    <a:gd name="connsiteX0" fmla="*/ 78216 w 471545"/>
                    <a:gd name="connsiteY0" fmla="*/ 0 h 427365"/>
                    <a:gd name="connsiteX1" fmla="*/ 92291 w 471545"/>
                    <a:gd name="connsiteY1" fmla="*/ 5974 h 427365"/>
                    <a:gd name="connsiteX2" fmla="*/ 387529 w 471545"/>
                    <a:gd name="connsiteY2" fmla="*/ 1657 h 427365"/>
                    <a:gd name="connsiteX3" fmla="*/ 471545 w 471545"/>
                    <a:gd name="connsiteY3" fmla="*/ 329502 h 427365"/>
                    <a:gd name="connsiteX4" fmla="*/ 373651 w 471545"/>
                    <a:gd name="connsiteY4" fmla="*/ 405629 h 427365"/>
                    <a:gd name="connsiteX5" fmla="*/ 68219 w 471545"/>
                    <a:gd name="connsiteY5" fmla="*/ 328783 h 427365"/>
                    <a:gd name="connsiteX6" fmla="*/ 24341 w 471545"/>
                    <a:gd name="connsiteY6" fmla="*/ 248407 h 427365"/>
                    <a:gd name="connsiteX7" fmla="*/ 43141 w 471545"/>
                    <a:gd name="connsiteY7" fmla="*/ 29478 h 427365"/>
                    <a:gd name="connsiteX8" fmla="*/ 78216 w 471545"/>
                    <a:gd name="connsiteY8" fmla="*/ 0 h 427365"/>
                    <a:gd name="connsiteX0" fmla="*/ 78216 w 471545"/>
                    <a:gd name="connsiteY0" fmla="*/ 0 h 425939"/>
                    <a:gd name="connsiteX1" fmla="*/ 92291 w 471545"/>
                    <a:gd name="connsiteY1" fmla="*/ 5974 h 425939"/>
                    <a:gd name="connsiteX2" fmla="*/ 387529 w 471545"/>
                    <a:gd name="connsiteY2" fmla="*/ 1657 h 425939"/>
                    <a:gd name="connsiteX3" fmla="*/ 471545 w 471545"/>
                    <a:gd name="connsiteY3" fmla="*/ 329502 h 425939"/>
                    <a:gd name="connsiteX4" fmla="*/ 373651 w 471545"/>
                    <a:gd name="connsiteY4" fmla="*/ 405629 h 425939"/>
                    <a:gd name="connsiteX5" fmla="*/ 68219 w 471545"/>
                    <a:gd name="connsiteY5" fmla="*/ 328783 h 425939"/>
                    <a:gd name="connsiteX6" fmla="*/ 24341 w 471545"/>
                    <a:gd name="connsiteY6" fmla="*/ 248407 h 425939"/>
                    <a:gd name="connsiteX7" fmla="*/ 43141 w 471545"/>
                    <a:gd name="connsiteY7" fmla="*/ 29478 h 425939"/>
                    <a:gd name="connsiteX8" fmla="*/ 78216 w 471545"/>
                    <a:gd name="connsiteY8" fmla="*/ 0 h 425939"/>
                    <a:gd name="connsiteX0" fmla="*/ 78216 w 471545"/>
                    <a:gd name="connsiteY0" fmla="*/ 0 h 425939"/>
                    <a:gd name="connsiteX1" fmla="*/ 92291 w 471545"/>
                    <a:gd name="connsiteY1" fmla="*/ 5974 h 425939"/>
                    <a:gd name="connsiteX2" fmla="*/ 387529 w 471545"/>
                    <a:gd name="connsiteY2" fmla="*/ 1657 h 425939"/>
                    <a:gd name="connsiteX3" fmla="*/ 471545 w 471545"/>
                    <a:gd name="connsiteY3" fmla="*/ 329502 h 425939"/>
                    <a:gd name="connsiteX4" fmla="*/ 373651 w 471545"/>
                    <a:gd name="connsiteY4" fmla="*/ 405629 h 425939"/>
                    <a:gd name="connsiteX5" fmla="*/ 68219 w 471545"/>
                    <a:gd name="connsiteY5" fmla="*/ 328783 h 425939"/>
                    <a:gd name="connsiteX6" fmla="*/ 24341 w 471545"/>
                    <a:gd name="connsiteY6" fmla="*/ 248407 h 425939"/>
                    <a:gd name="connsiteX7" fmla="*/ 43141 w 471545"/>
                    <a:gd name="connsiteY7" fmla="*/ 62815 h 425939"/>
                    <a:gd name="connsiteX8" fmla="*/ 78216 w 471545"/>
                    <a:gd name="connsiteY8" fmla="*/ 0 h 425939"/>
                    <a:gd name="connsiteX0" fmla="*/ 83715 w 477044"/>
                    <a:gd name="connsiteY0" fmla="*/ 0 h 425939"/>
                    <a:gd name="connsiteX1" fmla="*/ 97790 w 477044"/>
                    <a:gd name="connsiteY1" fmla="*/ 5974 h 425939"/>
                    <a:gd name="connsiteX2" fmla="*/ 393028 w 477044"/>
                    <a:gd name="connsiteY2" fmla="*/ 1657 h 425939"/>
                    <a:gd name="connsiteX3" fmla="*/ 477044 w 477044"/>
                    <a:gd name="connsiteY3" fmla="*/ 329502 h 425939"/>
                    <a:gd name="connsiteX4" fmla="*/ 379150 w 477044"/>
                    <a:gd name="connsiteY4" fmla="*/ 405629 h 425939"/>
                    <a:gd name="connsiteX5" fmla="*/ 73718 w 477044"/>
                    <a:gd name="connsiteY5" fmla="*/ 328783 h 425939"/>
                    <a:gd name="connsiteX6" fmla="*/ 29840 w 477044"/>
                    <a:gd name="connsiteY6" fmla="*/ 248407 h 425939"/>
                    <a:gd name="connsiteX7" fmla="*/ 48640 w 477044"/>
                    <a:gd name="connsiteY7" fmla="*/ 62815 h 425939"/>
                    <a:gd name="connsiteX8" fmla="*/ 83715 w 477044"/>
                    <a:gd name="connsiteY8" fmla="*/ 0 h 425939"/>
                    <a:gd name="connsiteX0" fmla="*/ 43835 w 437164"/>
                    <a:gd name="connsiteY0" fmla="*/ 0 h 420888"/>
                    <a:gd name="connsiteX1" fmla="*/ 57910 w 437164"/>
                    <a:gd name="connsiteY1" fmla="*/ 5974 h 420888"/>
                    <a:gd name="connsiteX2" fmla="*/ 353148 w 437164"/>
                    <a:gd name="connsiteY2" fmla="*/ 1657 h 420888"/>
                    <a:gd name="connsiteX3" fmla="*/ 437164 w 437164"/>
                    <a:gd name="connsiteY3" fmla="*/ 329502 h 420888"/>
                    <a:gd name="connsiteX4" fmla="*/ 339270 w 437164"/>
                    <a:gd name="connsiteY4" fmla="*/ 405629 h 420888"/>
                    <a:gd name="connsiteX5" fmla="*/ 33838 w 437164"/>
                    <a:gd name="connsiteY5" fmla="*/ 328783 h 420888"/>
                    <a:gd name="connsiteX6" fmla="*/ 8760 w 437164"/>
                    <a:gd name="connsiteY6" fmla="*/ 62815 h 420888"/>
                    <a:gd name="connsiteX7" fmla="*/ 43835 w 437164"/>
                    <a:gd name="connsiteY7" fmla="*/ 0 h 420888"/>
                    <a:gd name="connsiteX0" fmla="*/ 56373 w 449702"/>
                    <a:gd name="connsiteY0" fmla="*/ 0 h 419978"/>
                    <a:gd name="connsiteX1" fmla="*/ 70448 w 449702"/>
                    <a:gd name="connsiteY1" fmla="*/ 5974 h 419978"/>
                    <a:gd name="connsiteX2" fmla="*/ 365686 w 449702"/>
                    <a:gd name="connsiteY2" fmla="*/ 1657 h 419978"/>
                    <a:gd name="connsiteX3" fmla="*/ 449702 w 449702"/>
                    <a:gd name="connsiteY3" fmla="*/ 329502 h 419978"/>
                    <a:gd name="connsiteX4" fmla="*/ 351808 w 449702"/>
                    <a:gd name="connsiteY4" fmla="*/ 405629 h 419978"/>
                    <a:gd name="connsiteX5" fmla="*/ 46376 w 449702"/>
                    <a:gd name="connsiteY5" fmla="*/ 328783 h 419978"/>
                    <a:gd name="connsiteX6" fmla="*/ 2248 w 449702"/>
                    <a:gd name="connsiteY6" fmla="*/ 108059 h 419978"/>
                    <a:gd name="connsiteX7" fmla="*/ 56373 w 449702"/>
                    <a:gd name="connsiteY7" fmla="*/ 0 h 419978"/>
                    <a:gd name="connsiteX0" fmla="*/ 73305 w 466634"/>
                    <a:gd name="connsiteY0" fmla="*/ 0 h 419978"/>
                    <a:gd name="connsiteX1" fmla="*/ 87380 w 466634"/>
                    <a:gd name="connsiteY1" fmla="*/ 5974 h 419978"/>
                    <a:gd name="connsiteX2" fmla="*/ 382618 w 466634"/>
                    <a:gd name="connsiteY2" fmla="*/ 1657 h 419978"/>
                    <a:gd name="connsiteX3" fmla="*/ 466634 w 466634"/>
                    <a:gd name="connsiteY3" fmla="*/ 329502 h 419978"/>
                    <a:gd name="connsiteX4" fmla="*/ 368740 w 466634"/>
                    <a:gd name="connsiteY4" fmla="*/ 405629 h 419978"/>
                    <a:gd name="connsiteX5" fmla="*/ 63308 w 466634"/>
                    <a:gd name="connsiteY5" fmla="*/ 328783 h 419978"/>
                    <a:gd name="connsiteX6" fmla="*/ 19180 w 466634"/>
                    <a:gd name="connsiteY6" fmla="*/ 108059 h 419978"/>
                    <a:gd name="connsiteX7" fmla="*/ 73305 w 466634"/>
                    <a:gd name="connsiteY7" fmla="*/ 0 h 419978"/>
                    <a:gd name="connsiteX0" fmla="*/ 83888 w 477217"/>
                    <a:gd name="connsiteY0" fmla="*/ 0 h 419978"/>
                    <a:gd name="connsiteX1" fmla="*/ 97963 w 477217"/>
                    <a:gd name="connsiteY1" fmla="*/ 5974 h 419978"/>
                    <a:gd name="connsiteX2" fmla="*/ 393201 w 477217"/>
                    <a:gd name="connsiteY2" fmla="*/ 1657 h 419978"/>
                    <a:gd name="connsiteX3" fmla="*/ 477217 w 477217"/>
                    <a:gd name="connsiteY3" fmla="*/ 329502 h 419978"/>
                    <a:gd name="connsiteX4" fmla="*/ 379323 w 477217"/>
                    <a:gd name="connsiteY4" fmla="*/ 405629 h 419978"/>
                    <a:gd name="connsiteX5" fmla="*/ 73891 w 477217"/>
                    <a:gd name="connsiteY5" fmla="*/ 328783 h 419978"/>
                    <a:gd name="connsiteX6" fmla="*/ 29763 w 477217"/>
                    <a:gd name="connsiteY6" fmla="*/ 108059 h 419978"/>
                    <a:gd name="connsiteX7" fmla="*/ 83888 w 477217"/>
                    <a:gd name="connsiteY7" fmla="*/ 0 h 419978"/>
                    <a:gd name="connsiteX0" fmla="*/ 85751 w 479080"/>
                    <a:gd name="connsiteY0" fmla="*/ 0 h 419709"/>
                    <a:gd name="connsiteX1" fmla="*/ 99826 w 479080"/>
                    <a:gd name="connsiteY1" fmla="*/ 5974 h 419709"/>
                    <a:gd name="connsiteX2" fmla="*/ 395064 w 479080"/>
                    <a:gd name="connsiteY2" fmla="*/ 1657 h 419709"/>
                    <a:gd name="connsiteX3" fmla="*/ 479080 w 479080"/>
                    <a:gd name="connsiteY3" fmla="*/ 329502 h 419709"/>
                    <a:gd name="connsiteX4" fmla="*/ 381186 w 479080"/>
                    <a:gd name="connsiteY4" fmla="*/ 405629 h 419709"/>
                    <a:gd name="connsiteX5" fmla="*/ 75754 w 479080"/>
                    <a:gd name="connsiteY5" fmla="*/ 328783 h 419709"/>
                    <a:gd name="connsiteX6" fmla="*/ 29245 w 479080"/>
                    <a:gd name="connsiteY6" fmla="*/ 122346 h 419709"/>
                    <a:gd name="connsiteX7" fmla="*/ 85751 w 479080"/>
                    <a:gd name="connsiteY7" fmla="*/ 0 h 419709"/>
                    <a:gd name="connsiteX0" fmla="*/ 77289 w 470618"/>
                    <a:gd name="connsiteY0" fmla="*/ 0 h 419709"/>
                    <a:gd name="connsiteX1" fmla="*/ 91364 w 470618"/>
                    <a:gd name="connsiteY1" fmla="*/ 5974 h 419709"/>
                    <a:gd name="connsiteX2" fmla="*/ 386602 w 470618"/>
                    <a:gd name="connsiteY2" fmla="*/ 1657 h 419709"/>
                    <a:gd name="connsiteX3" fmla="*/ 470618 w 470618"/>
                    <a:gd name="connsiteY3" fmla="*/ 329502 h 419709"/>
                    <a:gd name="connsiteX4" fmla="*/ 372724 w 470618"/>
                    <a:gd name="connsiteY4" fmla="*/ 405629 h 419709"/>
                    <a:gd name="connsiteX5" fmla="*/ 67292 w 470618"/>
                    <a:gd name="connsiteY5" fmla="*/ 328783 h 419709"/>
                    <a:gd name="connsiteX6" fmla="*/ 20783 w 470618"/>
                    <a:gd name="connsiteY6" fmla="*/ 122346 h 419709"/>
                    <a:gd name="connsiteX7" fmla="*/ 77289 w 470618"/>
                    <a:gd name="connsiteY7" fmla="*/ 0 h 419709"/>
                    <a:gd name="connsiteX0" fmla="*/ 77289 w 470618"/>
                    <a:gd name="connsiteY0" fmla="*/ 0 h 426230"/>
                    <a:gd name="connsiteX1" fmla="*/ 91364 w 470618"/>
                    <a:gd name="connsiteY1" fmla="*/ 5974 h 426230"/>
                    <a:gd name="connsiteX2" fmla="*/ 386602 w 470618"/>
                    <a:gd name="connsiteY2" fmla="*/ 1657 h 426230"/>
                    <a:gd name="connsiteX3" fmla="*/ 470618 w 470618"/>
                    <a:gd name="connsiteY3" fmla="*/ 329502 h 426230"/>
                    <a:gd name="connsiteX4" fmla="*/ 372724 w 470618"/>
                    <a:gd name="connsiteY4" fmla="*/ 405629 h 426230"/>
                    <a:gd name="connsiteX5" fmla="*/ 67292 w 470618"/>
                    <a:gd name="connsiteY5" fmla="*/ 328783 h 426230"/>
                    <a:gd name="connsiteX6" fmla="*/ 20783 w 470618"/>
                    <a:gd name="connsiteY6" fmla="*/ 122346 h 426230"/>
                    <a:gd name="connsiteX7" fmla="*/ 77289 w 470618"/>
                    <a:gd name="connsiteY7" fmla="*/ 0 h 426230"/>
                    <a:gd name="connsiteX0" fmla="*/ 62894 w 456223"/>
                    <a:gd name="connsiteY0" fmla="*/ 0 h 426903"/>
                    <a:gd name="connsiteX1" fmla="*/ 76969 w 456223"/>
                    <a:gd name="connsiteY1" fmla="*/ 5974 h 426903"/>
                    <a:gd name="connsiteX2" fmla="*/ 372207 w 456223"/>
                    <a:gd name="connsiteY2" fmla="*/ 1657 h 426903"/>
                    <a:gd name="connsiteX3" fmla="*/ 456223 w 456223"/>
                    <a:gd name="connsiteY3" fmla="*/ 329502 h 426903"/>
                    <a:gd name="connsiteX4" fmla="*/ 358329 w 456223"/>
                    <a:gd name="connsiteY4" fmla="*/ 405629 h 426903"/>
                    <a:gd name="connsiteX5" fmla="*/ 40991 w 456223"/>
                    <a:gd name="connsiteY5" fmla="*/ 333351 h 426903"/>
                    <a:gd name="connsiteX6" fmla="*/ 6388 w 456223"/>
                    <a:gd name="connsiteY6" fmla="*/ 122346 h 426903"/>
                    <a:gd name="connsiteX7" fmla="*/ 62894 w 456223"/>
                    <a:gd name="connsiteY7" fmla="*/ 0 h 426903"/>
                    <a:gd name="connsiteX0" fmla="*/ 82517 w 475846"/>
                    <a:gd name="connsiteY0" fmla="*/ 0 h 426903"/>
                    <a:gd name="connsiteX1" fmla="*/ 96592 w 475846"/>
                    <a:gd name="connsiteY1" fmla="*/ 5974 h 426903"/>
                    <a:gd name="connsiteX2" fmla="*/ 391830 w 475846"/>
                    <a:gd name="connsiteY2" fmla="*/ 1657 h 426903"/>
                    <a:gd name="connsiteX3" fmla="*/ 475846 w 475846"/>
                    <a:gd name="connsiteY3" fmla="*/ 329502 h 426903"/>
                    <a:gd name="connsiteX4" fmla="*/ 377952 w 475846"/>
                    <a:gd name="connsiteY4" fmla="*/ 405629 h 426903"/>
                    <a:gd name="connsiteX5" fmla="*/ 60614 w 475846"/>
                    <a:gd name="connsiteY5" fmla="*/ 333351 h 426903"/>
                    <a:gd name="connsiteX6" fmla="*/ 26011 w 475846"/>
                    <a:gd name="connsiteY6" fmla="*/ 122346 h 426903"/>
                    <a:gd name="connsiteX7" fmla="*/ 82517 w 475846"/>
                    <a:gd name="connsiteY7" fmla="*/ 0 h 426903"/>
                    <a:gd name="connsiteX0" fmla="*/ 82517 w 482990"/>
                    <a:gd name="connsiteY0" fmla="*/ 0 h 426903"/>
                    <a:gd name="connsiteX1" fmla="*/ 96592 w 482990"/>
                    <a:gd name="connsiteY1" fmla="*/ 5974 h 426903"/>
                    <a:gd name="connsiteX2" fmla="*/ 391830 w 482990"/>
                    <a:gd name="connsiteY2" fmla="*/ 1657 h 426903"/>
                    <a:gd name="connsiteX3" fmla="*/ 482990 w 482990"/>
                    <a:gd name="connsiteY3" fmla="*/ 336355 h 426903"/>
                    <a:gd name="connsiteX4" fmla="*/ 377952 w 482990"/>
                    <a:gd name="connsiteY4" fmla="*/ 405629 h 426903"/>
                    <a:gd name="connsiteX5" fmla="*/ 60614 w 482990"/>
                    <a:gd name="connsiteY5" fmla="*/ 333351 h 426903"/>
                    <a:gd name="connsiteX6" fmla="*/ 26011 w 482990"/>
                    <a:gd name="connsiteY6" fmla="*/ 122346 h 426903"/>
                    <a:gd name="connsiteX7" fmla="*/ 82517 w 482990"/>
                    <a:gd name="connsiteY7" fmla="*/ 0 h 4269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82990" h="426903">
                      <a:moveTo>
                        <a:pt x="82517" y="0"/>
                      </a:moveTo>
                      <a:lnTo>
                        <a:pt x="96592" y="5974"/>
                      </a:lnTo>
                      <a:cubicBezTo>
                        <a:pt x="193416" y="41841"/>
                        <a:pt x="256905" y="25321"/>
                        <a:pt x="391830" y="1657"/>
                      </a:cubicBezTo>
                      <a:cubicBezTo>
                        <a:pt x="378839" y="98441"/>
                        <a:pt x="384541" y="233545"/>
                        <a:pt x="482990" y="336355"/>
                      </a:cubicBezTo>
                      <a:cubicBezTo>
                        <a:pt x="450359" y="361731"/>
                        <a:pt x="474308" y="360172"/>
                        <a:pt x="377952" y="405629"/>
                      </a:cubicBezTo>
                      <a:cubicBezTo>
                        <a:pt x="203015" y="467076"/>
                        <a:pt x="119271" y="380565"/>
                        <a:pt x="60614" y="333351"/>
                      </a:cubicBezTo>
                      <a:cubicBezTo>
                        <a:pt x="1957" y="286137"/>
                        <a:pt x="-22882" y="187041"/>
                        <a:pt x="26011" y="122346"/>
                      </a:cubicBezTo>
                      <a:cubicBezTo>
                        <a:pt x="74904" y="57651"/>
                        <a:pt x="64475" y="36020"/>
                        <a:pt x="8251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2" name="フリーフォーム: 図形 171">
                  <a:extLst>
                    <a:ext uri="{FF2B5EF4-FFF2-40B4-BE49-F238E27FC236}">
                      <a16:creationId xmlns:a16="http://schemas.microsoft.com/office/drawing/2014/main" id="{DB4F8B56-2052-40E2-8629-5007E610C369}"/>
                    </a:ext>
                  </a:extLst>
                </p:cNvPr>
                <p:cNvSpPr/>
                <p:nvPr/>
              </p:nvSpPr>
              <p:spPr>
                <a:xfrm>
                  <a:off x="1484987" y="1970287"/>
                  <a:ext cx="360488" cy="368102"/>
                </a:xfrm>
                <a:custGeom>
                  <a:avLst/>
                  <a:gdLst>
                    <a:gd name="connsiteX0" fmla="*/ 346588 w 437748"/>
                    <a:gd name="connsiteY0" fmla="*/ 0 h 375245"/>
                    <a:gd name="connsiteX1" fmla="*/ 437748 w 437748"/>
                    <a:gd name="connsiteY1" fmla="*/ 295344 h 375245"/>
                    <a:gd name="connsiteX2" fmla="*/ 332710 w 437748"/>
                    <a:gd name="connsiteY2" fmla="*/ 356473 h 375245"/>
                    <a:gd name="connsiteX3" fmla="*/ 170892 w 437748"/>
                    <a:gd name="connsiteY3" fmla="*/ 371106 h 375245"/>
                    <a:gd name="connsiteX4" fmla="*/ 149611 w 437748"/>
                    <a:gd name="connsiteY4" fmla="*/ 365548 h 375245"/>
                    <a:gd name="connsiteX5" fmla="*/ 110345 w 437748"/>
                    <a:gd name="connsiteY5" fmla="*/ 342345 h 375245"/>
                    <a:gd name="connsiteX6" fmla="*/ 60615 w 437748"/>
                    <a:gd name="connsiteY6" fmla="*/ 300800 h 375245"/>
                    <a:gd name="connsiteX7" fmla="*/ 26012 w 437748"/>
                    <a:gd name="connsiteY7" fmla="*/ 80835 h 375245"/>
                    <a:gd name="connsiteX8" fmla="*/ 52931 w 437748"/>
                    <a:gd name="connsiteY8" fmla="*/ 37735 h 375245"/>
                    <a:gd name="connsiteX9" fmla="*/ 65354 w 437748"/>
                    <a:gd name="connsiteY9" fmla="*/ 7041 h 375245"/>
                    <a:gd name="connsiteX10" fmla="*/ 119355 w 437748"/>
                    <a:gd name="connsiteY10" fmla="*/ 19503 h 375245"/>
                    <a:gd name="connsiteX11" fmla="*/ 346588 w 437748"/>
                    <a:gd name="connsiteY11" fmla="*/ 0 h 375245"/>
                    <a:gd name="connsiteX0" fmla="*/ 294155 w 385315"/>
                    <a:gd name="connsiteY0" fmla="*/ 0 h 375245"/>
                    <a:gd name="connsiteX1" fmla="*/ 385315 w 385315"/>
                    <a:gd name="connsiteY1" fmla="*/ 295344 h 375245"/>
                    <a:gd name="connsiteX2" fmla="*/ 280277 w 385315"/>
                    <a:gd name="connsiteY2" fmla="*/ 356473 h 375245"/>
                    <a:gd name="connsiteX3" fmla="*/ 118459 w 385315"/>
                    <a:gd name="connsiteY3" fmla="*/ 371106 h 375245"/>
                    <a:gd name="connsiteX4" fmla="*/ 97178 w 385315"/>
                    <a:gd name="connsiteY4" fmla="*/ 365548 h 375245"/>
                    <a:gd name="connsiteX5" fmla="*/ 57912 w 385315"/>
                    <a:gd name="connsiteY5" fmla="*/ 342345 h 375245"/>
                    <a:gd name="connsiteX6" fmla="*/ 8182 w 385315"/>
                    <a:gd name="connsiteY6" fmla="*/ 300800 h 375245"/>
                    <a:gd name="connsiteX7" fmla="*/ 498 w 385315"/>
                    <a:gd name="connsiteY7" fmla="*/ 37735 h 375245"/>
                    <a:gd name="connsiteX8" fmla="*/ 12921 w 385315"/>
                    <a:gd name="connsiteY8" fmla="*/ 7041 h 375245"/>
                    <a:gd name="connsiteX9" fmla="*/ 66922 w 385315"/>
                    <a:gd name="connsiteY9" fmla="*/ 19503 h 375245"/>
                    <a:gd name="connsiteX10" fmla="*/ 294155 w 385315"/>
                    <a:gd name="connsiteY10" fmla="*/ 0 h 375245"/>
                    <a:gd name="connsiteX0" fmla="*/ 0 w 384817"/>
                    <a:gd name="connsiteY0" fmla="*/ 37735 h 375245"/>
                    <a:gd name="connsiteX1" fmla="*/ 12423 w 384817"/>
                    <a:gd name="connsiteY1" fmla="*/ 7041 h 375245"/>
                    <a:gd name="connsiteX2" fmla="*/ 66424 w 384817"/>
                    <a:gd name="connsiteY2" fmla="*/ 19503 h 375245"/>
                    <a:gd name="connsiteX3" fmla="*/ 293657 w 384817"/>
                    <a:gd name="connsiteY3" fmla="*/ 0 h 375245"/>
                    <a:gd name="connsiteX4" fmla="*/ 384817 w 384817"/>
                    <a:gd name="connsiteY4" fmla="*/ 295344 h 375245"/>
                    <a:gd name="connsiteX5" fmla="*/ 279779 w 384817"/>
                    <a:gd name="connsiteY5" fmla="*/ 356473 h 375245"/>
                    <a:gd name="connsiteX6" fmla="*/ 117961 w 384817"/>
                    <a:gd name="connsiteY6" fmla="*/ 371106 h 375245"/>
                    <a:gd name="connsiteX7" fmla="*/ 96680 w 384817"/>
                    <a:gd name="connsiteY7" fmla="*/ 365548 h 375245"/>
                    <a:gd name="connsiteX8" fmla="*/ 57414 w 384817"/>
                    <a:gd name="connsiteY8" fmla="*/ 342345 h 375245"/>
                    <a:gd name="connsiteX9" fmla="*/ 7684 w 384817"/>
                    <a:gd name="connsiteY9" fmla="*/ 300800 h 375245"/>
                    <a:gd name="connsiteX10" fmla="*/ 91440 w 384817"/>
                    <a:gd name="connsiteY10" fmla="*/ 129175 h 375245"/>
                    <a:gd name="connsiteX0" fmla="*/ 0 w 384817"/>
                    <a:gd name="connsiteY0" fmla="*/ 37735 h 375245"/>
                    <a:gd name="connsiteX1" fmla="*/ 12423 w 384817"/>
                    <a:gd name="connsiteY1" fmla="*/ 7041 h 375245"/>
                    <a:gd name="connsiteX2" fmla="*/ 66424 w 384817"/>
                    <a:gd name="connsiteY2" fmla="*/ 19503 h 375245"/>
                    <a:gd name="connsiteX3" fmla="*/ 293657 w 384817"/>
                    <a:gd name="connsiteY3" fmla="*/ 0 h 375245"/>
                    <a:gd name="connsiteX4" fmla="*/ 384817 w 384817"/>
                    <a:gd name="connsiteY4" fmla="*/ 295344 h 375245"/>
                    <a:gd name="connsiteX5" fmla="*/ 279779 w 384817"/>
                    <a:gd name="connsiteY5" fmla="*/ 356473 h 375245"/>
                    <a:gd name="connsiteX6" fmla="*/ 117961 w 384817"/>
                    <a:gd name="connsiteY6" fmla="*/ 371106 h 375245"/>
                    <a:gd name="connsiteX7" fmla="*/ 96680 w 384817"/>
                    <a:gd name="connsiteY7" fmla="*/ 365548 h 375245"/>
                    <a:gd name="connsiteX8" fmla="*/ 57414 w 384817"/>
                    <a:gd name="connsiteY8" fmla="*/ 342345 h 375245"/>
                    <a:gd name="connsiteX9" fmla="*/ 7684 w 384817"/>
                    <a:gd name="connsiteY9" fmla="*/ 300800 h 375245"/>
                    <a:gd name="connsiteX0" fmla="*/ 4739 w 377133"/>
                    <a:gd name="connsiteY0" fmla="*/ 7041 h 375245"/>
                    <a:gd name="connsiteX1" fmla="*/ 58740 w 377133"/>
                    <a:gd name="connsiteY1" fmla="*/ 19503 h 375245"/>
                    <a:gd name="connsiteX2" fmla="*/ 285973 w 377133"/>
                    <a:gd name="connsiteY2" fmla="*/ 0 h 375245"/>
                    <a:gd name="connsiteX3" fmla="*/ 377133 w 377133"/>
                    <a:gd name="connsiteY3" fmla="*/ 295344 h 375245"/>
                    <a:gd name="connsiteX4" fmla="*/ 272095 w 377133"/>
                    <a:gd name="connsiteY4" fmla="*/ 356473 h 375245"/>
                    <a:gd name="connsiteX5" fmla="*/ 110277 w 377133"/>
                    <a:gd name="connsiteY5" fmla="*/ 371106 h 375245"/>
                    <a:gd name="connsiteX6" fmla="*/ 88996 w 377133"/>
                    <a:gd name="connsiteY6" fmla="*/ 365548 h 375245"/>
                    <a:gd name="connsiteX7" fmla="*/ 49730 w 377133"/>
                    <a:gd name="connsiteY7" fmla="*/ 342345 h 375245"/>
                    <a:gd name="connsiteX8" fmla="*/ 0 w 377133"/>
                    <a:gd name="connsiteY8" fmla="*/ 300800 h 375245"/>
                    <a:gd name="connsiteX0" fmla="*/ 0 w 372394"/>
                    <a:gd name="connsiteY0" fmla="*/ 7041 h 375245"/>
                    <a:gd name="connsiteX1" fmla="*/ 54001 w 372394"/>
                    <a:gd name="connsiteY1" fmla="*/ 19503 h 375245"/>
                    <a:gd name="connsiteX2" fmla="*/ 281234 w 372394"/>
                    <a:gd name="connsiteY2" fmla="*/ 0 h 375245"/>
                    <a:gd name="connsiteX3" fmla="*/ 372394 w 372394"/>
                    <a:gd name="connsiteY3" fmla="*/ 295344 h 375245"/>
                    <a:gd name="connsiteX4" fmla="*/ 267356 w 372394"/>
                    <a:gd name="connsiteY4" fmla="*/ 356473 h 375245"/>
                    <a:gd name="connsiteX5" fmla="*/ 105538 w 372394"/>
                    <a:gd name="connsiteY5" fmla="*/ 371106 h 375245"/>
                    <a:gd name="connsiteX6" fmla="*/ 84257 w 372394"/>
                    <a:gd name="connsiteY6" fmla="*/ 365548 h 375245"/>
                    <a:gd name="connsiteX7" fmla="*/ 44991 w 372394"/>
                    <a:gd name="connsiteY7" fmla="*/ 342345 h 375245"/>
                    <a:gd name="connsiteX0" fmla="*/ 0 w 372394"/>
                    <a:gd name="connsiteY0" fmla="*/ 7041 h 375245"/>
                    <a:gd name="connsiteX1" fmla="*/ 54001 w 372394"/>
                    <a:gd name="connsiteY1" fmla="*/ 19503 h 375245"/>
                    <a:gd name="connsiteX2" fmla="*/ 281234 w 372394"/>
                    <a:gd name="connsiteY2" fmla="*/ 0 h 375245"/>
                    <a:gd name="connsiteX3" fmla="*/ 372394 w 372394"/>
                    <a:gd name="connsiteY3" fmla="*/ 295344 h 375245"/>
                    <a:gd name="connsiteX4" fmla="*/ 267356 w 372394"/>
                    <a:gd name="connsiteY4" fmla="*/ 356473 h 375245"/>
                    <a:gd name="connsiteX5" fmla="*/ 105538 w 372394"/>
                    <a:gd name="connsiteY5" fmla="*/ 371106 h 375245"/>
                    <a:gd name="connsiteX6" fmla="*/ 84257 w 372394"/>
                    <a:gd name="connsiteY6" fmla="*/ 365548 h 375245"/>
                    <a:gd name="connsiteX0" fmla="*/ 0 w 360488"/>
                    <a:gd name="connsiteY0" fmla="*/ 7041 h 375245"/>
                    <a:gd name="connsiteX1" fmla="*/ 54001 w 360488"/>
                    <a:gd name="connsiteY1" fmla="*/ 19503 h 375245"/>
                    <a:gd name="connsiteX2" fmla="*/ 281234 w 360488"/>
                    <a:gd name="connsiteY2" fmla="*/ 0 h 375245"/>
                    <a:gd name="connsiteX3" fmla="*/ 360488 w 360488"/>
                    <a:gd name="connsiteY3" fmla="*/ 300198 h 375245"/>
                    <a:gd name="connsiteX4" fmla="*/ 267356 w 360488"/>
                    <a:gd name="connsiteY4" fmla="*/ 356473 h 375245"/>
                    <a:gd name="connsiteX5" fmla="*/ 105538 w 360488"/>
                    <a:gd name="connsiteY5" fmla="*/ 371106 h 375245"/>
                    <a:gd name="connsiteX6" fmla="*/ 84257 w 360488"/>
                    <a:gd name="connsiteY6" fmla="*/ 365548 h 375245"/>
                    <a:gd name="connsiteX0" fmla="*/ 0 w 360488"/>
                    <a:gd name="connsiteY0" fmla="*/ 7041 h 375245"/>
                    <a:gd name="connsiteX1" fmla="*/ 54001 w 360488"/>
                    <a:gd name="connsiteY1" fmla="*/ 19503 h 375245"/>
                    <a:gd name="connsiteX2" fmla="*/ 281234 w 360488"/>
                    <a:gd name="connsiteY2" fmla="*/ 0 h 375245"/>
                    <a:gd name="connsiteX3" fmla="*/ 360488 w 360488"/>
                    <a:gd name="connsiteY3" fmla="*/ 300198 h 375245"/>
                    <a:gd name="connsiteX4" fmla="*/ 267356 w 360488"/>
                    <a:gd name="connsiteY4" fmla="*/ 356473 h 375245"/>
                    <a:gd name="connsiteX5" fmla="*/ 105538 w 360488"/>
                    <a:gd name="connsiteY5" fmla="*/ 371106 h 375245"/>
                    <a:gd name="connsiteX6" fmla="*/ 84257 w 360488"/>
                    <a:gd name="connsiteY6" fmla="*/ 365548 h 3752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60488" h="375245">
                      <a:moveTo>
                        <a:pt x="0" y="7041"/>
                      </a:moveTo>
                      <a:lnTo>
                        <a:pt x="54001" y="19503"/>
                      </a:lnTo>
                      <a:cubicBezTo>
                        <a:pt x="119029" y="27777"/>
                        <a:pt x="180040" y="15661"/>
                        <a:pt x="281234" y="0"/>
                      </a:cubicBezTo>
                      <a:cubicBezTo>
                        <a:pt x="268243" y="85404"/>
                        <a:pt x="269182" y="192485"/>
                        <a:pt x="360488" y="300198"/>
                      </a:cubicBezTo>
                      <a:cubicBezTo>
                        <a:pt x="327857" y="322590"/>
                        <a:pt x="363712" y="316360"/>
                        <a:pt x="267356" y="356473"/>
                      </a:cubicBezTo>
                      <a:cubicBezTo>
                        <a:pt x="201755" y="376806"/>
                        <a:pt x="148977" y="378779"/>
                        <a:pt x="105538" y="371106"/>
                      </a:cubicBezTo>
                      <a:lnTo>
                        <a:pt x="84257" y="365548"/>
                      </a:lnTo>
                    </a:path>
                  </a:pathLst>
                </a:custGeom>
                <a:noFill/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3" name="フリーフォーム: 図形 172">
                  <a:extLst>
                    <a:ext uri="{FF2B5EF4-FFF2-40B4-BE49-F238E27FC236}">
                      <a16:creationId xmlns:a16="http://schemas.microsoft.com/office/drawing/2014/main" id="{A1EFA67F-5953-4ECA-B2CD-D61D34317C4D}"/>
                    </a:ext>
                  </a:extLst>
                </p:cNvPr>
                <p:cNvSpPr/>
                <p:nvPr/>
              </p:nvSpPr>
              <p:spPr>
                <a:xfrm rot="4790864">
                  <a:off x="1614261" y="2127223"/>
                  <a:ext cx="54676" cy="259829"/>
                </a:xfrm>
                <a:custGeom>
                  <a:avLst/>
                  <a:gdLst>
                    <a:gd name="connsiteX0" fmla="*/ 40431 w 85860"/>
                    <a:gd name="connsiteY0" fmla="*/ 0 h 288131"/>
                    <a:gd name="connsiteX1" fmla="*/ 45429 w 85860"/>
                    <a:gd name="connsiteY1" fmla="*/ 0 h 288131"/>
                    <a:gd name="connsiteX2" fmla="*/ 85860 w 85860"/>
                    <a:gd name="connsiteY2" fmla="*/ 288131 h 288131"/>
                    <a:gd name="connsiteX3" fmla="*/ 0 w 85860"/>
                    <a:gd name="connsiteY3" fmla="*/ 288131 h 288131"/>
                    <a:gd name="connsiteX0" fmla="*/ 85860 w 177300"/>
                    <a:gd name="connsiteY0" fmla="*/ 288131 h 379571"/>
                    <a:gd name="connsiteX1" fmla="*/ 0 w 177300"/>
                    <a:gd name="connsiteY1" fmla="*/ 288131 h 379571"/>
                    <a:gd name="connsiteX2" fmla="*/ 40431 w 177300"/>
                    <a:gd name="connsiteY2" fmla="*/ 0 h 379571"/>
                    <a:gd name="connsiteX3" fmla="*/ 45429 w 177300"/>
                    <a:gd name="connsiteY3" fmla="*/ 0 h 379571"/>
                    <a:gd name="connsiteX4" fmla="*/ 177300 w 177300"/>
                    <a:gd name="connsiteY4" fmla="*/ 379571 h 379571"/>
                    <a:gd name="connsiteX0" fmla="*/ 0 w 177300"/>
                    <a:gd name="connsiteY0" fmla="*/ 288131 h 379571"/>
                    <a:gd name="connsiteX1" fmla="*/ 40431 w 177300"/>
                    <a:gd name="connsiteY1" fmla="*/ 0 h 379571"/>
                    <a:gd name="connsiteX2" fmla="*/ 45429 w 177300"/>
                    <a:gd name="connsiteY2" fmla="*/ 0 h 379571"/>
                    <a:gd name="connsiteX3" fmla="*/ 177300 w 177300"/>
                    <a:gd name="connsiteY3" fmla="*/ 379571 h 379571"/>
                    <a:gd name="connsiteX0" fmla="*/ 0 w 63000"/>
                    <a:gd name="connsiteY0" fmla="*/ 288131 h 289084"/>
                    <a:gd name="connsiteX1" fmla="*/ 40431 w 63000"/>
                    <a:gd name="connsiteY1" fmla="*/ 0 h 289084"/>
                    <a:gd name="connsiteX2" fmla="*/ 45429 w 63000"/>
                    <a:gd name="connsiteY2" fmla="*/ 0 h 289084"/>
                    <a:gd name="connsiteX3" fmla="*/ 63000 w 63000"/>
                    <a:gd name="connsiteY3" fmla="*/ 289084 h 289084"/>
                    <a:gd name="connsiteX0" fmla="*/ 0 w 53369"/>
                    <a:gd name="connsiteY0" fmla="*/ 320113 h 320114"/>
                    <a:gd name="connsiteX1" fmla="*/ 30800 w 53369"/>
                    <a:gd name="connsiteY1" fmla="*/ 0 h 320114"/>
                    <a:gd name="connsiteX2" fmla="*/ 35798 w 53369"/>
                    <a:gd name="connsiteY2" fmla="*/ 0 h 320114"/>
                    <a:gd name="connsiteX3" fmla="*/ 53369 w 53369"/>
                    <a:gd name="connsiteY3" fmla="*/ 289084 h 3201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3369" h="320114">
                      <a:moveTo>
                        <a:pt x="0" y="320113"/>
                      </a:moveTo>
                      <a:lnTo>
                        <a:pt x="30800" y="0"/>
                      </a:lnTo>
                      <a:lnTo>
                        <a:pt x="35798" y="0"/>
                      </a:lnTo>
                      <a:cubicBezTo>
                        <a:pt x="49275" y="96044"/>
                        <a:pt x="53369" y="289084"/>
                        <a:pt x="53369" y="289084"/>
                      </a:cubicBezTo>
                    </a:path>
                  </a:pathLst>
                </a:custGeom>
                <a:noFill/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4" name="フリーフォーム: 図形 173">
                  <a:extLst>
                    <a:ext uri="{FF2B5EF4-FFF2-40B4-BE49-F238E27FC236}">
                      <a16:creationId xmlns:a16="http://schemas.microsoft.com/office/drawing/2014/main" id="{5CFE8ED1-7EDD-4911-897D-383911EA1E19}"/>
                    </a:ext>
                  </a:extLst>
                </p:cNvPr>
                <p:cNvSpPr/>
                <p:nvPr/>
              </p:nvSpPr>
              <p:spPr>
                <a:xfrm rot="16019154" flipV="1">
                  <a:off x="1557111" y="1924817"/>
                  <a:ext cx="54676" cy="259829"/>
                </a:xfrm>
                <a:custGeom>
                  <a:avLst/>
                  <a:gdLst>
                    <a:gd name="connsiteX0" fmla="*/ 40431 w 85860"/>
                    <a:gd name="connsiteY0" fmla="*/ 0 h 288131"/>
                    <a:gd name="connsiteX1" fmla="*/ 45429 w 85860"/>
                    <a:gd name="connsiteY1" fmla="*/ 0 h 288131"/>
                    <a:gd name="connsiteX2" fmla="*/ 85860 w 85860"/>
                    <a:gd name="connsiteY2" fmla="*/ 288131 h 288131"/>
                    <a:gd name="connsiteX3" fmla="*/ 0 w 85860"/>
                    <a:gd name="connsiteY3" fmla="*/ 288131 h 288131"/>
                    <a:gd name="connsiteX0" fmla="*/ 85860 w 177300"/>
                    <a:gd name="connsiteY0" fmla="*/ 288131 h 379571"/>
                    <a:gd name="connsiteX1" fmla="*/ 0 w 177300"/>
                    <a:gd name="connsiteY1" fmla="*/ 288131 h 379571"/>
                    <a:gd name="connsiteX2" fmla="*/ 40431 w 177300"/>
                    <a:gd name="connsiteY2" fmla="*/ 0 h 379571"/>
                    <a:gd name="connsiteX3" fmla="*/ 45429 w 177300"/>
                    <a:gd name="connsiteY3" fmla="*/ 0 h 379571"/>
                    <a:gd name="connsiteX4" fmla="*/ 177300 w 177300"/>
                    <a:gd name="connsiteY4" fmla="*/ 379571 h 379571"/>
                    <a:gd name="connsiteX0" fmla="*/ 0 w 177300"/>
                    <a:gd name="connsiteY0" fmla="*/ 288131 h 379571"/>
                    <a:gd name="connsiteX1" fmla="*/ 40431 w 177300"/>
                    <a:gd name="connsiteY1" fmla="*/ 0 h 379571"/>
                    <a:gd name="connsiteX2" fmla="*/ 45429 w 177300"/>
                    <a:gd name="connsiteY2" fmla="*/ 0 h 379571"/>
                    <a:gd name="connsiteX3" fmla="*/ 177300 w 177300"/>
                    <a:gd name="connsiteY3" fmla="*/ 379571 h 379571"/>
                    <a:gd name="connsiteX0" fmla="*/ 0 w 63000"/>
                    <a:gd name="connsiteY0" fmla="*/ 288131 h 289084"/>
                    <a:gd name="connsiteX1" fmla="*/ 40431 w 63000"/>
                    <a:gd name="connsiteY1" fmla="*/ 0 h 289084"/>
                    <a:gd name="connsiteX2" fmla="*/ 45429 w 63000"/>
                    <a:gd name="connsiteY2" fmla="*/ 0 h 289084"/>
                    <a:gd name="connsiteX3" fmla="*/ 63000 w 63000"/>
                    <a:gd name="connsiteY3" fmla="*/ 289084 h 289084"/>
                    <a:gd name="connsiteX0" fmla="*/ 0 w 53369"/>
                    <a:gd name="connsiteY0" fmla="*/ 320113 h 320114"/>
                    <a:gd name="connsiteX1" fmla="*/ 30800 w 53369"/>
                    <a:gd name="connsiteY1" fmla="*/ 0 h 320114"/>
                    <a:gd name="connsiteX2" fmla="*/ 35798 w 53369"/>
                    <a:gd name="connsiteY2" fmla="*/ 0 h 320114"/>
                    <a:gd name="connsiteX3" fmla="*/ 53369 w 53369"/>
                    <a:gd name="connsiteY3" fmla="*/ 289084 h 3201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3369" h="320114">
                      <a:moveTo>
                        <a:pt x="0" y="320113"/>
                      </a:moveTo>
                      <a:lnTo>
                        <a:pt x="30800" y="0"/>
                      </a:lnTo>
                      <a:lnTo>
                        <a:pt x="35798" y="0"/>
                      </a:lnTo>
                      <a:cubicBezTo>
                        <a:pt x="49275" y="96044"/>
                        <a:pt x="53369" y="289084"/>
                        <a:pt x="53369" y="289084"/>
                      </a:cubicBezTo>
                    </a:path>
                  </a:pathLst>
                </a:custGeom>
                <a:noFill/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5" name="フリーフォーム: 図形 204">
                <a:extLst>
                  <a:ext uri="{FF2B5EF4-FFF2-40B4-BE49-F238E27FC236}">
                    <a16:creationId xmlns:a16="http://schemas.microsoft.com/office/drawing/2014/main" id="{B188CFF6-7F2F-439B-A531-20D02D709CAB}"/>
                  </a:ext>
                </a:extLst>
              </p:cNvPr>
              <p:cNvSpPr/>
              <p:nvPr/>
            </p:nvSpPr>
            <p:spPr>
              <a:xfrm rot="900000" flipH="1">
                <a:off x="2053681" y="1716403"/>
                <a:ext cx="206460" cy="373927"/>
              </a:xfrm>
              <a:custGeom>
                <a:avLst/>
                <a:gdLst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88990 w 188990"/>
                  <a:gd name="connsiteY4" fmla="*/ 53688 h 342286"/>
                  <a:gd name="connsiteX5" fmla="*/ 187449 w 188990"/>
                  <a:gd name="connsiteY5" fmla="*/ 50126 h 342286"/>
                  <a:gd name="connsiteX6" fmla="*/ 109805 w 188990"/>
                  <a:gd name="connsiteY6" fmla="*/ 0 h 342286"/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78321 w 188990"/>
                  <a:gd name="connsiteY4" fmla="*/ 93383 h 342286"/>
                  <a:gd name="connsiteX5" fmla="*/ 188990 w 188990"/>
                  <a:gd name="connsiteY5" fmla="*/ 53688 h 342286"/>
                  <a:gd name="connsiteX6" fmla="*/ 187449 w 188990"/>
                  <a:gd name="connsiteY6" fmla="*/ 50126 h 342286"/>
                  <a:gd name="connsiteX7" fmla="*/ 109805 w 188990"/>
                  <a:gd name="connsiteY7" fmla="*/ 0 h 342286"/>
                  <a:gd name="connsiteX0" fmla="*/ 178321 w 269761"/>
                  <a:gd name="connsiteY0" fmla="*/ 93383 h 342286"/>
                  <a:gd name="connsiteX1" fmla="*/ 188990 w 269761"/>
                  <a:gd name="connsiteY1" fmla="*/ 53688 h 342286"/>
                  <a:gd name="connsiteX2" fmla="*/ 187449 w 269761"/>
                  <a:gd name="connsiteY2" fmla="*/ 50126 h 342286"/>
                  <a:gd name="connsiteX3" fmla="*/ 109805 w 269761"/>
                  <a:gd name="connsiteY3" fmla="*/ 0 h 342286"/>
                  <a:gd name="connsiteX4" fmla="*/ 0 w 269761"/>
                  <a:gd name="connsiteY4" fmla="*/ 171143 h 342286"/>
                  <a:gd name="connsiteX5" fmla="*/ 109805 w 269761"/>
                  <a:gd name="connsiteY5" fmla="*/ 342286 h 342286"/>
                  <a:gd name="connsiteX6" fmla="*/ 111831 w 269761"/>
                  <a:gd name="connsiteY6" fmla="*/ 341648 h 342286"/>
                  <a:gd name="connsiteX7" fmla="*/ 269761 w 269761"/>
                  <a:gd name="connsiteY7" fmla="*/ 184823 h 342286"/>
                  <a:gd name="connsiteX0" fmla="*/ 188990 w 269761"/>
                  <a:gd name="connsiteY0" fmla="*/ 53688 h 342286"/>
                  <a:gd name="connsiteX1" fmla="*/ 187449 w 269761"/>
                  <a:gd name="connsiteY1" fmla="*/ 50126 h 342286"/>
                  <a:gd name="connsiteX2" fmla="*/ 109805 w 269761"/>
                  <a:gd name="connsiteY2" fmla="*/ 0 h 342286"/>
                  <a:gd name="connsiteX3" fmla="*/ 0 w 269761"/>
                  <a:gd name="connsiteY3" fmla="*/ 171143 h 342286"/>
                  <a:gd name="connsiteX4" fmla="*/ 109805 w 269761"/>
                  <a:gd name="connsiteY4" fmla="*/ 342286 h 342286"/>
                  <a:gd name="connsiteX5" fmla="*/ 111831 w 269761"/>
                  <a:gd name="connsiteY5" fmla="*/ 341648 h 342286"/>
                  <a:gd name="connsiteX6" fmla="*/ 269761 w 269761"/>
                  <a:gd name="connsiteY6" fmla="*/ 184823 h 342286"/>
                  <a:gd name="connsiteX0" fmla="*/ 188990 w 188990"/>
                  <a:gd name="connsiteY0" fmla="*/ 53688 h 342286"/>
                  <a:gd name="connsiteX1" fmla="*/ 187449 w 188990"/>
                  <a:gd name="connsiteY1" fmla="*/ 50126 h 342286"/>
                  <a:gd name="connsiteX2" fmla="*/ 109805 w 188990"/>
                  <a:gd name="connsiteY2" fmla="*/ 0 h 342286"/>
                  <a:gd name="connsiteX3" fmla="*/ 0 w 188990"/>
                  <a:gd name="connsiteY3" fmla="*/ 171143 h 342286"/>
                  <a:gd name="connsiteX4" fmla="*/ 109805 w 188990"/>
                  <a:gd name="connsiteY4" fmla="*/ 342286 h 342286"/>
                  <a:gd name="connsiteX5" fmla="*/ 111831 w 188990"/>
                  <a:gd name="connsiteY5" fmla="*/ 341648 h 342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8990" h="342286">
                    <a:moveTo>
                      <a:pt x="188990" y="53688"/>
                    </a:moveTo>
                    <a:lnTo>
                      <a:pt x="187449" y="50126"/>
                    </a:lnTo>
                    <a:cubicBezTo>
                      <a:pt x="167578" y="19156"/>
                      <a:pt x="140127" y="0"/>
                      <a:pt x="109805" y="0"/>
                    </a:cubicBezTo>
                    <a:cubicBezTo>
                      <a:pt x="49161" y="0"/>
                      <a:pt x="0" y="76623"/>
                      <a:pt x="0" y="171143"/>
                    </a:cubicBezTo>
                    <a:cubicBezTo>
                      <a:pt x="0" y="265663"/>
                      <a:pt x="49161" y="342286"/>
                      <a:pt x="109805" y="342286"/>
                    </a:cubicBezTo>
                    <a:lnTo>
                      <a:pt x="111831" y="341648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6" name="フリーフォーム: 図形 205">
                <a:extLst>
                  <a:ext uri="{FF2B5EF4-FFF2-40B4-BE49-F238E27FC236}">
                    <a16:creationId xmlns:a16="http://schemas.microsoft.com/office/drawing/2014/main" id="{DA3764A9-44D4-4BBB-BF04-C0C67F6A8833}"/>
                  </a:ext>
                </a:extLst>
              </p:cNvPr>
              <p:cNvSpPr/>
              <p:nvPr/>
            </p:nvSpPr>
            <p:spPr>
              <a:xfrm rot="900000" flipH="1">
                <a:off x="2073566" y="1778487"/>
                <a:ext cx="143551" cy="243555"/>
              </a:xfrm>
              <a:custGeom>
                <a:avLst/>
                <a:gdLst>
                  <a:gd name="connsiteX0" fmla="*/ 70049 w 131404"/>
                  <a:gd name="connsiteY0" fmla="*/ 0 h 222946"/>
                  <a:gd name="connsiteX1" fmla="*/ 0 w 131404"/>
                  <a:gd name="connsiteY1" fmla="*/ 111473 h 222946"/>
                  <a:gd name="connsiteX2" fmla="*/ 70049 w 131404"/>
                  <a:gd name="connsiteY2" fmla="*/ 222946 h 222946"/>
                  <a:gd name="connsiteX3" fmla="*/ 89572 w 131404"/>
                  <a:gd name="connsiteY3" fmla="*/ 216674 h 222946"/>
                  <a:gd name="connsiteX4" fmla="*/ 131404 w 131404"/>
                  <a:gd name="connsiteY4" fmla="*/ 60555 h 222946"/>
                  <a:gd name="connsiteX5" fmla="*/ 119581 w 131404"/>
                  <a:gd name="connsiteY5" fmla="*/ 32650 h 222946"/>
                  <a:gd name="connsiteX6" fmla="*/ 70049 w 131404"/>
                  <a:gd name="connsiteY6" fmla="*/ 0 h 222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1404" h="222946">
                    <a:moveTo>
                      <a:pt x="70049" y="0"/>
                    </a:moveTo>
                    <a:cubicBezTo>
                      <a:pt x="31362" y="0"/>
                      <a:pt x="0" y="49908"/>
                      <a:pt x="0" y="111473"/>
                    </a:cubicBezTo>
                    <a:cubicBezTo>
                      <a:pt x="0" y="173038"/>
                      <a:pt x="31362" y="222946"/>
                      <a:pt x="70049" y="222946"/>
                    </a:cubicBezTo>
                    <a:lnTo>
                      <a:pt x="89572" y="216674"/>
                    </a:lnTo>
                    <a:lnTo>
                      <a:pt x="131404" y="60555"/>
                    </a:lnTo>
                    <a:lnTo>
                      <a:pt x="119581" y="32650"/>
                    </a:lnTo>
                    <a:cubicBezTo>
                      <a:pt x="106905" y="12477"/>
                      <a:pt x="89392" y="0"/>
                      <a:pt x="70049" y="0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7" name="月 206">
                <a:extLst>
                  <a:ext uri="{FF2B5EF4-FFF2-40B4-BE49-F238E27FC236}">
                    <a16:creationId xmlns:a16="http://schemas.microsoft.com/office/drawing/2014/main" id="{759B234F-C3D3-4FAB-98D0-DEE4D5C95C61}"/>
                  </a:ext>
                </a:extLst>
              </p:cNvPr>
              <p:cNvSpPr/>
              <p:nvPr/>
            </p:nvSpPr>
            <p:spPr>
              <a:xfrm rot="10800000">
                <a:off x="1942622" y="1208547"/>
                <a:ext cx="240830" cy="692027"/>
              </a:xfrm>
              <a:prstGeom prst="moon">
                <a:avLst>
                  <a:gd name="adj" fmla="val 59745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202" name="フリーフォーム: 図形 201">
              <a:extLst>
                <a:ext uri="{FF2B5EF4-FFF2-40B4-BE49-F238E27FC236}">
                  <a16:creationId xmlns:a16="http://schemas.microsoft.com/office/drawing/2014/main" id="{BFA0CD9C-49D4-493F-9976-86ED56E1B967}"/>
                </a:ext>
              </a:extLst>
            </p:cNvPr>
            <p:cNvSpPr/>
            <p:nvPr/>
          </p:nvSpPr>
          <p:spPr>
            <a:xfrm rot="15300000">
              <a:off x="1604693" y="1735136"/>
              <a:ext cx="137625" cy="147071"/>
            </a:xfrm>
            <a:custGeom>
              <a:avLst/>
              <a:gdLst>
                <a:gd name="connsiteX0" fmla="*/ 100347 w 285750"/>
                <a:gd name="connsiteY0" fmla="*/ 0 h 305363"/>
                <a:gd name="connsiteX1" fmla="*/ 185403 w 285750"/>
                <a:gd name="connsiteY1" fmla="*/ 0 h 305363"/>
                <a:gd name="connsiteX2" fmla="*/ 285750 w 285750"/>
                <a:gd name="connsiteY2" fmla="*/ 305363 h 305363"/>
                <a:gd name="connsiteX3" fmla="*/ 223218 w 285750"/>
                <a:gd name="connsiteY3" fmla="*/ 305363 h 305363"/>
                <a:gd name="connsiteX4" fmla="*/ 142875 w 285750"/>
                <a:gd name="connsiteY4" fmla="*/ 60058 h 305363"/>
                <a:gd name="connsiteX5" fmla="*/ 62532 w 285750"/>
                <a:gd name="connsiteY5" fmla="*/ 305363 h 305363"/>
                <a:gd name="connsiteX6" fmla="*/ 0 w 285750"/>
                <a:gd name="connsiteY6" fmla="*/ 305363 h 305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0" h="305363">
                  <a:moveTo>
                    <a:pt x="100347" y="0"/>
                  </a:moveTo>
                  <a:lnTo>
                    <a:pt x="185403" y="0"/>
                  </a:lnTo>
                  <a:lnTo>
                    <a:pt x="285750" y="305363"/>
                  </a:lnTo>
                  <a:lnTo>
                    <a:pt x="223218" y="305363"/>
                  </a:lnTo>
                  <a:lnTo>
                    <a:pt x="142875" y="60058"/>
                  </a:lnTo>
                  <a:lnTo>
                    <a:pt x="62532" y="305363"/>
                  </a:lnTo>
                  <a:lnTo>
                    <a:pt x="0" y="305363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26FFB891-3DA0-45EC-8BC7-C4774DC1EF7A}"/>
              </a:ext>
            </a:extLst>
          </p:cNvPr>
          <p:cNvGrpSpPr/>
          <p:nvPr/>
        </p:nvGrpSpPr>
        <p:grpSpPr>
          <a:xfrm>
            <a:off x="4331511" y="1028774"/>
            <a:ext cx="1244079" cy="2503498"/>
            <a:chOff x="4331511" y="1028774"/>
            <a:chExt cx="1244079" cy="2503498"/>
          </a:xfrm>
        </p:grpSpPr>
        <p:grpSp>
          <p:nvGrpSpPr>
            <p:cNvPr id="208" name="グループ化 207">
              <a:extLst>
                <a:ext uri="{FF2B5EF4-FFF2-40B4-BE49-F238E27FC236}">
                  <a16:creationId xmlns:a16="http://schemas.microsoft.com/office/drawing/2014/main" id="{01506251-87D6-4BD6-BAB1-217BE6190F18}"/>
                </a:ext>
              </a:extLst>
            </p:cNvPr>
            <p:cNvGrpSpPr/>
            <p:nvPr/>
          </p:nvGrpSpPr>
          <p:grpSpPr>
            <a:xfrm>
              <a:off x="4331511" y="2193769"/>
              <a:ext cx="687387" cy="1038389"/>
              <a:chOff x="4331511" y="2193769"/>
              <a:chExt cx="687387" cy="1038389"/>
            </a:xfrm>
          </p:grpSpPr>
          <p:grpSp>
            <p:nvGrpSpPr>
              <p:cNvPr id="209" name="グループ化 208">
                <a:extLst>
                  <a:ext uri="{FF2B5EF4-FFF2-40B4-BE49-F238E27FC236}">
                    <a16:creationId xmlns:a16="http://schemas.microsoft.com/office/drawing/2014/main" id="{B4C3A26C-8282-46B2-AF22-AFBFE7C2CAF2}"/>
                  </a:ext>
                </a:extLst>
              </p:cNvPr>
              <p:cNvGrpSpPr/>
              <p:nvPr/>
            </p:nvGrpSpPr>
            <p:grpSpPr>
              <a:xfrm rot="19896210">
                <a:off x="4411172" y="2193769"/>
                <a:ext cx="329329" cy="1038389"/>
                <a:chOff x="2919280" y="5114136"/>
                <a:chExt cx="408367" cy="1287599"/>
              </a:xfrm>
            </p:grpSpPr>
            <p:sp>
              <p:nvSpPr>
                <p:cNvPr id="214" name="フリーフォーム: 図形 213">
                  <a:extLst>
                    <a:ext uri="{FF2B5EF4-FFF2-40B4-BE49-F238E27FC236}">
                      <a16:creationId xmlns:a16="http://schemas.microsoft.com/office/drawing/2014/main" id="{B095BE38-2691-49EF-A59C-F16A289FD78E}"/>
                    </a:ext>
                  </a:extLst>
                </p:cNvPr>
                <p:cNvSpPr/>
                <p:nvPr/>
              </p:nvSpPr>
              <p:spPr>
                <a:xfrm>
                  <a:off x="2920657" y="5233530"/>
                  <a:ext cx="335509" cy="1168205"/>
                </a:xfrm>
                <a:custGeom>
                  <a:avLst/>
                  <a:gdLst>
                    <a:gd name="connsiteX0" fmla="*/ 43820 w 335509"/>
                    <a:gd name="connsiteY0" fmla="*/ 0 h 1168205"/>
                    <a:gd name="connsiteX1" fmla="*/ 291689 w 335509"/>
                    <a:gd name="connsiteY1" fmla="*/ 0 h 1168205"/>
                    <a:gd name="connsiteX2" fmla="*/ 335509 w 335509"/>
                    <a:gd name="connsiteY2" fmla="*/ 43820 h 1168205"/>
                    <a:gd name="connsiteX3" fmla="*/ 335509 w 335509"/>
                    <a:gd name="connsiteY3" fmla="*/ 131457 h 1168205"/>
                    <a:gd name="connsiteX4" fmla="*/ 297006 w 335509"/>
                    <a:gd name="connsiteY4" fmla="*/ 224412 h 1168205"/>
                    <a:gd name="connsiteX5" fmla="*/ 272635 w 335509"/>
                    <a:gd name="connsiteY5" fmla="*/ 240843 h 1168205"/>
                    <a:gd name="connsiteX6" fmla="*/ 272635 w 335509"/>
                    <a:gd name="connsiteY6" fmla="*/ 1062457 h 1168205"/>
                    <a:gd name="connsiteX7" fmla="*/ 166887 w 335509"/>
                    <a:gd name="connsiteY7" fmla="*/ 1168205 h 1168205"/>
                    <a:gd name="connsiteX8" fmla="*/ 61139 w 335509"/>
                    <a:gd name="connsiteY8" fmla="*/ 1062457 h 1168205"/>
                    <a:gd name="connsiteX9" fmla="*/ 61139 w 335509"/>
                    <a:gd name="connsiteY9" fmla="*/ 239673 h 1168205"/>
                    <a:gd name="connsiteX10" fmla="*/ 38503 w 335509"/>
                    <a:gd name="connsiteY10" fmla="*/ 224412 h 1168205"/>
                    <a:gd name="connsiteX11" fmla="*/ 0 w 335509"/>
                    <a:gd name="connsiteY11" fmla="*/ 131457 h 1168205"/>
                    <a:gd name="connsiteX12" fmla="*/ 0 w 335509"/>
                    <a:gd name="connsiteY12" fmla="*/ 43820 h 1168205"/>
                    <a:gd name="connsiteX13" fmla="*/ 43820 w 335509"/>
                    <a:gd name="connsiteY13" fmla="*/ 0 h 1168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35509" h="1168205">
                      <a:moveTo>
                        <a:pt x="43820" y="0"/>
                      </a:moveTo>
                      <a:lnTo>
                        <a:pt x="291689" y="0"/>
                      </a:lnTo>
                      <a:cubicBezTo>
                        <a:pt x="315890" y="0"/>
                        <a:pt x="335509" y="19619"/>
                        <a:pt x="335509" y="43820"/>
                      </a:cubicBezTo>
                      <a:lnTo>
                        <a:pt x="335509" y="131457"/>
                      </a:lnTo>
                      <a:cubicBezTo>
                        <a:pt x="335509" y="167758"/>
                        <a:pt x="320795" y="200623"/>
                        <a:pt x="297006" y="224412"/>
                      </a:cubicBezTo>
                      <a:lnTo>
                        <a:pt x="272635" y="240843"/>
                      </a:lnTo>
                      <a:lnTo>
                        <a:pt x="272635" y="1062457"/>
                      </a:lnTo>
                      <a:cubicBezTo>
                        <a:pt x="272635" y="1120860"/>
                        <a:pt x="225290" y="1168205"/>
                        <a:pt x="166887" y="1168205"/>
                      </a:cubicBezTo>
                      <a:cubicBezTo>
                        <a:pt x="108484" y="1168205"/>
                        <a:pt x="61139" y="1120860"/>
                        <a:pt x="61139" y="1062457"/>
                      </a:cubicBezTo>
                      <a:lnTo>
                        <a:pt x="61139" y="239673"/>
                      </a:lnTo>
                      <a:lnTo>
                        <a:pt x="38503" y="224412"/>
                      </a:lnTo>
                      <a:cubicBezTo>
                        <a:pt x="14714" y="200623"/>
                        <a:pt x="0" y="167758"/>
                        <a:pt x="0" y="131457"/>
                      </a:cubicBezTo>
                      <a:lnTo>
                        <a:pt x="0" y="43820"/>
                      </a:lnTo>
                      <a:cubicBezTo>
                        <a:pt x="0" y="19619"/>
                        <a:pt x="19619" y="0"/>
                        <a:pt x="43820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15" name="グループ化 214">
                  <a:extLst>
                    <a:ext uri="{FF2B5EF4-FFF2-40B4-BE49-F238E27FC236}">
                      <a16:creationId xmlns:a16="http://schemas.microsoft.com/office/drawing/2014/main" id="{30AD768D-7F5E-4CFD-9565-683A8B26C2B3}"/>
                    </a:ext>
                  </a:extLst>
                </p:cNvPr>
                <p:cNvGrpSpPr/>
                <p:nvPr/>
              </p:nvGrpSpPr>
              <p:grpSpPr>
                <a:xfrm>
                  <a:off x="2919280" y="5114136"/>
                  <a:ext cx="408367" cy="315037"/>
                  <a:chOff x="2919280" y="4367894"/>
                  <a:chExt cx="481190" cy="371217"/>
                </a:xfrm>
              </p:grpSpPr>
              <p:grpSp>
                <p:nvGrpSpPr>
                  <p:cNvPr id="216" name="グループ化 215">
                    <a:extLst>
                      <a:ext uri="{FF2B5EF4-FFF2-40B4-BE49-F238E27FC236}">
                        <a16:creationId xmlns:a16="http://schemas.microsoft.com/office/drawing/2014/main" id="{AE170452-FEF5-4131-9A89-C3F535D5D95C}"/>
                      </a:ext>
                    </a:extLst>
                  </p:cNvPr>
                  <p:cNvGrpSpPr/>
                  <p:nvPr/>
                </p:nvGrpSpPr>
                <p:grpSpPr>
                  <a:xfrm>
                    <a:off x="2919280" y="4367894"/>
                    <a:ext cx="368872" cy="371217"/>
                    <a:chOff x="2351329" y="2962833"/>
                    <a:chExt cx="368872" cy="371217"/>
                  </a:xfrm>
                </p:grpSpPr>
                <p:sp>
                  <p:nvSpPr>
                    <p:cNvPr id="226" name="フリーフォーム: 図形 225">
                      <a:extLst>
                        <a:ext uri="{FF2B5EF4-FFF2-40B4-BE49-F238E27FC236}">
                          <a16:creationId xmlns:a16="http://schemas.microsoft.com/office/drawing/2014/main" id="{AECEB08D-1D52-472C-9348-A2E130EE230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51329" y="3052580"/>
                      <a:ext cx="360916" cy="152583"/>
                    </a:xfrm>
                    <a:custGeom>
                      <a:avLst/>
                      <a:gdLst>
                        <a:gd name="connsiteX0" fmla="*/ 130490 w 370441"/>
                        <a:gd name="connsiteY0" fmla="*/ 0 h 231096"/>
                        <a:gd name="connsiteX1" fmla="*/ 165309 w 370441"/>
                        <a:gd name="connsiteY1" fmla="*/ 14422 h 231096"/>
                        <a:gd name="connsiteX2" fmla="*/ 178367 w 370441"/>
                        <a:gd name="connsiteY2" fmla="*/ 45947 h 231096"/>
                        <a:gd name="connsiteX3" fmla="*/ 191424 w 370441"/>
                        <a:gd name="connsiteY3" fmla="*/ 14422 h 231096"/>
                        <a:gd name="connsiteX4" fmla="*/ 226243 w 370441"/>
                        <a:gd name="connsiteY4" fmla="*/ 0 h 231096"/>
                        <a:gd name="connsiteX5" fmla="*/ 261062 w 370441"/>
                        <a:gd name="connsiteY5" fmla="*/ 14422 h 231096"/>
                        <a:gd name="connsiteX6" fmla="*/ 273722 w 370441"/>
                        <a:gd name="connsiteY6" fmla="*/ 44986 h 231096"/>
                        <a:gd name="connsiteX7" fmla="*/ 286381 w 370441"/>
                        <a:gd name="connsiteY7" fmla="*/ 14422 h 231096"/>
                        <a:gd name="connsiteX8" fmla="*/ 321200 w 370441"/>
                        <a:gd name="connsiteY8" fmla="*/ 0 h 231096"/>
                        <a:gd name="connsiteX9" fmla="*/ 370441 w 370441"/>
                        <a:gd name="connsiteY9" fmla="*/ 49241 h 231096"/>
                        <a:gd name="connsiteX10" fmla="*/ 370441 w 370441"/>
                        <a:gd name="connsiteY10" fmla="*/ 181855 h 231096"/>
                        <a:gd name="connsiteX11" fmla="*/ 321200 w 370441"/>
                        <a:gd name="connsiteY11" fmla="*/ 231096 h 231096"/>
                        <a:gd name="connsiteX12" fmla="*/ 286381 w 370441"/>
                        <a:gd name="connsiteY12" fmla="*/ 216674 h 231096"/>
                        <a:gd name="connsiteX13" fmla="*/ 273722 w 370441"/>
                        <a:gd name="connsiteY13" fmla="*/ 186110 h 231096"/>
                        <a:gd name="connsiteX14" fmla="*/ 261062 w 370441"/>
                        <a:gd name="connsiteY14" fmla="*/ 216674 h 231096"/>
                        <a:gd name="connsiteX15" fmla="*/ 226243 w 370441"/>
                        <a:gd name="connsiteY15" fmla="*/ 231096 h 231096"/>
                        <a:gd name="connsiteX16" fmla="*/ 191424 w 370441"/>
                        <a:gd name="connsiteY16" fmla="*/ 216674 h 231096"/>
                        <a:gd name="connsiteX17" fmla="*/ 178367 w 370441"/>
                        <a:gd name="connsiteY17" fmla="*/ 185149 h 231096"/>
                        <a:gd name="connsiteX18" fmla="*/ 165309 w 370441"/>
                        <a:gd name="connsiteY18" fmla="*/ 216674 h 231096"/>
                        <a:gd name="connsiteX19" fmla="*/ 130490 w 370441"/>
                        <a:gd name="connsiteY19" fmla="*/ 231096 h 231096"/>
                        <a:gd name="connsiteX20" fmla="*/ 85119 w 370441"/>
                        <a:gd name="connsiteY20" fmla="*/ 201022 h 231096"/>
                        <a:gd name="connsiteX21" fmla="*/ 83277 w 370441"/>
                        <a:gd name="connsiteY21" fmla="*/ 191899 h 231096"/>
                        <a:gd name="connsiteX22" fmla="*/ 72170 w 370441"/>
                        <a:gd name="connsiteY22" fmla="*/ 218714 h 231096"/>
                        <a:gd name="connsiteX23" fmla="*/ 42276 w 370441"/>
                        <a:gd name="connsiteY23" fmla="*/ 231096 h 231096"/>
                        <a:gd name="connsiteX24" fmla="*/ 0 w 370441"/>
                        <a:gd name="connsiteY24" fmla="*/ 188820 h 231096"/>
                        <a:gd name="connsiteX25" fmla="*/ 0 w 370441"/>
                        <a:gd name="connsiteY25" fmla="*/ 60768 h 231096"/>
                        <a:gd name="connsiteX26" fmla="*/ 42276 w 370441"/>
                        <a:gd name="connsiteY26" fmla="*/ 18492 h 231096"/>
                        <a:gd name="connsiteX27" fmla="*/ 72170 w 370441"/>
                        <a:gd name="connsiteY27" fmla="*/ 30875 h 231096"/>
                        <a:gd name="connsiteX28" fmla="*/ 81249 w 370441"/>
                        <a:gd name="connsiteY28" fmla="*/ 52794 h 231096"/>
                        <a:gd name="connsiteX29" fmla="*/ 81249 w 370441"/>
                        <a:gd name="connsiteY29" fmla="*/ 49241 h 231096"/>
                        <a:gd name="connsiteX30" fmla="*/ 130490 w 370441"/>
                        <a:gd name="connsiteY30" fmla="*/ 0 h 2310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</a:cxnLst>
                      <a:rect l="l" t="t" r="r" b="b"/>
                      <a:pathLst>
                        <a:path w="370441" h="231096">
                          <a:moveTo>
                            <a:pt x="130490" y="0"/>
                          </a:moveTo>
                          <a:cubicBezTo>
                            <a:pt x="144088" y="0"/>
                            <a:pt x="156398" y="5511"/>
                            <a:pt x="165309" y="14422"/>
                          </a:cubicBezTo>
                          <a:lnTo>
                            <a:pt x="178367" y="45947"/>
                          </a:lnTo>
                          <a:lnTo>
                            <a:pt x="191424" y="14422"/>
                          </a:lnTo>
                          <a:cubicBezTo>
                            <a:pt x="200335" y="5511"/>
                            <a:pt x="212646" y="0"/>
                            <a:pt x="226243" y="0"/>
                          </a:cubicBezTo>
                          <a:cubicBezTo>
                            <a:pt x="239841" y="0"/>
                            <a:pt x="252151" y="5511"/>
                            <a:pt x="261062" y="14422"/>
                          </a:cubicBezTo>
                          <a:lnTo>
                            <a:pt x="273722" y="44986"/>
                          </a:lnTo>
                          <a:lnTo>
                            <a:pt x="286381" y="14422"/>
                          </a:lnTo>
                          <a:cubicBezTo>
                            <a:pt x="295292" y="5511"/>
                            <a:pt x="307603" y="0"/>
                            <a:pt x="321200" y="0"/>
                          </a:cubicBezTo>
                          <a:cubicBezTo>
                            <a:pt x="348395" y="0"/>
                            <a:pt x="370441" y="22046"/>
                            <a:pt x="370441" y="49241"/>
                          </a:cubicBezTo>
                          <a:lnTo>
                            <a:pt x="370441" y="181855"/>
                          </a:lnTo>
                          <a:cubicBezTo>
                            <a:pt x="370441" y="209050"/>
                            <a:pt x="348395" y="231096"/>
                            <a:pt x="321200" y="231096"/>
                          </a:cubicBezTo>
                          <a:cubicBezTo>
                            <a:pt x="307603" y="231096"/>
                            <a:pt x="295292" y="225585"/>
                            <a:pt x="286381" y="216674"/>
                          </a:cubicBezTo>
                          <a:lnTo>
                            <a:pt x="273722" y="186110"/>
                          </a:lnTo>
                          <a:lnTo>
                            <a:pt x="261062" y="216674"/>
                          </a:lnTo>
                          <a:cubicBezTo>
                            <a:pt x="252151" y="225585"/>
                            <a:pt x="239841" y="231096"/>
                            <a:pt x="226243" y="231096"/>
                          </a:cubicBezTo>
                          <a:cubicBezTo>
                            <a:pt x="212646" y="231096"/>
                            <a:pt x="200335" y="225585"/>
                            <a:pt x="191424" y="216674"/>
                          </a:cubicBezTo>
                          <a:lnTo>
                            <a:pt x="178367" y="185149"/>
                          </a:lnTo>
                          <a:lnTo>
                            <a:pt x="165309" y="216674"/>
                          </a:lnTo>
                          <a:cubicBezTo>
                            <a:pt x="156398" y="225585"/>
                            <a:pt x="144088" y="231096"/>
                            <a:pt x="130490" y="231096"/>
                          </a:cubicBezTo>
                          <a:cubicBezTo>
                            <a:pt x="110094" y="231096"/>
                            <a:pt x="92594" y="218695"/>
                            <a:pt x="85119" y="201022"/>
                          </a:cubicBezTo>
                          <a:lnTo>
                            <a:pt x="83277" y="191899"/>
                          </a:lnTo>
                          <a:lnTo>
                            <a:pt x="72170" y="218714"/>
                          </a:lnTo>
                          <a:cubicBezTo>
                            <a:pt x="64519" y="226364"/>
                            <a:pt x="53950" y="231096"/>
                            <a:pt x="42276" y="231096"/>
                          </a:cubicBezTo>
                          <a:cubicBezTo>
                            <a:pt x="18928" y="231096"/>
                            <a:pt x="0" y="212168"/>
                            <a:pt x="0" y="188820"/>
                          </a:cubicBezTo>
                          <a:lnTo>
                            <a:pt x="0" y="60768"/>
                          </a:lnTo>
                          <a:cubicBezTo>
                            <a:pt x="0" y="37420"/>
                            <a:pt x="18928" y="18492"/>
                            <a:pt x="42276" y="18492"/>
                          </a:cubicBezTo>
                          <a:cubicBezTo>
                            <a:pt x="53950" y="18492"/>
                            <a:pt x="64519" y="23224"/>
                            <a:pt x="72170" y="30875"/>
                          </a:cubicBezTo>
                          <a:lnTo>
                            <a:pt x="81249" y="52794"/>
                          </a:lnTo>
                          <a:lnTo>
                            <a:pt x="81249" y="49241"/>
                          </a:lnTo>
                          <a:cubicBezTo>
                            <a:pt x="81249" y="22046"/>
                            <a:pt x="103295" y="0"/>
                            <a:pt x="130490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227" name="円/楕円 27">
                      <a:extLst>
                        <a:ext uri="{FF2B5EF4-FFF2-40B4-BE49-F238E27FC236}">
                          <a16:creationId xmlns:a16="http://schemas.microsoft.com/office/drawing/2014/main" id="{EE4323C9-11AA-4A9D-B328-EA676E068B24}"/>
                        </a:ext>
                      </a:extLst>
                    </p:cNvPr>
                    <p:cNvSpPr/>
                    <p:nvPr/>
                  </p:nvSpPr>
                  <p:spPr>
                    <a:xfrm rot="7648532" flipH="1">
                      <a:off x="2513122" y="3222006"/>
                      <a:ext cx="178369" cy="4571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75000"/>
                        <a:alpha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>
                        <a:solidFill>
                          <a:schemeClr val="lt1"/>
                        </a:solidFill>
                      </a:endParaRPr>
                    </a:p>
                  </p:txBody>
                </p:sp>
                <p:sp>
                  <p:nvSpPr>
                    <p:cNvPr id="228" name="四角形: 角を丸くする 227">
                      <a:extLst>
                        <a:ext uri="{FF2B5EF4-FFF2-40B4-BE49-F238E27FC236}">
                          <a16:creationId xmlns:a16="http://schemas.microsoft.com/office/drawing/2014/main" id="{2334E5C7-5FA4-4EC2-9B93-DD0027DA2B8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52674" y="2981325"/>
                      <a:ext cx="81859" cy="21260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9" name="四角形: 角を丸くする 228">
                      <a:extLst>
                        <a:ext uri="{FF2B5EF4-FFF2-40B4-BE49-F238E27FC236}">
                          <a16:creationId xmlns:a16="http://schemas.microsoft.com/office/drawing/2014/main" id="{335D58C9-5464-437F-89B3-D7A3D944DBD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434145" y="2962833"/>
                      <a:ext cx="95346" cy="23109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0" name="四角形: 角を丸くする 229">
                      <a:extLst>
                        <a:ext uri="{FF2B5EF4-FFF2-40B4-BE49-F238E27FC236}">
                          <a16:creationId xmlns:a16="http://schemas.microsoft.com/office/drawing/2014/main" id="{90C14A45-737A-42F0-A39F-2B68F03F7A9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529898" y="2962833"/>
                      <a:ext cx="95346" cy="23109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1" name="四角形: 角を丸くする 230">
                      <a:extLst>
                        <a:ext uri="{FF2B5EF4-FFF2-40B4-BE49-F238E27FC236}">
                          <a16:creationId xmlns:a16="http://schemas.microsoft.com/office/drawing/2014/main" id="{FE3BBABF-7302-43F2-9F43-8A0232A9CAB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24855" y="2962833"/>
                      <a:ext cx="95346" cy="23109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25" name="フリーフォーム: 図形 224">
                    <a:extLst>
                      <a:ext uri="{FF2B5EF4-FFF2-40B4-BE49-F238E27FC236}">
                        <a16:creationId xmlns:a16="http://schemas.microsoft.com/office/drawing/2014/main" id="{DE08978F-48ED-45D9-84FF-39CD0122586B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3138677" y="4442077"/>
                    <a:ext cx="261793" cy="278869"/>
                  </a:xfrm>
                  <a:custGeom>
                    <a:avLst/>
                    <a:gdLst>
                      <a:gd name="connsiteX0" fmla="*/ 251611 w 268497"/>
                      <a:gd name="connsiteY0" fmla="*/ 16400 h 260495"/>
                      <a:gd name="connsiteX1" fmla="*/ 268011 w 268497"/>
                      <a:gd name="connsiteY1" fmla="*/ 55990 h 260495"/>
                      <a:gd name="connsiteX2" fmla="*/ 268010 w 268497"/>
                      <a:gd name="connsiteY2" fmla="*/ 138804 h 260495"/>
                      <a:gd name="connsiteX3" fmla="*/ 266230 w 268497"/>
                      <a:gd name="connsiteY3" fmla="*/ 147619 h 260495"/>
                      <a:gd name="connsiteX4" fmla="*/ 266576 w 268497"/>
                      <a:gd name="connsiteY4" fmla="*/ 148069 h 260495"/>
                      <a:gd name="connsiteX5" fmla="*/ 226985 w 268497"/>
                      <a:gd name="connsiteY5" fmla="*/ 216642 h 260495"/>
                      <a:gd name="connsiteX6" fmla="*/ 70493 w 268497"/>
                      <a:gd name="connsiteY6" fmla="*/ 258574 h 260495"/>
                      <a:gd name="connsiteX7" fmla="*/ 1920 w 268497"/>
                      <a:gd name="connsiteY7" fmla="*/ 218983 h 260495"/>
                      <a:gd name="connsiteX8" fmla="*/ 1921 w 268497"/>
                      <a:gd name="connsiteY8" fmla="*/ 218983 h 260495"/>
                      <a:gd name="connsiteX9" fmla="*/ 41512 w 268497"/>
                      <a:gd name="connsiteY9" fmla="*/ 150410 h 260495"/>
                      <a:gd name="connsiteX10" fmla="*/ 156031 w 268497"/>
                      <a:gd name="connsiteY10" fmla="*/ 119725 h 260495"/>
                      <a:gd name="connsiteX11" fmla="*/ 156031 w 268497"/>
                      <a:gd name="connsiteY11" fmla="*/ 55990 h 260495"/>
                      <a:gd name="connsiteX12" fmla="*/ 212021 w 268497"/>
                      <a:gd name="connsiteY12" fmla="*/ 0 h 260495"/>
                      <a:gd name="connsiteX13" fmla="*/ 251611 w 268497"/>
                      <a:gd name="connsiteY13" fmla="*/ 16400 h 260495"/>
                      <a:gd name="connsiteX0" fmla="*/ 1921 w 268497"/>
                      <a:gd name="connsiteY0" fmla="*/ 218983 h 310423"/>
                      <a:gd name="connsiteX1" fmla="*/ 41512 w 268497"/>
                      <a:gd name="connsiteY1" fmla="*/ 150410 h 310423"/>
                      <a:gd name="connsiteX2" fmla="*/ 156031 w 268497"/>
                      <a:gd name="connsiteY2" fmla="*/ 119725 h 310423"/>
                      <a:gd name="connsiteX3" fmla="*/ 156031 w 268497"/>
                      <a:gd name="connsiteY3" fmla="*/ 55990 h 310423"/>
                      <a:gd name="connsiteX4" fmla="*/ 212021 w 268497"/>
                      <a:gd name="connsiteY4" fmla="*/ 0 h 310423"/>
                      <a:gd name="connsiteX5" fmla="*/ 251611 w 268497"/>
                      <a:gd name="connsiteY5" fmla="*/ 16400 h 310423"/>
                      <a:gd name="connsiteX6" fmla="*/ 268011 w 268497"/>
                      <a:gd name="connsiteY6" fmla="*/ 55990 h 310423"/>
                      <a:gd name="connsiteX7" fmla="*/ 268010 w 268497"/>
                      <a:gd name="connsiteY7" fmla="*/ 138804 h 310423"/>
                      <a:gd name="connsiteX8" fmla="*/ 266230 w 268497"/>
                      <a:gd name="connsiteY8" fmla="*/ 147619 h 310423"/>
                      <a:gd name="connsiteX9" fmla="*/ 266576 w 268497"/>
                      <a:gd name="connsiteY9" fmla="*/ 148069 h 310423"/>
                      <a:gd name="connsiteX10" fmla="*/ 226985 w 268497"/>
                      <a:gd name="connsiteY10" fmla="*/ 216642 h 310423"/>
                      <a:gd name="connsiteX11" fmla="*/ 70493 w 268497"/>
                      <a:gd name="connsiteY11" fmla="*/ 258574 h 310423"/>
                      <a:gd name="connsiteX12" fmla="*/ 1920 w 268497"/>
                      <a:gd name="connsiteY12" fmla="*/ 218983 h 310423"/>
                      <a:gd name="connsiteX13" fmla="*/ 93361 w 268497"/>
                      <a:gd name="connsiteY13" fmla="*/ 310423 h 310423"/>
                      <a:gd name="connsiteX0" fmla="*/ 1921 w 268497"/>
                      <a:gd name="connsiteY0" fmla="*/ 218983 h 260495"/>
                      <a:gd name="connsiteX1" fmla="*/ 41512 w 268497"/>
                      <a:gd name="connsiteY1" fmla="*/ 150410 h 260495"/>
                      <a:gd name="connsiteX2" fmla="*/ 156031 w 268497"/>
                      <a:gd name="connsiteY2" fmla="*/ 119725 h 260495"/>
                      <a:gd name="connsiteX3" fmla="*/ 156031 w 268497"/>
                      <a:gd name="connsiteY3" fmla="*/ 55990 h 260495"/>
                      <a:gd name="connsiteX4" fmla="*/ 212021 w 268497"/>
                      <a:gd name="connsiteY4" fmla="*/ 0 h 260495"/>
                      <a:gd name="connsiteX5" fmla="*/ 251611 w 268497"/>
                      <a:gd name="connsiteY5" fmla="*/ 16400 h 260495"/>
                      <a:gd name="connsiteX6" fmla="*/ 268011 w 268497"/>
                      <a:gd name="connsiteY6" fmla="*/ 55990 h 260495"/>
                      <a:gd name="connsiteX7" fmla="*/ 268010 w 268497"/>
                      <a:gd name="connsiteY7" fmla="*/ 138804 h 260495"/>
                      <a:gd name="connsiteX8" fmla="*/ 266230 w 268497"/>
                      <a:gd name="connsiteY8" fmla="*/ 147619 h 260495"/>
                      <a:gd name="connsiteX9" fmla="*/ 266576 w 268497"/>
                      <a:gd name="connsiteY9" fmla="*/ 148069 h 260495"/>
                      <a:gd name="connsiteX10" fmla="*/ 226985 w 268497"/>
                      <a:gd name="connsiteY10" fmla="*/ 216642 h 260495"/>
                      <a:gd name="connsiteX11" fmla="*/ 70493 w 268497"/>
                      <a:gd name="connsiteY11" fmla="*/ 258574 h 260495"/>
                      <a:gd name="connsiteX12" fmla="*/ 1920 w 268497"/>
                      <a:gd name="connsiteY12" fmla="*/ 218983 h 260495"/>
                      <a:gd name="connsiteX0" fmla="*/ 1921 w 268497"/>
                      <a:gd name="connsiteY0" fmla="*/ 218983 h 258574"/>
                      <a:gd name="connsiteX1" fmla="*/ 41512 w 268497"/>
                      <a:gd name="connsiteY1" fmla="*/ 150410 h 258574"/>
                      <a:gd name="connsiteX2" fmla="*/ 156031 w 268497"/>
                      <a:gd name="connsiteY2" fmla="*/ 119725 h 258574"/>
                      <a:gd name="connsiteX3" fmla="*/ 156031 w 268497"/>
                      <a:gd name="connsiteY3" fmla="*/ 55990 h 258574"/>
                      <a:gd name="connsiteX4" fmla="*/ 212021 w 268497"/>
                      <a:gd name="connsiteY4" fmla="*/ 0 h 258574"/>
                      <a:gd name="connsiteX5" fmla="*/ 251611 w 268497"/>
                      <a:gd name="connsiteY5" fmla="*/ 16400 h 258574"/>
                      <a:gd name="connsiteX6" fmla="*/ 268011 w 268497"/>
                      <a:gd name="connsiteY6" fmla="*/ 55990 h 258574"/>
                      <a:gd name="connsiteX7" fmla="*/ 268010 w 268497"/>
                      <a:gd name="connsiteY7" fmla="*/ 138804 h 258574"/>
                      <a:gd name="connsiteX8" fmla="*/ 266230 w 268497"/>
                      <a:gd name="connsiteY8" fmla="*/ 147619 h 258574"/>
                      <a:gd name="connsiteX9" fmla="*/ 266576 w 268497"/>
                      <a:gd name="connsiteY9" fmla="*/ 148069 h 258574"/>
                      <a:gd name="connsiteX10" fmla="*/ 226985 w 268497"/>
                      <a:gd name="connsiteY10" fmla="*/ 216642 h 258574"/>
                      <a:gd name="connsiteX11" fmla="*/ 70493 w 268497"/>
                      <a:gd name="connsiteY11" fmla="*/ 258574 h 258574"/>
                      <a:gd name="connsiteX0" fmla="*/ 0 w 226985"/>
                      <a:gd name="connsiteY0" fmla="*/ 150410 h 258574"/>
                      <a:gd name="connsiteX1" fmla="*/ 114519 w 226985"/>
                      <a:gd name="connsiteY1" fmla="*/ 119725 h 258574"/>
                      <a:gd name="connsiteX2" fmla="*/ 114519 w 226985"/>
                      <a:gd name="connsiteY2" fmla="*/ 55990 h 258574"/>
                      <a:gd name="connsiteX3" fmla="*/ 170509 w 226985"/>
                      <a:gd name="connsiteY3" fmla="*/ 0 h 258574"/>
                      <a:gd name="connsiteX4" fmla="*/ 210099 w 226985"/>
                      <a:gd name="connsiteY4" fmla="*/ 16400 h 258574"/>
                      <a:gd name="connsiteX5" fmla="*/ 226499 w 226985"/>
                      <a:gd name="connsiteY5" fmla="*/ 55990 h 258574"/>
                      <a:gd name="connsiteX6" fmla="*/ 226498 w 226985"/>
                      <a:gd name="connsiteY6" fmla="*/ 138804 h 258574"/>
                      <a:gd name="connsiteX7" fmla="*/ 224718 w 226985"/>
                      <a:gd name="connsiteY7" fmla="*/ 147619 h 258574"/>
                      <a:gd name="connsiteX8" fmla="*/ 225064 w 226985"/>
                      <a:gd name="connsiteY8" fmla="*/ 148069 h 258574"/>
                      <a:gd name="connsiteX9" fmla="*/ 185473 w 226985"/>
                      <a:gd name="connsiteY9" fmla="*/ 216642 h 258574"/>
                      <a:gd name="connsiteX10" fmla="*/ 28981 w 226985"/>
                      <a:gd name="connsiteY10" fmla="*/ 258574 h 258574"/>
                      <a:gd name="connsiteX0" fmla="*/ 0 w 218567"/>
                      <a:gd name="connsiteY0" fmla="*/ 111683 h 258574"/>
                      <a:gd name="connsiteX1" fmla="*/ 106101 w 218567"/>
                      <a:gd name="connsiteY1" fmla="*/ 119725 h 258574"/>
                      <a:gd name="connsiteX2" fmla="*/ 106101 w 218567"/>
                      <a:gd name="connsiteY2" fmla="*/ 55990 h 258574"/>
                      <a:gd name="connsiteX3" fmla="*/ 162091 w 218567"/>
                      <a:gd name="connsiteY3" fmla="*/ 0 h 258574"/>
                      <a:gd name="connsiteX4" fmla="*/ 201681 w 218567"/>
                      <a:gd name="connsiteY4" fmla="*/ 16400 h 258574"/>
                      <a:gd name="connsiteX5" fmla="*/ 218081 w 218567"/>
                      <a:gd name="connsiteY5" fmla="*/ 55990 h 258574"/>
                      <a:gd name="connsiteX6" fmla="*/ 218080 w 218567"/>
                      <a:gd name="connsiteY6" fmla="*/ 138804 h 258574"/>
                      <a:gd name="connsiteX7" fmla="*/ 216300 w 218567"/>
                      <a:gd name="connsiteY7" fmla="*/ 147619 h 258574"/>
                      <a:gd name="connsiteX8" fmla="*/ 216646 w 218567"/>
                      <a:gd name="connsiteY8" fmla="*/ 148069 h 258574"/>
                      <a:gd name="connsiteX9" fmla="*/ 177055 w 218567"/>
                      <a:gd name="connsiteY9" fmla="*/ 216642 h 258574"/>
                      <a:gd name="connsiteX10" fmla="*/ 20563 w 218567"/>
                      <a:gd name="connsiteY10" fmla="*/ 258574 h 258574"/>
                      <a:gd name="connsiteX0" fmla="*/ 9745 w 228976"/>
                      <a:gd name="connsiteY0" fmla="*/ 111683 h 265308"/>
                      <a:gd name="connsiteX1" fmla="*/ 115846 w 228976"/>
                      <a:gd name="connsiteY1" fmla="*/ 119725 h 265308"/>
                      <a:gd name="connsiteX2" fmla="*/ 115846 w 228976"/>
                      <a:gd name="connsiteY2" fmla="*/ 55990 h 265308"/>
                      <a:gd name="connsiteX3" fmla="*/ 171836 w 228976"/>
                      <a:gd name="connsiteY3" fmla="*/ 0 h 265308"/>
                      <a:gd name="connsiteX4" fmla="*/ 211426 w 228976"/>
                      <a:gd name="connsiteY4" fmla="*/ 16400 h 265308"/>
                      <a:gd name="connsiteX5" fmla="*/ 227826 w 228976"/>
                      <a:gd name="connsiteY5" fmla="*/ 55990 h 265308"/>
                      <a:gd name="connsiteX6" fmla="*/ 227825 w 228976"/>
                      <a:gd name="connsiteY6" fmla="*/ 138804 h 265308"/>
                      <a:gd name="connsiteX7" fmla="*/ 226045 w 228976"/>
                      <a:gd name="connsiteY7" fmla="*/ 147619 h 265308"/>
                      <a:gd name="connsiteX8" fmla="*/ 226391 w 228976"/>
                      <a:gd name="connsiteY8" fmla="*/ 148069 h 265308"/>
                      <a:gd name="connsiteX9" fmla="*/ 186800 w 228976"/>
                      <a:gd name="connsiteY9" fmla="*/ 216642 h 265308"/>
                      <a:gd name="connsiteX10" fmla="*/ 0 w 228976"/>
                      <a:gd name="connsiteY10" fmla="*/ 265308 h 265308"/>
                      <a:gd name="connsiteX0" fmla="*/ 9745 w 228976"/>
                      <a:gd name="connsiteY0" fmla="*/ 111683 h 265308"/>
                      <a:gd name="connsiteX1" fmla="*/ 115846 w 228976"/>
                      <a:gd name="connsiteY1" fmla="*/ 119725 h 265308"/>
                      <a:gd name="connsiteX2" fmla="*/ 115846 w 228976"/>
                      <a:gd name="connsiteY2" fmla="*/ 55990 h 265308"/>
                      <a:gd name="connsiteX3" fmla="*/ 171836 w 228976"/>
                      <a:gd name="connsiteY3" fmla="*/ 0 h 265308"/>
                      <a:gd name="connsiteX4" fmla="*/ 211426 w 228976"/>
                      <a:gd name="connsiteY4" fmla="*/ 16400 h 265308"/>
                      <a:gd name="connsiteX5" fmla="*/ 227826 w 228976"/>
                      <a:gd name="connsiteY5" fmla="*/ 55990 h 265308"/>
                      <a:gd name="connsiteX6" fmla="*/ 227825 w 228976"/>
                      <a:gd name="connsiteY6" fmla="*/ 138804 h 265308"/>
                      <a:gd name="connsiteX7" fmla="*/ 226045 w 228976"/>
                      <a:gd name="connsiteY7" fmla="*/ 147619 h 265308"/>
                      <a:gd name="connsiteX8" fmla="*/ 226391 w 228976"/>
                      <a:gd name="connsiteY8" fmla="*/ 148069 h 265308"/>
                      <a:gd name="connsiteX9" fmla="*/ 186800 w 228976"/>
                      <a:gd name="connsiteY9" fmla="*/ 216642 h 265308"/>
                      <a:gd name="connsiteX10" fmla="*/ 0 w 228976"/>
                      <a:gd name="connsiteY10" fmla="*/ 265308 h 265308"/>
                      <a:gd name="connsiteX0" fmla="*/ 24900 w 244419"/>
                      <a:gd name="connsiteY0" fmla="*/ 111683 h 270360"/>
                      <a:gd name="connsiteX1" fmla="*/ 131001 w 244419"/>
                      <a:gd name="connsiteY1" fmla="*/ 119725 h 270360"/>
                      <a:gd name="connsiteX2" fmla="*/ 131001 w 244419"/>
                      <a:gd name="connsiteY2" fmla="*/ 55990 h 270360"/>
                      <a:gd name="connsiteX3" fmla="*/ 186991 w 244419"/>
                      <a:gd name="connsiteY3" fmla="*/ 0 h 270360"/>
                      <a:gd name="connsiteX4" fmla="*/ 226581 w 244419"/>
                      <a:gd name="connsiteY4" fmla="*/ 16400 h 270360"/>
                      <a:gd name="connsiteX5" fmla="*/ 242981 w 244419"/>
                      <a:gd name="connsiteY5" fmla="*/ 55990 h 270360"/>
                      <a:gd name="connsiteX6" fmla="*/ 242980 w 244419"/>
                      <a:gd name="connsiteY6" fmla="*/ 138804 h 270360"/>
                      <a:gd name="connsiteX7" fmla="*/ 241200 w 244419"/>
                      <a:gd name="connsiteY7" fmla="*/ 147619 h 270360"/>
                      <a:gd name="connsiteX8" fmla="*/ 241546 w 244419"/>
                      <a:gd name="connsiteY8" fmla="*/ 148069 h 270360"/>
                      <a:gd name="connsiteX9" fmla="*/ 201955 w 244419"/>
                      <a:gd name="connsiteY9" fmla="*/ 216642 h 270360"/>
                      <a:gd name="connsiteX10" fmla="*/ 0 w 244419"/>
                      <a:gd name="connsiteY10" fmla="*/ 270360 h 270360"/>
                      <a:gd name="connsiteX0" fmla="*/ 24900 w 244419"/>
                      <a:gd name="connsiteY0" fmla="*/ 111683 h 270466"/>
                      <a:gd name="connsiteX1" fmla="*/ 131001 w 244419"/>
                      <a:gd name="connsiteY1" fmla="*/ 119725 h 270466"/>
                      <a:gd name="connsiteX2" fmla="*/ 131001 w 244419"/>
                      <a:gd name="connsiteY2" fmla="*/ 55990 h 270466"/>
                      <a:gd name="connsiteX3" fmla="*/ 186991 w 244419"/>
                      <a:gd name="connsiteY3" fmla="*/ 0 h 270466"/>
                      <a:gd name="connsiteX4" fmla="*/ 226581 w 244419"/>
                      <a:gd name="connsiteY4" fmla="*/ 16400 h 270466"/>
                      <a:gd name="connsiteX5" fmla="*/ 242981 w 244419"/>
                      <a:gd name="connsiteY5" fmla="*/ 55990 h 270466"/>
                      <a:gd name="connsiteX6" fmla="*/ 242980 w 244419"/>
                      <a:gd name="connsiteY6" fmla="*/ 138804 h 270466"/>
                      <a:gd name="connsiteX7" fmla="*/ 241200 w 244419"/>
                      <a:gd name="connsiteY7" fmla="*/ 147619 h 270466"/>
                      <a:gd name="connsiteX8" fmla="*/ 241546 w 244419"/>
                      <a:gd name="connsiteY8" fmla="*/ 148069 h 270466"/>
                      <a:gd name="connsiteX9" fmla="*/ 201955 w 244419"/>
                      <a:gd name="connsiteY9" fmla="*/ 216642 h 270466"/>
                      <a:gd name="connsiteX10" fmla="*/ 0 w 244419"/>
                      <a:gd name="connsiteY10" fmla="*/ 270360 h 270466"/>
                      <a:gd name="connsiteX0" fmla="*/ 33319 w 253017"/>
                      <a:gd name="connsiteY0" fmla="*/ 111683 h 278869"/>
                      <a:gd name="connsiteX1" fmla="*/ 139420 w 253017"/>
                      <a:gd name="connsiteY1" fmla="*/ 119725 h 278869"/>
                      <a:gd name="connsiteX2" fmla="*/ 139420 w 253017"/>
                      <a:gd name="connsiteY2" fmla="*/ 55990 h 278869"/>
                      <a:gd name="connsiteX3" fmla="*/ 195410 w 253017"/>
                      <a:gd name="connsiteY3" fmla="*/ 0 h 278869"/>
                      <a:gd name="connsiteX4" fmla="*/ 235000 w 253017"/>
                      <a:gd name="connsiteY4" fmla="*/ 16400 h 278869"/>
                      <a:gd name="connsiteX5" fmla="*/ 251400 w 253017"/>
                      <a:gd name="connsiteY5" fmla="*/ 55990 h 278869"/>
                      <a:gd name="connsiteX6" fmla="*/ 251399 w 253017"/>
                      <a:gd name="connsiteY6" fmla="*/ 138804 h 278869"/>
                      <a:gd name="connsiteX7" fmla="*/ 249619 w 253017"/>
                      <a:gd name="connsiteY7" fmla="*/ 147619 h 278869"/>
                      <a:gd name="connsiteX8" fmla="*/ 249965 w 253017"/>
                      <a:gd name="connsiteY8" fmla="*/ 148069 h 278869"/>
                      <a:gd name="connsiteX9" fmla="*/ 210374 w 253017"/>
                      <a:gd name="connsiteY9" fmla="*/ 216642 h 278869"/>
                      <a:gd name="connsiteX10" fmla="*/ 0 w 253017"/>
                      <a:gd name="connsiteY10" fmla="*/ 278780 h 278869"/>
                      <a:gd name="connsiteX0" fmla="*/ 33319 w 253017"/>
                      <a:gd name="connsiteY0" fmla="*/ 111683 h 278869"/>
                      <a:gd name="connsiteX1" fmla="*/ 139420 w 253017"/>
                      <a:gd name="connsiteY1" fmla="*/ 119725 h 278869"/>
                      <a:gd name="connsiteX2" fmla="*/ 139420 w 253017"/>
                      <a:gd name="connsiteY2" fmla="*/ 55990 h 278869"/>
                      <a:gd name="connsiteX3" fmla="*/ 195410 w 253017"/>
                      <a:gd name="connsiteY3" fmla="*/ 0 h 278869"/>
                      <a:gd name="connsiteX4" fmla="*/ 235000 w 253017"/>
                      <a:gd name="connsiteY4" fmla="*/ 16400 h 278869"/>
                      <a:gd name="connsiteX5" fmla="*/ 251400 w 253017"/>
                      <a:gd name="connsiteY5" fmla="*/ 55990 h 278869"/>
                      <a:gd name="connsiteX6" fmla="*/ 251399 w 253017"/>
                      <a:gd name="connsiteY6" fmla="*/ 138804 h 278869"/>
                      <a:gd name="connsiteX7" fmla="*/ 249619 w 253017"/>
                      <a:gd name="connsiteY7" fmla="*/ 147619 h 278869"/>
                      <a:gd name="connsiteX8" fmla="*/ 249965 w 253017"/>
                      <a:gd name="connsiteY8" fmla="*/ 148069 h 278869"/>
                      <a:gd name="connsiteX9" fmla="*/ 210374 w 253017"/>
                      <a:gd name="connsiteY9" fmla="*/ 216642 h 278869"/>
                      <a:gd name="connsiteX10" fmla="*/ 0 w 253017"/>
                      <a:gd name="connsiteY10" fmla="*/ 278780 h 278869"/>
                      <a:gd name="connsiteX0" fmla="*/ 0 w 261793"/>
                      <a:gd name="connsiteY0" fmla="*/ 126837 h 278869"/>
                      <a:gd name="connsiteX1" fmla="*/ 148196 w 261793"/>
                      <a:gd name="connsiteY1" fmla="*/ 119725 h 278869"/>
                      <a:gd name="connsiteX2" fmla="*/ 148196 w 261793"/>
                      <a:gd name="connsiteY2" fmla="*/ 55990 h 278869"/>
                      <a:gd name="connsiteX3" fmla="*/ 204186 w 261793"/>
                      <a:gd name="connsiteY3" fmla="*/ 0 h 278869"/>
                      <a:gd name="connsiteX4" fmla="*/ 243776 w 261793"/>
                      <a:gd name="connsiteY4" fmla="*/ 16400 h 278869"/>
                      <a:gd name="connsiteX5" fmla="*/ 260176 w 261793"/>
                      <a:gd name="connsiteY5" fmla="*/ 55990 h 278869"/>
                      <a:gd name="connsiteX6" fmla="*/ 260175 w 261793"/>
                      <a:gd name="connsiteY6" fmla="*/ 138804 h 278869"/>
                      <a:gd name="connsiteX7" fmla="*/ 258395 w 261793"/>
                      <a:gd name="connsiteY7" fmla="*/ 147619 h 278869"/>
                      <a:gd name="connsiteX8" fmla="*/ 258741 w 261793"/>
                      <a:gd name="connsiteY8" fmla="*/ 148069 h 278869"/>
                      <a:gd name="connsiteX9" fmla="*/ 219150 w 261793"/>
                      <a:gd name="connsiteY9" fmla="*/ 216642 h 278869"/>
                      <a:gd name="connsiteX10" fmla="*/ 8776 w 261793"/>
                      <a:gd name="connsiteY10" fmla="*/ 278780 h 278869"/>
                      <a:gd name="connsiteX0" fmla="*/ 0 w 261793"/>
                      <a:gd name="connsiteY0" fmla="*/ 126837 h 278869"/>
                      <a:gd name="connsiteX1" fmla="*/ 148196 w 261793"/>
                      <a:gd name="connsiteY1" fmla="*/ 119725 h 278869"/>
                      <a:gd name="connsiteX2" fmla="*/ 148196 w 261793"/>
                      <a:gd name="connsiteY2" fmla="*/ 55990 h 278869"/>
                      <a:gd name="connsiteX3" fmla="*/ 204186 w 261793"/>
                      <a:gd name="connsiteY3" fmla="*/ 0 h 278869"/>
                      <a:gd name="connsiteX4" fmla="*/ 243776 w 261793"/>
                      <a:gd name="connsiteY4" fmla="*/ 16400 h 278869"/>
                      <a:gd name="connsiteX5" fmla="*/ 260176 w 261793"/>
                      <a:gd name="connsiteY5" fmla="*/ 55990 h 278869"/>
                      <a:gd name="connsiteX6" fmla="*/ 260175 w 261793"/>
                      <a:gd name="connsiteY6" fmla="*/ 138804 h 278869"/>
                      <a:gd name="connsiteX7" fmla="*/ 258395 w 261793"/>
                      <a:gd name="connsiteY7" fmla="*/ 147619 h 278869"/>
                      <a:gd name="connsiteX8" fmla="*/ 258741 w 261793"/>
                      <a:gd name="connsiteY8" fmla="*/ 148069 h 278869"/>
                      <a:gd name="connsiteX9" fmla="*/ 219150 w 261793"/>
                      <a:gd name="connsiteY9" fmla="*/ 216642 h 278869"/>
                      <a:gd name="connsiteX10" fmla="*/ 8776 w 261793"/>
                      <a:gd name="connsiteY10" fmla="*/ 278780 h 278869"/>
                      <a:gd name="connsiteX0" fmla="*/ 0 w 261793"/>
                      <a:gd name="connsiteY0" fmla="*/ 126837 h 278869"/>
                      <a:gd name="connsiteX1" fmla="*/ 148196 w 261793"/>
                      <a:gd name="connsiteY1" fmla="*/ 119725 h 278869"/>
                      <a:gd name="connsiteX2" fmla="*/ 148196 w 261793"/>
                      <a:gd name="connsiteY2" fmla="*/ 55990 h 278869"/>
                      <a:gd name="connsiteX3" fmla="*/ 204186 w 261793"/>
                      <a:gd name="connsiteY3" fmla="*/ 0 h 278869"/>
                      <a:gd name="connsiteX4" fmla="*/ 243776 w 261793"/>
                      <a:gd name="connsiteY4" fmla="*/ 16400 h 278869"/>
                      <a:gd name="connsiteX5" fmla="*/ 260176 w 261793"/>
                      <a:gd name="connsiteY5" fmla="*/ 55990 h 278869"/>
                      <a:gd name="connsiteX6" fmla="*/ 260175 w 261793"/>
                      <a:gd name="connsiteY6" fmla="*/ 138804 h 278869"/>
                      <a:gd name="connsiteX7" fmla="*/ 258395 w 261793"/>
                      <a:gd name="connsiteY7" fmla="*/ 147619 h 278869"/>
                      <a:gd name="connsiteX8" fmla="*/ 258741 w 261793"/>
                      <a:gd name="connsiteY8" fmla="*/ 148069 h 278869"/>
                      <a:gd name="connsiteX9" fmla="*/ 219150 w 261793"/>
                      <a:gd name="connsiteY9" fmla="*/ 216642 h 278869"/>
                      <a:gd name="connsiteX10" fmla="*/ 8776 w 261793"/>
                      <a:gd name="connsiteY10" fmla="*/ 278780 h 278869"/>
                      <a:gd name="connsiteX0" fmla="*/ 0 w 261793"/>
                      <a:gd name="connsiteY0" fmla="*/ 126837 h 278869"/>
                      <a:gd name="connsiteX1" fmla="*/ 148196 w 261793"/>
                      <a:gd name="connsiteY1" fmla="*/ 119725 h 278869"/>
                      <a:gd name="connsiteX2" fmla="*/ 148196 w 261793"/>
                      <a:gd name="connsiteY2" fmla="*/ 55990 h 278869"/>
                      <a:gd name="connsiteX3" fmla="*/ 204186 w 261793"/>
                      <a:gd name="connsiteY3" fmla="*/ 0 h 278869"/>
                      <a:gd name="connsiteX4" fmla="*/ 243776 w 261793"/>
                      <a:gd name="connsiteY4" fmla="*/ 16400 h 278869"/>
                      <a:gd name="connsiteX5" fmla="*/ 260176 w 261793"/>
                      <a:gd name="connsiteY5" fmla="*/ 55990 h 278869"/>
                      <a:gd name="connsiteX6" fmla="*/ 260175 w 261793"/>
                      <a:gd name="connsiteY6" fmla="*/ 138804 h 278869"/>
                      <a:gd name="connsiteX7" fmla="*/ 258395 w 261793"/>
                      <a:gd name="connsiteY7" fmla="*/ 147619 h 278869"/>
                      <a:gd name="connsiteX8" fmla="*/ 258741 w 261793"/>
                      <a:gd name="connsiteY8" fmla="*/ 148069 h 278869"/>
                      <a:gd name="connsiteX9" fmla="*/ 219150 w 261793"/>
                      <a:gd name="connsiteY9" fmla="*/ 216642 h 278869"/>
                      <a:gd name="connsiteX10" fmla="*/ 8776 w 261793"/>
                      <a:gd name="connsiteY10" fmla="*/ 278780 h 278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61793" h="278869">
                        <a:moveTo>
                          <a:pt x="0" y="126837"/>
                        </a:moveTo>
                        <a:cubicBezTo>
                          <a:pt x="63992" y="97526"/>
                          <a:pt x="104411" y="105256"/>
                          <a:pt x="148196" y="119725"/>
                        </a:cubicBezTo>
                        <a:lnTo>
                          <a:pt x="148196" y="55990"/>
                        </a:lnTo>
                        <a:cubicBezTo>
                          <a:pt x="148196" y="25068"/>
                          <a:pt x="173264" y="0"/>
                          <a:pt x="204186" y="0"/>
                        </a:cubicBezTo>
                        <a:cubicBezTo>
                          <a:pt x="219647" y="0"/>
                          <a:pt x="233644" y="6267"/>
                          <a:pt x="243776" y="16400"/>
                        </a:cubicBezTo>
                        <a:cubicBezTo>
                          <a:pt x="253909" y="26532"/>
                          <a:pt x="260176" y="40529"/>
                          <a:pt x="260176" y="55990"/>
                        </a:cubicBezTo>
                        <a:cubicBezTo>
                          <a:pt x="260176" y="83595"/>
                          <a:pt x="260175" y="111199"/>
                          <a:pt x="260175" y="138804"/>
                        </a:cubicBezTo>
                        <a:lnTo>
                          <a:pt x="258395" y="147619"/>
                        </a:lnTo>
                        <a:lnTo>
                          <a:pt x="258741" y="148069"/>
                        </a:lnTo>
                        <a:cubicBezTo>
                          <a:pt x="266744" y="177938"/>
                          <a:pt x="260811" y="194857"/>
                          <a:pt x="219150" y="216642"/>
                        </a:cubicBezTo>
                        <a:cubicBezTo>
                          <a:pt x="177489" y="238427"/>
                          <a:pt x="89564" y="281079"/>
                          <a:pt x="8776" y="278780"/>
                        </a:cubicBezTo>
                      </a:path>
                    </a:pathLst>
                  </a:custGeom>
                  <a:solidFill>
                    <a:srgbClr val="FFCC99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210" name="グループ化 209">
                <a:extLst>
                  <a:ext uri="{FF2B5EF4-FFF2-40B4-BE49-F238E27FC236}">
                    <a16:creationId xmlns:a16="http://schemas.microsoft.com/office/drawing/2014/main" id="{EFAF6460-1DF3-4A6D-9B50-5BC2E73E284F}"/>
                  </a:ext>
                </a:extLst>
              </p:cNvPr>
              <p:cNvGrpSpPr/>
              <p:nvPr/>
            </p:nvGrpSpPr>
            <p:grpSpPr>
              <a:xfrm rot="1800000">
                <a:off x="4331511" y="2628627"/>
                <a:ext cx="687387" cy="393278"/>
                <a:chOff x="4217434" y="2919969"/>
                <a:chExt cx="687387" cy="393278"/>
              </a:xfrm>
            </p:grpSpPr>
            <p:sp>
              <p:nvSpPr>
                <p:cNvPr id="211" name="四角形: 上の 2 つの角を丸める 210">
                  <a:extLst>
                    <a:ext uri="{FF2B5EF4-FFF2-40B4-BE49-F238E27FC236}">
                      <a16:creationId xmlns:a16="http://schemas.microsoft.com/office/drawing/2014/main" id="{D18F228D-055D-4F35-A02D-3ECA156F1DEA}"/>
                    </a:ext>
                  </a:extLst>
                </p:cNvPr>
                <p:cNvSpPr/>
                <p:nvPr/>
              </p:nvSpPr>
              <p:spPr>
                <a:xfrm rot="7200000">
                  <a:off x="4221919" y="2939615"/>
                  <a:ext cx="195637" cy="204607"/>
                </a:xfrm>
                <a:prstGeom prst="round2SameRect">
                  <a:avLst>
                    <a:gd name="adj1" fmla="val 50000"/>
                    <a:gd name="adj2" fmla="val 6759"/>
                  </a:avLst>
                </a:prstGeom>
                <a:solidFill>
                  <a:srgbClr val="00206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2" name="四角形: 上の 2 つの角を丸める 211">
                  <a:extLst>
                    <a:ext uri="{FF2B5EF4-FFF2-40B4-BE49-F238E27FC236}">
                      <a16:creationId xmlns:a16="http://schemas.microsoft.com/office/drawing/2014/main" id="{025B40AD-CE43-4AC6-A743-C4A4970B05C2}"/>
                    </a:ext>
                  </a:extLst>
                </p:cNvPr>
                <p:cNvSpPr/>
                <p:nvPr/>
              </p:nvSpPr>
              <p:spPr>
                <a:xfrm rot="7200000">
                  <a:off x="4460317" y="2868742"/>
                  <a:ext cx="237660" cy="651349"/>
                </a:xfrm>
                <a:prstGeom prst="round2SameRect">
                  <a:avLst>
                    <a:gd name="adj1" fmla="val 50000"/>
                    <a:gd name="adj2" fmla="val 24440"/>
                  </a:avLst>
                </a:prstGeom>
                <a:solidFill>
                  <a:srgbClr val="00206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3" name="正方形/長方形 212">
                  <a:extLst>
                    <a:ext uri="{FF2B5EF4-FFF2-40B4-BE49-F238E27FC236}">
                      <a16:creationId xmlns:a16="http://schemas.microsoft.com/office/drawing/2014/main" id="{6BB4F50E-B985-41A2-A7D4-56C332E65C6F}"/>
                    </a:ext>
                  </a:extLst>
                </p:cNvPr>
                <p:cNvSpPr/>
                <p:nvPr/>
              </p:nvSpPr>
              <p:spPr>
                <a:xfrm rot="18000000">
                  <a:off x="4171429" y="3004062"/>
                  <a:ext cx="182799" cy="14614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83B216C0-232A-45BD-A415-34A2CFA26FD4}"/>
                </a:ext>
              </a:extLst>
            </p:cNvPr>
            <p:cNvGrpSpPr/>
            <p:nvPr/>
          </p:nvGrpSpPr>
          <p:grpSpPr>
            <a:xfrm>
              <a:off x="4480345" y="1028774"/>
              <a:ext cx="1095245" cy="2503498"/>
              <a:chOff x="4480345" y="1028774"/>
              <a:chExt cx="1095245" cy="2503498"/>
            </a:xfrm>
          </p:grpSpPr>
          <p:grpSp>
            <p:nvGrpSpPr>
              <p:cNvPr id="133" name="グループ化 132">
                <a:extLst>
                  <a:ext uri="{FF2B5EF4-FFF2-40B4-BE49-F238E27FC236}">
                    <a16:creationId xmlns:a16="http://schemas.microsoft.com/office/drawing/2014/main" id="{1CD9E4EA-CD8A-4D75-8EDB-1E1D2D7F7DB0}"/>
                  </a:ext>
                </a:extLst>
              </p:cNvPr>
              <p:cNvGrpSpPr/>
              <p:nvPr/>
            </p:nvGrpSpPr>
            <p:grpSpPr>
              <a:xfrm>
                <a:off x="4485711" y="1028774"/>
                <a:ext cx="1089879" cy="2503498"/>
                <a:chOff x="3692081" y="1028774"/>
                <a:chExt cx="1089879" cy="2503498"/>
              </a:xfrm>
            </p:grpSpPr>
            <p:sp>
              <p:nvSpPr>
                <p:cNvPr id="745" name="楕円 744">
                  <a:extLst>
                    <a:ext uri="{FF2B5EF4-FFF2-40B4-BE49-F238E27FC236}">
                      <a16:creationId xmlns:a16="http://schemas.microsoft.com/office/drawing/2014/main" id="{BC75AA77-DC0D-4F4C-B155-89A9014EC862}"/>
                    </a:ext>
                  </a:extLst>
                </p:cNvPr>
                <p:cNvSpPr/>
                <p:nvPr/>
              </p:nvSpPr>
              <p:spPr>
                <a:xfrm rot="2700000">
                  <a:off x="3773227" y="1153367"/>
                  <a:ext cx="505744" cy="668035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43" name="フリーフォーム: 図形 742">
                  <a:extLst>
                    <a:ext uri="{FF2B5EF4-FFF2-40B4-BE49-F238E27FC236}">
                      <a16:creationId xmlns:a16="http://schemas.microsoft.com/office/drawing/2014/main" id="{7892E123-3841-4A18-A0DB-AE3F03F62842}"/>
                    </a:ext>
                  </a:extLst>
                </p:cNvPr>
                <p:cNvSpPr/>
                <p:nvPr/>
              </p:nvSpPr>
              <p:spPr>
                <a:xfrm>
                  <a:off x="4157664" y="2108773"/>
                  <a:ext cx="232503" cy="395121"/>
                </a:xfrm>
                <a:custGeom>
                  <a:avLst/>
                  <a:gdLst>
                    <a:gd name="connsiteX0" fmla="*/ 22650 w 248020"/>
                    <a:gd name="connsiteY0" fmla="*/ 0 h 258102"/>
                    <a:gd name="connsiteX1" fmla="*/ 225369 w 248020"/>
                    <a:gd name="connsiteY1" fmla="*/ 0 h 258102"/>
                    <a:gd name="connsiteX2" fmla="*/ 248020 w 248020"/>
                    <a:gd name="connsiteY2" fmla="*/ 258102 h 258102"/>
                    <a:gd name="connsiteX3" fmla="*/ 0 w 248020"/>
                    <a:gd name="connsiteY3" fmla="*/ 258102 h 258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020" h="258102">
                      <a:moveTo>
                        <a:pt x="22650" y="0"/>
                      </a:moveTo>
                      <a:lnTo>
                        <a:pt x="225369" y="0"/>
                      </a:lnTo>
                      <a:lnTo>
                        <a:pt x="248020" y="258102"/>
                      </a:lnTo>
                      <a:lnTo>
                        <a:pt x="0" y="258102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44" name="フリーフォーム: 図形 743">
                  <a:extLst>
                    <a:ext uri="{FF2B5EF4-FFF2-40B4-BE49-F238E27FC236}">
                      <a16:creationId xmlns:a16="http://schemas.microsoft.com/office/drawing/2014/main" id="{73313274-2B31-4AC9-9EB9-CC7BC23D3160}"/>
                    </a:ext>
                  </a:extLst>
                </p:cNvPr>
                <p:cNvSpPr/>
                <p:nvPr/>
              </p:nvSpPr>
              <p:spPr>
                <a:xfrm>
                  <a:off x="4176537" y="2123609"/>
                  <a:ext cx="121100" cy="195549"/>
                </a:xfrm>
                <a:custGeom>
                  <a:avLst/>
                  <a:gdLst>
                    <a:gd name="connsiteX0" fmla="*/ 152408 w 161003"/>
                    <a:gd name="connsiteY0" fmla="*/ 0 h 223973"/>
                    <a:gd name="connsiteX1" fmla="*/ 9452 w 161003"/>
                    <a:gd name="connsiteY1" fmla="*/ 219737 h 223973"/>
                    <a:gd name="connsiteX2" fmla="*/ 0 w 161003"/>
                    <a:gd name="connsiteY2" fmla="*/ 223973 h 223973"/>
                    <a:gd name="connsiteX3" fmla="*/ 4657 w 161003"/>
                    <a:gd name="connsiteY3" fmla="*/ 149621 h 223973"/>
                    <a:gd name="connsiteX4" fmla="*/ 85033 w 161003"/>
                    <a:gd name="connsiteY4" fmla="*/ 89394 h 223973"/>
                    <a:gd name="connsiteX5" fmla="*/ 152408 w 161003"/>
                    <a:gd name="connsiteY5" fmla="*/ 0 h 223973"/>
                    <a:gd name="connsiteX0" fmla="*/ 152408 w 161003"/>
                    <a:gd name="connsiteY0" fmla="*/ 0 h 209686"/>
                    <a:gd name="connsiteX1" fmla="*/ 9452 w 161003"/>
                    <a:gd name="connsiteY1" fmla="*/ 205450 h 209686"/>
                    <a:gd name="connsiteX2" fmla="*/ 0 w 161003"/>
                    <a:gd name="connsiteY2" fmla="*/ 209686 h 209686"/>
                    <a:gd name="connsiteX3" fmla="*/ 4657 w 161003"/>
                    <a:gd name="connsiteY3" fmla="*/ 135334 h 209686"/>
                    <a:gd name="connsiteX4" fmla="*/ 85033 w 161003"/>
                    <a:gd name="connsiteY4" fmla="*/ 75107 h 209686"/>
                    <a:gd name="connsiteX5" fmla="*/ 152408 w 161003"/>
                    <a:gd name="connsiteY5" fmla="*/ 0 h 209686"/>
                    <a:gd name="connsiteX0" fmla="*/ 152408 w 161003"/>
                    <a:gd name="connsiteY0" fmla="*/ 0 h 209686"/>
                    <a:gd name="connsiteX1" fmla="*/ 9452 w 161003"/>
                    <a:gd name="connsiteY1" fmla="*/ 205450 h 209686"/>
                    <a:gd name="connsiteX2" fmla="*/ 0 w 161003"/>
                    <a:gd name="connsiteY2" fmla="*/ 209686 h 209686"/>
                    <a:gd name="connsiteX3" fmla="*/ 4657 w 161003"/>
                    <a:gd name="connsiteY3" fmla="*/ 135334 h 209686"/>
                    <a:gd name="connsiteX4" fmla="*/ 87857 w 161003"/>
                    <a:gd name="connsiteY4" fmla="*/ 82251 h 209686"/>
                    <a:gd name="connsiteX5" fmla="*/ 152408 w 161003"/>
                    <a:gd name="connsiteY5" fmla="*/ 0 h 209686"/>
                    <a:gd name="connsiteX0" fmla="*/ 147751 w 156346"/>
                    <a:gd name="connsiteY0" fmla="*/ 0 h 205450"/>
                    <a:gd name="connsiteX1" fmla="*/ 4795 w 156346"/>
                    <a:gd name="connsiteY1" fmla="*/ 205450 h 205450"/>
                    <a:gd name="connsiteX2" fmla="*/ 0 w 156346"/>
                    <a:gd name="connsiteY2" fmla="*/ 135334 h 205450"/>
                    <a:gd name="connsiteX3" fmla="*/ 83200 w 156346"/>
                    <a:gd name="connsiteY3" fmla="*/ 82251 h 205450"/>
                    <a:gd name="connsiteX4" fmla="*/ 147751 w 156346"/>
                    <a:gd name="connsiteY4" fmla="*/ 0 h 205450"/>
                    <a:gd name="connsiteX0" fmla="*/ 148605 w 156752"/>
                    <a:gd name="connsiteY0" fmla="*/ 0 h 188781"/>
                    <a:gd name="connsiteX1" fmla="*/ 0 w 156752"/>
                    <a:gd name="connsiteY1" fmla="*/ 188781 h 188781"/>
                    <a:gd name="connsiteX2" fmla="*/ 854 w 156752"/>
                    <a:gd name="connsiteY2" fmla="*/ 135334 h 188781"/>
                    <a:gd name="connsiteX3" fmla="*/ 84054 w 156752"/>
                    <a:gd name="connsiteY3" fmla="*/ 82251 h 188781"/>
                    <a:gd name="connsiteX4" fmla="*/ 148605 w 156752"/>
                    <a:gd name="connsiteY4" fmla="*/ 0 h 188781"/>
                    <a:gd name="connsiteX0" fmla="*/ 148605 w 148605"/>
                    <a:gd name="connsiteY0" fmla="*/ 0 h 188781"/>
                    <a:gd name="connsiteX1" fmla="*/ 0 w 148605"/>
                    <a:gd name="connsiteY1" fmla="*/ 188781 h 188781"/>
                    <a:gd name="connsiteX2" fmla="*/ 854 w 148605"/>
                    <a:gd name="connsiteY2" fmla="*/ 135334 h 188781"/>
                    <a:gd name="connsiteX3" fmla="*/ 84054 w 148605"/>
                    <a:gd name="connsiteY3" fmla="*/ 82251 h 188781"/>
                    <a:gd name="connsiteX4" fmla="*/ 148605 w 148605"/>
                    <a:gd name="connsiteY4" fmla="*/ 0 h 188781"/>
                    <a:gd name="connsiteX0" fmla="*/ 148605 w 148605"/>
                    <a:gd name="connsiteY0" fmla="*/ 0 h 188781"/>
                    <a:gd name="connsiteX1" fmla="*/ 0 w 148605"/>
                    <a:gd name="connsiteY1" fmla="*/ 188781 h 188781"/>
                    <a:gd name="connsiteX2" fmla="*/ 854 w 148605"/>
                    <a:gd name="connsiteY2" fmla="*/ 135334 h 188781"/>
                    <a:gd name="connsiteX3" fmla="*/ 84054 w 148605"/>
                    <a:gd name="connsiteY3" fmla="*/ 82251 h 188781"/>
                    <a:gd name="connsiteX4" fmla="*/ 148605 w 148605"/>
                    <a:gd name="connsiteY4" fmla="*/ 0 h 188781"/>
                    <a:gd name="connsiteX0" fmla="*/ 151429 w 151429"/>
                    <a:gd name="connsiteY0" fmla="*/ 0 h 186400"/>
                    <a:gd name="connsiteX1" fmla="*/ 0 w 151429"/>
                    <a:gd name="connsiteY1" fmla="*/ 186400 h 186400"/>
                    <a:gd name="connsiteX2" fmla="*/ 854 w 151429"/>
                    <a:gd name="connsiteY2" fmla="*/ 132953 h 186400"/>
                    <a:gd name="connsiteX3" fmla="*/ 84054 w 151429"/>
                    <a:gd name="connsiteY3" fmla="*/ 79870 h 186400"/>
                    <a:gd name="connsiteX4" fmla="*/ 151429 w 151429"/>
                    <a:gd name="connsiteY4" fmla="*/ 0 h 18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1429" h="186400">
                      <a:moveTo>
                        <a:pt x="151429" y="0"/>
                      </a:moveTo>
                      <a:cubicBezTo>
                        <a:pt x="150345" y="78261"/>
                        <a:pt x="89168" y="133779"/>
                        <a:pt x="0" y="186400"/>
                      </a:cubicBezTo>
                      <a:cubicBezTo>
                        <a:pt x="285" y="168584"/>
                        <a:pt x="569" y="150769"/>
                        <a:pt x="854" y="132953"/>
                      </a:cubicBezTo>
                      <a:lnTo>
                        <a:pt x="84054" y="79870"/>
                      </a:lnTo>
                      <a:cubicBezTo>
                        <a:pt x="113633" y="51040"/>
                        <a:pt x="136893" y="29985"/>
                        <a:pt x="15142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742" name="フリーフォーム: 図形 741">
                  <a:extLst>
                    <a:ext uri="{FF2B5EF4-FFF2-40B4-BE49-F238E27FC236}">
                      <a16:creationId xmlns:a16="http://schemas.microsoft.com/office/drawing/2014/main" id="{78086ECB-7D62-46A3-8A74-087F0DCB8098}"/>
                    </a:ext>
                  </a:extLst>
                </p:cNvPr>
                <p:cNvSpPr/>
                <p:nvPr/>
              </p:nvSpPr>
              <p:spPr>
                <a:xfrm>
                  <a:off x="3724086" y="1215441"/>
                  <a:ext cx="1004748" cy="1121920"/>
                </a:xfrm>
                <a:custGeom>
                  <a:avLst/>
                  <a:gdLst>
                    <a:gd name="connsiteX0" fmla="*/ 532477 w 1004748"/>
                    <a:gd name="connsiteY0" fmla="*/ 0 h 1119446"/>
                    <a:gd name="connsiteX1" fmla="*/ 1004703 w 1004748"/>
                    <a:gd name="connsiteY1" fmla="*/ 534658 h 1119446"/>
                    <a:gd name="connsiteX2" fmla="*/ 647762 w 1004748"/>
                    <a:gd name="connsiteY2" fmla="*/ 1058218 h 1119446"/>
                    <a:gd name="connsiteX3" fmla="*/ 574924 w 1004748"/>
                    <a:gd name="connsiteY3" fmla="*/ 907339 h 1119446"/>
                    <a:gd name="connsiteX4" fmla="*/ 244591 w 1004748"/>
                    <a:gd name="connsiteY4" fmla="*/ 1118805 h 1119446"/>
                    <a:gd name="connsiteX5" fmla="*/ 96821 w 1004748"/>
                    <a:gd name="connsiteY5" fmla="*/ 1018865 h 1119446"/>
                    <a:gd name="connsiteX6" fmla="*/ 93222 w 1004748"/>
                    <a:gd name="connsiteY6" fmla="*/ 1007737 h 1119446"/>
                    <a:gd name="connsiteX7" fmla="*/ 98077 w 1004748"/>
                    <a:gd name="connsiteY7" fmla="*/ 1006278 h 1119446"/>
                    <a:gd name="connsiteX8" fmla="*/ 135404 w 1004748"/>
                    <a:gd name="connsiteY8" fmla="*/ 980413 h 1119446"/>
                    <a:gd name="connsiteX9" fmla="*/ 98077 w 1004748"/>
                    <a:gd name="connsiteY9" fmla="*/ 985835 h 1119446"/>
                    <a:gd name="connsiteX10" fmla="*/ 86965 w 1004748"/>
                    <a:gd name="connsiteY10" fmla="*/ 988394 h 1119446"/>
                    <a:gd name="connsiteX11" fmla="*/ 81904 w 1004748"/>
                    <a:gd name="connsiteY11" fmla="*/ 972746 h 1119446"/>
                    <a:gd name="connsiteX12" fmla="*/ 69487 w 1004748"/>
                    <a:gd name="connsiteY12" fmla="*/ 912796 h 1119446"/>
                    <a:gd name="connsiteX13" fmla="*/ 0 w 1004748"/>
                    <a:gd name="connsiteY13" fmla="*/ 863460 h 1119446"/>
                    <a:gd name="connsiteX14" fmla="*/ 62281 w 1004748"/>
                    <a:gd name="connsiteY14" fmla="*/ 694242 h 1119446"/>
                    <a:gd name="connsiteX15" fmla="*/ 28390 w 1004748"/>
                    <a:gd name="connsiteY15" fmla="*/ 487045 h 1119446"/>
                    <a:gd name="connsiteX16" fmla="*/ 26520 w 1004748"/>
                    <a:gd name="connsiteY16" fmla="*/ 412367 h 1119446"/>
                    <a:gd name="connsiteX17" fmla="*/ 532477 w 1004748"/>
                    <a:gd name="connsiteY17" fmla="*/ 0 h 1119446"/>
                    <a:gd name="connsiteX0" fmla="*/ 574924 w 1004748"/>
                    <a:gd name="connsiteY0" fmla="*/ 907339 h 1119446"/>
                    <a:gd name="connsiteX1" fmla="*/ 244591 w 1004748"/>
                    <a:gd name="connsiteY1" fmla="*/ 1118805 h 1119446"/>
                    <a:gd name="connsiteX2" fmla="*/ 96821 w 1004748"/>
                    <a:gd name="connsiteY2" fmla="*/ 1018865 h 1119446"/>
                    <a:gd name="connsiteX3" fmla="*/ 93222 w 1004748"/>
                    <a:gd name="connsiteY3" fmla="*/ 1007737 h 1119446"/>
                    <a:gd name="connsiteX4" fmla="*/ 98077 w 1004748"/>
                    <a:gd name="connsiteY4" fmla="*/ 1006278 h 1119446"/>
                    <a:gd name="connsiteX5" fmla="*/ 135404 w 1004748"/>
                    <a:gd name="connsiteY5" fmla="*/ 980413 h 1119446"/>
                    <a:gd name="connsiteX6" fmla="*/ 98077 w 1004748"/>
                    <a:gd name="connsiteY6" fmla="*/ 985835 h 1119446"/>
                    <a:gd name="connsiteX7" fmla="*/ 86965 w 1004748"/>
                    <a:gd name="connsiteY7" fmla="*/ 988394 h 1119446"/>
                    <a:gd name="connsiteX8" fmla="*/ 81904 w 1004748"/>
                    <a:gd name="connsiteY8" fmla="*/ 972746 h 1119446"/>
                    <a:gd name="connsiteX9" fmla="*/ 69487 w 1004748"/>
                    <a:gd name="connsiteY9" fmla="*/ 912796 h 1119446"/>
                    <a:gd name="connsiteX10" fmla="*/ 0 w 1004748"/>
                    <a:gd name="connsiteY10" fmla="*/ 863460 h 1119446"/>
                    <a:gd name="connsiteX11" fmla="*/ 62281 w 1004748"/>
                    <a:gd name="connsiteY11" fmla="*/ 694242 h 1119446"/>
                    <a:gd name="connsiteX12" fmla="*/ 28390 w 1004748"/>
                    <a:gd name="connsiteY12" fmla="*/ 487045 h 1119446"/>
                    <a:gd name="connsiteX13" fmla="*/ 26520 w 1004748"/>
                    <a:gd name="connsiteY13" fmla="*/ 412367 h 1119446"/>
                    <a:gd name="connsiteX14" fmla="*/ 532477 w 1004748"/>
                    <a:gd name="connsiteY14" fmla="*/ 0 h 1119446"/>
                    <a:gd name="connsiteX15" fmla="*/ 1004703 w 1004748"/>
                    <a:gd name="connsiteY15" fmla="*/ 534658 h 1119446"/>
                    <a:gd name="connsiteX16" fmla="*/ 647762 w 1004748"/>
                    <a:gd name="connsiteY16" fmla="*/ 1058218 h 1119446"/>
                    <a:gd name="connsiteX17" fmla="*/ 666364 w 1004748"/>
                    <a:gd name="connsiteY17" fmla="*/ 998779 h 1119446"/>
                    <a:gd name="connsiteX0" fmla="*/ 574924 w 1004748"/>
                    <a:gd name="connsiteY0" fmla="*/ 907339 h 1119446"/>
                    <a:gd name="connsiteX1" fmla="*/ 244591 w 1004748"/>
                    <a:gd name="connsiteY1" fmla="*/ 1118805 h 1119446"/>
                    <a:gd name="connsiteX2" fmla="*/ 96821 w 1004748"/>
                    <a:gd name="connsiteY2" fmla="*/ 1018865 h 1119446"/>
                    <a:gd name="connsiteX3" fmla="*/ 93222 w 1004748"/>
                    <a:gd name="connsiteY3" fmla="*/ 1007737 h 1119446"/>
                    <a:gd name="connsiteX4" fmla="*/ 98077 w 1004748"/>
                    <a:gd name="connsiteY4" fmla="*/ 1006278 h 1119446"/>
                    <a:gd name="connsiteX5" fmla="*/ 135404 w 1004748"/>
                    <a:gd name="connsiteY5" fmla="*/ 980413 h 1119446"/>
                    <a:gd name="connsiteX6" fmla="*/ 98077 w 1004748"/>
                    <a:gd name="connsiteY6" fmla="*/ 985835 h 1119446"/>
                    <a:gd name="connsiteX7" fmla="*/ 86965 w 1004748"/>
                    <a:gd name="connsiteY7" fmla="*/ 988394 h 1119446"/>
                    <a:gd name="connsiteX8" fmla="*/ 81904 w 1004748"/>
                    <a:gd name="connsiteY8" fmla="*/ 972746 h 1119446"/>
                    <a:gd name="connsiteX9" fmla="*/ 69487 w 1004748"/>
                    <a:gd name="connsiteY9" fmla="*/ 912796 h 1119446"/>
                    <a:gd name="connsiteX10" fmla="*/ 0 w 1004748"/>
                    <a:gd name="connsiteY10" fmla="*/ 863460 h 1119446"/>
                    <a:gd name="connsiteX11" fmla="*/ 62281 w 1004748"/>
                    <a:gd name="connsiteY11" fmla="*/ 694242 h 1119446"/>
                    <a:gd name="connsiteX12" fmla="*/ 28390 w 1004748"/>
                    <a:gd name="connsiteY12" fmla="*/ 487045 h 1119446"/>
                    <a:gd name="connsiteX13" fmla="*/ 26520 w 1004748"/>
                    <a:gd name="connsiteY13" fmla="*/ 412367 h 1119446"/>
                    <a:gd name="connsiteX14" fmla="*/ 532477 w 1004748"/>
                    <a:gd name="connsiteY14" fmla="*/ 0 h 1119446"/>
                    <a:gd name="connsiteX15" fmla="*/ 1004703 w 1004748"/>
                    <a:gd name="connsiteY15" fmla="*/ 534658 h 1119446"/>
                    <a:gd name="connsiteX16" fmla="*/ 647762 w 1004748"/>
                    <a:gd name="connsiteY16" fmla="*/ 1058218 h 1119446"/>
                    <a:gd name="connsiteX0" fmla="*/ 574924 w 1004748"/>
                    <a:gd name="connsiteY0" fmla="*/ 907339 h 1118805"/>
                    <a:gd name="connsiteX1" fmla="*/ 244591 w 1004748"/>
                    <a:gd name="connsiteY1" fmla="*/ 1118805 h 1118805"/>
                    <a:gd name="connsiteX2" fmla="*/ 96821 w 1004748"/>
                    <a:gd name="connsiteY2" fmla="*/ 1018865 h 1118805"/>
                    <a:gd name="connsiteX3" fmla="*/ 93222 w 1004748"/>
                    <a:gd name="connsiteY3" fmla="*/ 1007737 h 1118805"/>
                    <a:gd name="connsiteX4" fmla="*/ 98077 w 1004748"/>
                    <a:gd name="connsiteY4" fmla="*/ 1006278 h 1118805"/>
                    <a:gd name="connsiteX5" fmla="*/ 135404 w 1004748"/>
                    <a:gd name="connsiteY5" fmla="*/ 980413 h 1118805"/>
                    <a:gd name="connsiteX6" fmla="*/ 98077 w 1004748"/>
                    <a:gd name="connsiteY6" fmla="*/ 985835 h 1118805"/>
                    <a:gd name="connsiteX7" fmla="*/ 86965 w 1004748"/>
                    <a:gd name="connsiteY7" fmla="*/ 988394 h 1118805"/>
                    <a:gd name="connsiteX8" fmla="*/ 81904 w 1004748"/>
                    <a:gd name="connsiteY8" fmla="*/ 972746 h 1118805"/>
                    <a:gd name="connsiteX9" fmla="*/ 69487 w 1004748"/>
                    <a:gd name="connsiteY9" fmla="*/ 912796 h 1118805"/>
                    <a:gd name="connsiteX10" fmla="*/ 0 w 1004748"/>
                    <a:gd name="connsiteY10" fmla="*/ 863460 h 1118805"/>
                    <a:gd name="connsiteX11" fmla="*/ 62281 w 1004748"/>
                    <a:gd name="connsiteY11" fmla="*/ 694242 h 1118805"/>
                    <a:gd name="connsiteX12" fmla="*/ 28390 w 1004748"/>
                    <a:gd name="connsiteY12" fmla="*/ 487045 h 1118805"/>
                    <a:gd name="connsiteX13" fmla="*/ 26520 w 1004748"/>
                    <a:gd name="connsiteY13" fmla="*/ 412367 h 1118805"/>
                    <a:gd name="connsiteX14" fmla="*/ 532477 w 1004748"/>
                    <a:gd name="connsiteY14" fmla="*/ 0 h 1118805"/>
                    <a:gd name="connsiteX15" fmla="*/ 1004703 w 1004748"/>
                    <a:gd name="connsiteY15" fmla="*/ 534658 h 1118805"/>
                    <a:gd name="connsiteX16" fmla="*/ 647762 w 1004748"/>
                    <a:gd name="connsiteY16" fmla="*/ 1058218 h 1118805"/>
                    <a:gd name="connsiteX0" fmla="*/ 574924 w 1004748"/>
                    <a:gd name="connsiteY0" fmla="*/ 907339 h 1121920"/>
                    <a:gd name="connsiteX1" fmla="*/ 244591 w 1004748"/>
                    <a:gd name="connsiteY1" fmla="*/ 1118805 h 1121920"/>
                    <a:gd name="connsiteX2" fmla="*/ 96821 w 1004748"/>
                    <a:gd name="connsiteY2" fmla="*/ 1018865 h 1121920"/>
                    <a:gd name="connsiteX3" fmla="*/ 93222 w 1004748"/>
                    <a:gd name="connsiteY3" fmla="*/ 1007737 h 1121920"/>
                    <a:gd name="connsiteX4" fmla="*/ 98077 w 1004748"/>
                    <a:gd name="connsiteY4" fmla="*/ 1006278 h 1121920"/>
                    <a:gd name="connsiteX5" fmla="*/ 135404 w 1004748"/>
                    <a:gd name="connsiteY5" fmla="*/ 980413 h 1121920"/>
                    <a:gd name="connsiteX6" fmla="*/ 98077 w 1004748"/>
                    <a:gd name="connsiteY6" fmla="*/ 985835 h 1121920"/>
                    <a:gd name="connsiteX7" fmla="*/ 86965 w 1004748"/>
                    <a:gd name="connsiteY7" fmla="*/ 988394 h 1121920"/>
                    <a:gd name="connsiteX8" fmla="*/ 81904 w 1004748"/>
                    <a:gd name="connsiteY8" fmla="*/ 972746 h 1121920"/>
                    <a:gd name="connsiteX9" fmla="*/ 69487 w 1004748"/>
                    <a:gd name="connsiteY9" fmla="*/ 912796 h 1121920"/>
                    <a:gd name="connsiteX10" fmla="*/ 0 w 1004748"/>
                    <a:gd name="connsiteY10" fmla="*/ 863460 h 1121920"/>
                    <a:gd name="connsiteX11" fmla="*/ 62281 w 1004748"/>
                    <a:gd name="connsiteY11" fmla="*/ 694242 h 1121920"/>
                    <a:gd name="connsiteX12" fmla="*/ 28390 w 1004748"/>
                    <a:gd name="connsiteY12" fmla="*/ 487045 h 1121920"/>
                    <a:gd name="connsiteX13" fmla="*/ 26520 w 1004748"/>
                    <a:gd name="connsiteY13" fmla="*/ 412367 h 1121920"/>
                    <a:gd name="connsiteX14" fmla="*/ 532477 w 1004748"/>
                    <a:gd name="connsiteY14" fmla="*/ 0 h 1121920"/>
                    <a:gd name="connsiteX15" fmla="*/ 1004703 w 1004748"/>
                    <a:gd name="connsiteY15" fmla="*/ 534658 h 1121920"/>
                    <a:gd name="connsiteX16" fmla="*/ 647762 w 1004748"/>
                    <a:gd name="connsiteY16" fmla="*/ 1058218 h 1121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004748" h="1121920">
                      <a:moveTo>
                        <a:pt x="574924" y="907339"/>
                      </a:moveTo>
                      <a:cubicBezTo>
                        <a:pt x="489801" y="1074259"/>
                        <a:pt x="345404" y="1100566"/>
                        <a:pt x="244591" y="1118805"/>
                      </a:cubicBezTo>
                      <a:cubicBezTo>
                        <a:pt x="180419" y="1132981"/>
                        <a:pt x="129224" y="1098625"/>
                        <a:pt x="96821" y="1018865"/>
                      </a:cubicBezTo>
                      <a:lnTo>
                        <a:pt x="93222" y="1007737"/>
                      </a:lnTo>
                      <a:lnTo>
                        <a:pt x="98077" y="1006278"/>
                      </a:lnTo>
                      <a:cubicBezTo>
                        <a:pt x="121140" y="996902"/>
                        <a:pt x="135404" y="986104"/>
                        <a:pt x="135404" y="980413"/>
                      </a:cubicBezTo>
                      <a:cubicBezTo>
                        <a:pt x="135404" y="974723"/>
                        <a:pt x="121140" y="979568"/>
                        <a:pt x="98077" y="985835"/>
                      </a:cubicBezTo>
                      <a:lnTo>
                        <a:pt x="86965" y="988394"/>
                      </a:lnTo>
                      <a:lnTo>
                        <a:pt x="81904" y="972746"/>
                      </a:lnTo>
                      <a:cubicBezTo>
                        <a:pt x="77354" y="955180"/>
                        <a:pt x="73221" y="935310"/>
                        <a:pt x="69487" y="912796"/>
                      </a:cubicBezTo>
                      <a:cubicBezTo>
                        <a:pt x="42342" y="906243"/>
                        <a:pt x="12805" y="890568"/>
                        <a:pt x="0" y="863460"/>
                      </a:cubicBezTo>
                      <a:cubicBezTo>
                        <a:pt x="2804" y="823346"/>
                        <a:pt x="55169" y="773646"/>
                        <a:pt x="62281" y="694242"/>
                      </a:cubicBezTo>
                      <a:cubicBezTo>
                        <a:pt x="69393" y="614838"/>
                        <a:pt x="32366" y="520531"/>
                        <a:pt x="28390" y="487045"/>
                      </a:cubicBezTo>
                      <a:cubicBezTo>
                        <a:pt x="22563" y="456950"/>
                        <a:pt x="27144" y="437260"/>
                        <a:pt x="26520" y="412367"/>
                      </a:cubicBezTo>
                      <a:cubicBezTo>
                        <a:pt x="33055" y="166624"/>
                        <a:pt x="282904" y="0"/>
                        <a:pt x="532477" y="0"/>
                      </a:cubicBezTo>
                      <a:cubicBezTo>
                        <a:pt x="817704" y="0"/>
                        <a:pt x="1001097" y="306261"/>
                        <a:pt x="1004703" y="534658"/>
                      </a:cubicBezTo>
                      <a:cubicBezTo>
                        <a:pt x="1008309" y="763056"/>
                        <a:pt x="795547" y="974302"/>
                        <a:pt x="647762" y="1058218"/>
                      </a:cubicBez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44" name="フリーフォーム: 図形 543">
                  <a:extLst>
                    <a:ext uri="{FF2B5EF4-FFF2-40B4-BE49-F238E27FC236}">
                      <a16:creationId xmlns:a16="http://schemas.microsoft.com/office/drawing/2014/main" id="{29680A0F-1748-4D53-96E1-70E0DF12E5DF}"/>
                    </a:ext>
                  </a:extLst>
                </p:cNvPr>
                <p:cNvSpPr/>
                <p:nvPr/>
              </p:nvSpPr>
              <p:spPr>
                <a:xfrm rot="1800000">
                  <a:off x="3756428" y="3022983"/>
                  <a:ext cx="191239" cy="323675"/>
                </a:xfrm>
                <a:custGeom>
                  <a:avLst/>
                  <a:gdLst>
                    <a:gd name="connsiteX0" fmla="*/ 120455 w 240910"/>
                    <a:gd name="connsiteY0" fmla="*/ 0 h 290804"/>
                    <a:gd name="connsiteX1" fmla="*/ 205630 w 240910"/>
                    <a:gd name="connsiteY1" fmla="*/ 35280 h 290804"/>
                    <a:gd name="connsiteX2" fmla="*/ 205630 w 240910"/>
                    <a:gd name="connsiteY2" fmla="*/ 205630 h 290804"/>
                    <a:gd name="connsiteX3" fmla="*/ 120455 w 240910"/>
                    <a:gd name="connsiteY3" fmla="*/ 290804 h 290804"/>
                    <a:gd name="connsiteX4" fmla="*/ 35280 w 240910"/>
                    <a:gd name="connsiteY4" fmla="*/ 205630 h 290804"/>
                    <a:gd name="connsiteX5" fmla="*/ 35280 w 240910"/>
                    <a:gd name="connsiteY5" fmla="*/ 35280 h 290804"/>
                    <a:gd name="connsiteX6" fmla="*/ 120455 w 240910"/>
                    <a:gd name="connsiteY6" fmla="*/ 0 h 2908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0910" h="290804">
                      <a:moveTo>
                        <a:pt x="120455" y="0"/>
                      </a:moveTo>
                      <a:cubicBezTo>
                        <a:pt x="151282" y="0"/>
                        <a:pt x="182109" y="11760"/>
                        <a:pt x="205630" y="35280"/>
                      </a:cubicBezTo>
                      <a:cubicBezTo>
                        <a:pt x="252670" y="82320"/>
                        <a:pt x="252670" y="158590"/>
                        <a:pt x="205630" y="205630"/>
                      </a:cubicBezTo>
                      <a:lnTo>
                        <a:pt x="120455" y="290804"/>
                      </a:lnTo>
                      <a:lnTo>
                        <a:pt x="35280" y="205630"/>
                      </a:lnTo>
                      <a:cubicBezTo>
                        <a:pt x="-11760" y="158590"/>
                        <a:pt x="-11760" y="82320"/>
                        <a:pt x="35280" y="35280"/>
                      </a:cubicBezTo>
                      <a:cubicBezTo>
                        <a:pt x="58801" y="11760"/>
                        <a:pt x="89628" y="0"/>
                        <a:pt x="120455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5" name="円/楕円 27">
                  <a:extLst>
                    <a:ext uri="{FF2B5EF4-FFF2-40B4-BE49-F238E27FC236}">
                      <a16:creationId xmlns:a16="http://schemas.microsoft.com/office/drawing/2014/main" id="{7BC05355-5A3B-494A-91A1-E94FE8F02C1A}"/>
                    </a:ext>
                  </a:extLst>
                </p:cNvPr>
                <p:cNvSpPr/>
                <p:nvPr/>
              </p:nvSpPr>
              <p:spPr>
                <a:xfrm>
                  <a:off x="3784379" y="1548082"/>
                  <a:ext cx="245617" cy="45548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84" name="フリーフォーム: 図形 483">
                  <a:extLst>
                    <a:ext uri="{FF2B5EF4-FFF2-40B4-BE49-F238E27FC236}">
                      <a16:creationId xmlns:a16="http://schemas.microsoft.com/office/drawing/2014/main" id="{F218E088-A743-4B72-8BDF-C74D64E781A9}"/>
                    </a:ext>
                  </a:extLst>
                </p:cNvPr>
                <p:cNvSpPr/>
                <p:nvPr/>
              </p:nvSpPr>
              <p:spPr>
                <a:xfrm>
                  <a:off x="3867489" y="2489365"/>
                  <a:ext cx="690149" cy="1042907"/>
                </a:xfrm>
                <a:custGeom>
                  <a:avLst/>
                  <a:gdLst>
                    <a:gd name="connsiteX0" fmla="*/ 357408 w 686518"/>
                    <a:gd name="connsiteY0" fmla="*/ 0 h 1042907"/>
                    <a:gd name="connsiteX1" fmla="*/ 449096 w 686518"/>
                    <a:gd name="connsiteY1" fmla="*/ 0 h 1042907"/>
                    <a:gd name="connsiteX2" fmla="*/ 686518 w 686518"/>
                    <a:gd name="connsiteY2" fmla="*/ 237422 h 1042907"/>
                    <a:gd name="connsiteX3" fmla="*/ 686518 w 686518"/>
                    <a:gd name="connsiteY3" fmla="*/ 1042907 h 1042907"/>
                    <a:gd name="connsiteX4" fmla="*/ 586504 w 686518"/>
                    <a:gd name="connsiteY4" fmla="*/ 1042907 h 1042907"/>
                    <a:gd name="connsiteX5" fmla="*/ 119986 w 686518"/>
                    <a:gd name="connsiteY5" fmla="*/ 1042907 h 1042907"/>
                    <a:gd name="connsiteX6" fmla="*/ 119986 w 686518"/>
                    <a:gd name="connsiteY6" fmla="*/ 1038179 h 1042907"/>
                    <a:gd name="connsiteX7" fmla="*/ 86647 w 686518"/>
                    <a:gd name="connsiteY7" fmla="*/ 1037842 h 1042907"/>
                    <a:gd name="connsiteX8" fmla="*/ 923 w 686518"/>
                    <a:gd name="connsiteY8" fmla="*/ 530486 h 1042907"/>
                    <a:gd name="connsiteX9" fmla="*/ 209117 w 686518"/>
                    <a:gd name="connsiteY9" fmla="*/ 49301 h 1042907"/>
                    <a:gd name="connsiteX10" fmla="*/ 227961 w 686518"/>
                    <a:gd name="connsiteY10" fmla="*/ 43625 h 1042907"/>
                    <a:gd name="connsiteX11" fmla="*/ 264993 w 686518"/>
                    <a:gd name="connsiteY11" fmla="*/ 18658 h 1042907"/>
                    <a:gd name="connsiteX12" fmla="*/ 357408 w 686518"/>
                    <a:gd name="connsiteY12" fmla="*/ 0 h 1042907"/>
                    <a:gd name="connsiteX0" fmla="*/ 360735 w 689845"/>
                    <a:gd name="connsiteY0" fmla="*/ 0 h 1042907"/>
                    <a:gd name="connsiteX1" fmla="*/ 452423 w 689845"/>
                    <a:gd name="connsiteY1" fmla="*/ 0 h 1042907"/>
                    <a:gd name="connsiteX2" fmla="*/ 689845 w 689845"/>
                    <a:gd name="connsiteY2" fmla="*/ 237422 h 1042907"/>
                    <a:gd name="connsiteX3" fmla="*/ 689845 w 689845"/>
                    <a:gd name="connsiteY3" fmla="*/ 1042907 h 1042907"/>
                    <a:gd name="connsiteX4" fmla="*/ 589831 w 689845"/>
                    <a:gd name="connsiteY4" fmla="*/ 1042907 h 1042907"/>
                    <a:gd name="connsiteX5" fmla="*/ 123313 w 689845"/>
                    <a:gd name="connsiteY5" fmla="*/ 1042907 h 1042907"/>
                    <a:gd name="connsiteX6" fmla="*/ 123313 w 689845"/>
                    <a:gd name="connsiteY6" fmla="*/ 1038179 h 1042907"/>
                    <a:gd name="connsiteX7" fmla="*/ 89974 w 689845"/>
                    <a:gd name="connsiteY7" fmla="*/ 1037842 h 1042907"/>
                    <a:gd name="connsiteX8" fmla="*/ 4250 w 689845"/>
                    <a:gd name="connsiteY8" fmla="*/ 530486 h 1042907"/>
                    <a:gd name="connsiteX9" fmla="*/ 231288 w 689845"/>
                    <a:gd name="connsiteY9" fmla="*/ 43625 h 1042907"/>
                    <a:gd name="connsiteX10" fmla="*/ 268320 w 689845"/>
                    <a:gd name="connsiteY10" fmla="*/ 18658 h 1042907"/>
                    <a:gd name="connsiteX11" fmla="*/ 360735 w 689845"/>
                    <a:gd name="connsiteY11" fmla="*/ 0 h 1042907"/>
                    <a:gd name="connsiteX0" fmla="*/ 358845 w 687955"/>
                    <a:gd name="connsiteY0" fmla="*/ 0 h 1042907"/>
                    <a:gd name="connsiteX1" fmla="*/ 450533 w 687955"/>
                    <a:gd name="connsiteY1" fmla="*/ 0 h 1042907"/>
                    <a:gd name="connsiteX2" fmla="*/ 687955 w 687955"/>
                    <a:gd name="connsiteY2" fmla="*/ 237422 h 1042907"/>
                    <a:gd name="connsiteX3" fmla="*/ 687955 w 687955"/>
                    <a:gd name="connsiteY3" fmla="*/ 1042907 h 1042907"/>
                    <a:gd name="connsiteX4" fmla="*/ 587941 w 687955"/>
                    <a:gd name="connsiteY4" fmla="*/ 1042907 h 1042907"/>
                    <a:gd name="connsiteX5" fmla="*/ 121423 w 687955"/>
                    <a:gd name="connsiteY5" fmla="*/ 1042907 h 1042907"/>
                    <a:gd name="connsiteX6" fmla="*/ 121423 w 687955"/>
                    <a:gd name="connsiteY6" fmla="*/ 1038179 h 1042907"/>
                    <a:gd name="connsiteX7" fmla="*/ 88084 w 687955"/>
                    <a:gd name="connsiteY7" fmla="*/ 1037842 h 1042907"/>
                    <a:gd name="connsiteX8" fmla="*/ 2360 w 687955"/>
                    <a:gd name="connsiteY8" fmla="*/ 530486 h 1042907"/>
                    <a:gd name="connsiteX9" fmla="*/ 186535 w 687955"/>
                    <a:gd name="connsiteY9" fmla="*/ 72200 h 1042907"/>
                    <a:gd name="connsiteX10" fmla="*/ 266430 w 687955"/>
                    <a:gd name="connsiteY10" fmla="*/ 18658 h 1042907"/>
                    <a:gd name="connsiteX11" fmla="*/ 358845 w 687955"/>
                    <a:gd name="connsiteY11" fmla="*/ 0 h 1042907"/>
                    <a:gd name="connsiteX0" fmla="*/ 358845 w 687955"/>
                    <a:gd name="connsiteY0" fmla="*/ 0 h 1042907"/>
                    <a:gd name="connsiteX1" fmla="*/ 450533 w 687955"/>
                    <a:gd name="connsiteY1" fmla="*/ 0 h 1042907"/>
                    <a:gd name="connsiteX2" fmla="*/ 687955 w 687955"/>
                    <a:gd name="connsiteY2" fmla="*/ 237422 h 1042907"/>
                    <a:gd name="connsiteX3" fmla="*/ 687955 w 687955"/>
                    <a:gd name="connsiteY3" fmla="*/ 1042907 h 1042907"/>
                    <a:gd name="connsiteX4" fmla="*/ 587941 w 687955"/>
                    <a:gd name="connsiteY4" fmla="*/ 1042907 h 1042907"/>
                    <a:gd name="connsiteX5" fmla="*/ 121423 w 687955"/>
                    <a:gd name="connsiteY5" fmla="*/ 1042907 h 1042907"/>
                    <a:gd name="connsiteX6" fmla="*/ 121423 w 687955"/>
                    <a:gd name="connsiteY6" fmla="*/ 1038179 h 1042907"/>
                    <a:gd name="connsiteX7" fmla="*/ 88084 w 687955"/>
                    <a:gd name="connsiteY7" fmla="*/ 1037842 h 1042907"/>
                    <a:gd name="connsiteX8" fmla="*/ 2360 w 687955"/>
                    <a:gd name="connsiteY8" fmla="*/ 530486 h 1042907"/>
                    <a:gd name="connsiteX9" fmla="*/ 186535 w 687955"/>
                    <a:gd name="connsiteY9" fmla="*/ 72200 h 1042907"/>
                    <a:gd name="connsiteX10" fmla="*/ 266430 w 687955"/>
                    <a:gd name="connsiteY10" fmla="*/ 18658 h 1042907"/>
                    <a:gd name="connsiteX11" fmla="*/ 358845 w 687955"/>
                    <a:gd name="connsiteY11" fmla="*/ 0 h 1042907"/>
                    <a:gd name="connsiteX0" fmla="*/ 358845 w 687955"/>
                    <a:gd name="connsiteY0" fmla="*/ 0 h 1042907"/>
                    <a:gd name="connsiteX1" fmla="*/ 450533 w 687955"/>
                    <a:gd name="connsiteY1" fmla="*/ 0 h 1042907"/>
                    <a:gd name="connsiteX2" fmla="*/ 687955 w 687955"/>
                    <a:gd name="connsiteY2" fmla="*/ 237422 h 1042907"/>
                    <a:gd name="connsiteX3" fmla="*/ 687955 w 687955"/>
                    <a:gd name="connsiteY3" fmla="*/ 1042907 h 1042907"/>
                    <a:gd name="connsiteX4" fmla="*/ 587941 w 687955"/>
                    <a:gd name="connsiteY4" fmla="*/ 1042907 h 1042907"/>
                    <a:gd name="connsiteX5" fmla="*/ 121423 w 687955"/>
                    <a:gd name="connsiteY5" fmla="*/ 1042907 h 1042907"/>
                    <a:gd name="connsiteX6" fmla="*/ 121423 w 687955"/>
                    <a:gd name="connsiteY6" fmla="*/ 1038179 h 1042907"/>
                    <a:gd name="connsiteX7" fmla="*/ 88084 w 687955"/>
                    <a:gd name="connsiteY7" fmla="*/ 1037842 h 1042907"/>
                    <a:gd name="connsiteX8" fmla="*/ 2360 w 687955"/>
                    <a:gd name="connsiteY8" fmla="*/ 530486 h 1042907"/>
                    <a:gd name="connsiteX9" fmla="*/ 186535 w 687955"/>
                    <a:gd name="connsiteY9" fmla="*/ 72200 h 1042907"/>
                    <a:gd name="connsiteX10" fmla="*/ 266430 w 687955"/>
                    <a:gd name="connsiteY10" fmla="*/ 18658 h 1042907"/>
                    <a:gd name="connsiteX11" fmla="*/ 358845 w 687955"/>
                    <a:gd name="connsiteY11" fmla="*/ 0 h 1042907"/>
                    <a:gd name="connsiteX0" fmla="*/ 358845 w 687955"/>
                    <a:gd name="connsiteY0" fmla="*/ 0 h 1042907"/>
                    <a:gd name="connsiteX1" fmla="*/ 450533 w 687955"/>
                    <a:gd name="connsiteY1" fmla="*/ 0 h 1042907"/>
                    <a:gd name="connsiteX2" fmla="*/ 687955 w 687955"/>
                    <a:gd name="connsiteY2" fmla="*/ 237422 h 1042907"/>
                    <a:gd name="connsiteX3" fmla="*/ 687955 w 687955"/>
                    <a:gd name="connsiteY3" fmla="*/ 1042907 h 1042907"/>
                    <a:gd name="connsiteX4" fmla="*/ 587941 w 687955"/>
                    <a:gd name="connsiteY4" fmla="*/ 1042907 h 1042907"/>
                    <a:gd name="connsiteX5" fmla="*/ 121423 w 687955"/>
                    <a:gd name="connsiteY5" fmla="*/ 1042907 h 1042907"/>
                    <a:gd name="connsiteX6" fmla="*/ 121423 w 687955"/>
                    <a:gd name="connsiteY6" fmla="*/ 1038179 h 1042907"/>
                    <a:gd name="connsiteX7" fmla="*/ 88084 w 687955"/>
                    <a:gd name="connsiteY7" fmla="*/ 1037842 h 1042907"/>
                    <a:gd name="connsiteX8" fmla="*/ 2360 w 687955"/>
                    <a:gd name="connsiteY8" fmla="*/ 530486 h 1042907"/>
                    <a:gd name="connsiteX9" fmla="*/ 186535 w 687955"/>
                    <a:gd name="connsiteY9" fmla="*/ 72200 h 1042907"/>
                    <a:gd name="connsiteX10" fmla="*/ 266430 w 687955"/>
                    <a:gd name="connsiteY10" fmla="*/ 18658 h 1042907"/>
                    <a:gd name="connsiteX11" fmla="*/ 358845 w 687955"/>
                    <a:gd name="connsiteY11" fmla="*/ 0 h 1042907"/>
                    <a:gd name="connsiteX0" fmla="*/ 357800 w 686910"/>
                    <a:gd name="connsiteY0" fmla="*/ 0 h 1042907"/>
                    <a:gd name="connsiteX1" fmla="*/ 449488 w 686910"/>
                    <a:gd name="connsiteY1" fmla="*/ 0 h 1042907"/>
                    <a:gd name="connsiteX2" fmla="*/ 686910 w 686910"/>
                    <a:gd name="connsiteY2" fmla="*/ 237422 h 1042907"/>
                    <a:gd name="connsiteX3" fmla="*/ 686910 w 686910"/>
                    <a:gd name="connsiteY3" fmla="*/ 1042907 h 1042907"/>
                    <a:gd name="connsiteX4" fmla="*/ 586896 w 686910"/>
                    <a:gd name="connsiteY4" fmla="*/ 1042907 h 1042907"/>
                    <a:gd name="connsiteX5" fmla="*/ 120378 w 686910"/>
                    <a:gd name="connsiteY5" fmla="*/ 1042907 h 1042907"/>
                    <a:gd name="connsiteX6" fmla="*/ 120378 w 686910"/>
                    <a:gd name="connsiteY6" fmla="*/ 1038179 h 1042907"/>
                    <a:gd name="connsiteX7" fmla="*/ 87039 w 686910"/>
                    <a:gd name="connsiteY7" fmla="*/ 1037842 h 1042907"/>
                    <a:gd name="connsiteX8" fmla="*/ 1315 w 686910"/>
                    <a:gd name="connsiteY8" fmla="*/ 530486 h 1042907"/>
                    <a:gd name="connsiteX9" fmla="*/ 156915 w 686910"/>
                    <a:gd name="connsiteY9" fmla="*/ 136494 h 1042907"/>
                    <a:gd name="connsiteX10" fmla="*/ 265385 w 686910"/>
                    <a:gd name="connsiteY10" fmla="*/ 18658 h 1042907"/>
                    <a:gd name="connsiteX11" fmla="*/ 357800 w 686910"/>
                    <a:gd name="connsiteY11" fmla="*/ 0 h 1042907"/>
                    <a:gd name="connsiteX0" fmla="*/ 357800 w 686910"/>
                    <a:gd name="connsiteY0" fmla="*/ 0 h 1042907"/>
                    <a:gd name="connsiteX1" fmla="*/ 449488 w 686910"/>
                    <a:gd name="connsiteY1" fmla="*/ 0 h 1042907"/>
                    <a:gd name="connsiteX2" fmla="*/ 686910 w 686910"/>
                    <a:gd name="connsiteY2" fmla="*/ 237422 h 1042907"/>
                    <a:gd name="connsiteX3" fmla="*/ 686910 w 686910"/>
                    <a:gd name="connsiteY3" fmla="*/ 1042907 h 1042907"/>
                    <a:gd name="connsiteX4" fmla="*/ 586896 w 686910"/>
                    <a:gd name="connsiteY4" fmla="*/ 1042907 h 1042907"/>
                    <a:gd name="connsiteX5" fmla="*/ 120378 w 686910"/>
                    <a:gd name="connsiteY5" fmla="*/ 1042907 h 1042907"/>
                    <a:gd name="connsiteX6" fmla="*/ 120378 w 686910"/>
                    <a:gd name="connsiteY6" fmla="*/ 1038179 h 1042907"/>
                    <a:gd name="connsiteX7" fmla="*/ 87039 w 686910"/>
                    <a:gd name="connsiteY7" fmla="*/ 1037842 h 1042907"/>
                    <a:gd name="connsiteX8" fmla="*/ 1315 w 686910"/>
                    <a:gd name="connsiteY8" fmla="*/ 530486 h 1042907"/>
                    <a:gd name="connsiteX9" fmla="*/ 156915 w 686910"/>
                    <a:gd name="connsiteY9" fmla="*/ 136494 h 1042907"/>
                    <a:gd name="connsiteX10" fmla="*/ 265385 w 686910"/>
                    <a:gd name="connsiteY10" fmla="*/ 18658 h 1042907"/>
                    <a:gd name="connsiteX11" fmla="*/ 357800 w 686910"/>
                    <a:gd name="connsiteY11" fmla="*/ 0 h 1042907"/>
                    <a:gd name="connsiteX0" fmla="*/ 357234 w 686344"/>
                    <a:gd name="connsiteY0" fmla="*/ 0 h 1042907"/>
                    <a:gd name="connsiteX1" fmla="*/ 448922 w 686344"/>
                    <a:gd name="connsiteY1" fmla="*/ 0 h 1042907"/>
                    <a:gd name="connsiteX2" fmla="*/ 686344 w 686344"/>
                    <a:gd name="connsiteY2" fmla="*/ 237422 h 1042907"/>
                    <a:gd name="connsiteX3" fmla="*/ 686344 w 686344"/>
                    <a:gd name="connsiteY3" fmla="*/ 1042907 h 1042907"/>
                    <a:gd name="connsiteX4" fmla="*/ 586330 w 686344"/>
                    <a:gd name="connsiteY4" fmla="*/ 1042907 h 1042907"/>
                    <a:gd name="connsiteX5" fmla="*/ 119812 w 686344"/>
                    <a:gd name="connsiteY5" fmla="*/ 1042907 h 1042907"/>
                    <a:gd name="connsiteX6" fmla="*/ 119812 w 686344"/>
                    <a:gd name="connsiteY6" fmla="*/ 1038179 h 1042907"/>
                    <a:gd name="connsiteX7" fmla="*/ 86473 w 686344"/>
                    <a:gd name="connsiteY7" fmla="*/ 1037842 h 1042907"/>
                    <a:gd name="connsiteX8" fmla="*/ 749 w 686344"/>
                    <a:gd name="connsiteY8" fmla="*/ 530486 h 1042907"/>
                    <a:gd name="connsiteX9" fmla="*/ 137299 w 686344"/>
                    <a:gd name="connsiteY9" fmla="*/ 131731 h 1042907"/>
                    <a:gd name="connsiteX10" fmla="*/ 264819 w 686344"/>
                    <a:gd name="connsiteY10" fmla="*/ 18658 h 1042907"/>
                    <a:gd name="connsiteX11" fmla="*/ 357234 w 686344"/>
                    <a:gd name="connsiteY11" fmla="*/ 0 h 1042907"/>
                    <a:gd name="connsiteX0" fmla="*/ 357234 w 686344"/>
                    <a:gd name="connsiteY0" fmla="*/ 0 h 1042907"/>
                    <a:gd name="connsiteX1" fmla="*/ 448922 w 686344"/>
                    <a:gd name="connsiteY1" fmla="*/ 0 h 1042907"/>
                    <a:gd name="connsiteX2" fmla="*/ 686344 w 686344"/>
                    <a:gd name="connsiteY2" fmla="*/ 237422 h 1042907"/>
                    <a:gd name="connsiteX3" fmla="*/ 686344 w 686344"/>
                    <a:gd name="connsiteY3" fmla="*/ 1042907 h 1042907"/>
                    <a:gd name="connsiteX4" fmla="*/ 586330 w 686344"/>
                    <a:gd name="connsiteY4" fmla="*/ 1042907 h 1042907"/>
                    <a:gd name="connsiteX5" fmla="*/ 119812 w 686344"/>
                    <a:gd name="connsiteY5" fmla="*/ 1042907 h 1042907"/>
                    <a:gd name="connsiteX6" fmla="*/ 119812 w 686344"/>
                    <a:gd name="connsiteY6" fmla="*/ 1038179 h 1042907"/>
                    <a:gd name="connsiteX7" fmla="*/ 86473 w 686344"/>
                    <a:gd name="connsiteY7" fmla="*/ 1037842 h 1042907"/>
                    <a:gd name="connsiteX8" fmla="*/ 749 w 686344"/>
                    <a:gd name="connsiteY8" fmla="*/ 530486 h 1042907"/>
                    <a:gd name="connsiteX9" fmla="*/ 137299 w 686344"/>
                    <a:gd name="connsiteY9" fmla="*/ 131731 h 1042907"/>
                    <a:gd name="connsiteX10" fmla="*/ 264819 w 686344"/>
                    <a:gd name="connsiteY10" fmla="*/ 18658 h 1042907"/>
                    <a:gd name="connsiteX11" fmla="*/ 357234 w 686344"/>
                    <a:gd name="connsiteY11" fmla="*/ 0 h 1042907"/>
                    <a:gd name="connsiteX0" fmla="*/ 357297 w 686407"/>
                    <a:gd name="connsiteY0" fmla="*/ 0 h 1042907"/>
                    <a:gd name="connsiteX1" fmla="*/ 448985 w 686407"/>
                    <a:gd name="connsiteY1" fmla="*/ 0 h 1042907"/>
                    <a:gd name="connsiteX2" fmla="*/ 686407 w 686407"/>
                    <a:gd name="connsiteY2" fmla="*/ 237422 h 1042907"/>
                    <a:gd name="connsiteX3" fmla="*/ 686407 w 686407"/>
                    <a:gd name="connsiteY3" fmla="*/ 1042907 h 1042907"/>
                    <a:gd name="connsiteX4" fmla="*/ 586393 w 686407"/>
                    <a:gd name="connsiteY4" fmla="*/ 1042907 h 1042907"/>
                    <a:gd name="connsiteX5" fmla="*/ 119875 w 686407"/>
                    <a:gd name="connsiteY5" fmla="*/ 1042907 h 1042907"/>
                    <a:gd name="connsiteX6" fmla="*/ 119875 w 686407"/>
                    <a:gd name="connsiteY6" fmla="*/ 1038179 h 1042907"/>
                    <a:gd name="connsiteX7" fmla="*/ 86536 w 686407"/>
                    <a:gd name="connsiteY7" fmla="*/ 1037842 h 1042907"/>
                    <a:gd name="connsiteX8" fmla="*/ 812 w 686407"/>
                    <a:gd name="connsiteY8" fmla="*/ 530486 h 1042907"/>
                    <a:gd name="connsiteX9" fmla="*/ 139744 w 686407"/>
                    <a:gd name="connsiteY9" fmla="*/ 150781 h 1042907"/>
                    <a:gd name="connsiteX10" fmla="*/ 264882 w 686407"/>
                    <a:gd name="connsiteY10" fmla="*/ 18658 h 1042907"/>
                    <a:gd name="connsiteX11" fmla="*/ 357297 w 686407"/>
                    <a:gd name="connsiteY11" fmla="*/ 0 h 1042907"/>
                    <a:gd name="connsiteX0" fmla="*/ 357297 w 686407"/>
                    <a:gd name="connsiteY0" fmla="*/ 0 h 1042907"/>
                    <a:gd name="connsiteX1" fmla="*/ 448985 w 686407"/>
                    <a:gd name="connsiteY1" fmla="*/ 0 h 1042907"/>
                    <a:gd name="connsiteX2" fmla="*/ 686407 w 686407"/>
                    <a:gd name="connsiteY2" fmla="*/ 237422 h 1042907"/>
                    <a:gd name="connsiteX3" fmla="*/ 686407 w 686407"/>
                    <a:gd name="connsiteY3" fmla="*/ 1042907 h 1042907"/>
                    <a:gd name="connsiteX4" fmla="*/ 586393 w 686407"/>
                    <a:gd name="connsiteY4" fmla="*/ 1042907 h 1042907"/>
                    <a:gd name="connsiteX5" fmla="*/ 119875 w 686407"/>
                    <a:gd name="connsiteY5" fmla="*/ 1042907 h 1042907"/>
                    <a:gd name="connsiteX6" fmla="*/ 119875 w 686407"/>
                    <a:gd name="connsiteY6" fmla="*/ 1038179 h 1042907"/>
                    <a:gd name="connsiteX7" fmla="*/ 86536 w 686407"/>
                    <a:gd name="connsiteY7" fmla="*/ 1037842 h 1042907"/>
                    <a:gd name="connsiteX8" fmla="*/ 812 w 686407"/>
                    <a:gd name="connsiteY8" fmla="*/ 530486 h 1042907"/>
                    <a:gd name="connsiteX9" fmla="*/ 139744 w 686407"/>
                    <a:gd name="connsiteY9" fmla="*/ 150781 h 1042907"/>
                    <a:gd name="connsiteX10" fmla="*/ 264882 w 686407"/>
                    <a:gd name="connsiteY10" fmla="*/ 18658 h 1042907"/>
                    <a:gd name="connsiteX11" fmla="*/ 357297 w 686407"/>
                    <a:gd name="connsiteY11" fmla="*/ 0 h 1042907"/>
                    <a:gd name="connsiteX0" fmla="*/ 356485 w 685595"/>
                    <a:gd name="connsiteY0" fmla="*/ 0 h 1042907"/>
                    <a:gd name="connsiteX1" fmla="*/ 448173 w 685595"/>
                    <a:gd name="connsiteY1" fmla="*/ 0 h 1042907"/>
                    <a:gd name="connsiteX2" fmla="*/ 685595 w 685595"/>
                    <a:gd name="connsiteY2" fmla="*/ 237422 h 1042907"/>
                    <a:gd name="connsiteX3" fmla="*/ 685595 w 685595"/>
                    <a:gd name="connsiteY3" fmla="*/ 1042907 h 1042907"/>
                    <a:gd name="connsiteX4" fmla="*/ 585581 w 685595"/>
                    <a:gd name="connsiteY4" fmla="*/ 1042907 h 1042907"/>
                    <a:gd name="connsiteX5" fmla="*/ 119063 w 685595"/>
                    <a:gd name="connsiteY5" fmla="*/ 1042907 h 1042907"/>
                    <a:gd name="connsiteX6" fmla="*/ 119063 w 685595"/>
                    <a:gd name="connsiteY6" fmla="*/ 1038179 h 1042907"/>
                    <a:gd name="connsiteX7" fmla="*/ 0 w 685595"/>
                    <a:gd name="connsiteY7" fmla="*/ 530486 h 1042907"/>
                    <a:gd name="connsiteX8" fmla="*/ 138932 w 685595"/>
                    <a:gd name="connsiteY8" fmla="*/ 150781 h 1042907"/>
                    <a:gd name="connsiteX9" fmla="*/ 264070 w 685595"/>
                    <a:gd name="connsiteY9" fmla="*/ 18658 h 1042907"/>
                    <a:gd name="connsiteX10" fmla="*/ 356485 w 685595"/>
                    <a:gd name="connsiteY10" fmla="*/ 0 h 1042907"/>
                    <a:gd name="connsiteX0" fmla="*/ 357383 w 686493"/>
                    <a:gd name="connsiteY0" fmla="*/ 0 h 1042907"/>
                    <a:gd name="connsiteX1" fmla="*/ 449071 w 686493"/>
                    <a:gd name="connsiteY1" fmla="*/ 0 h 1042907"/>
                    <a:gd name="connsiteX2" fmla="*/ 686493 w 686493"/>
                    <a:gd name="connsiteY2" fmla="*/ 237422 h 1042907"/>
                    <a:gd name="connsiteX3" fmla="*/ 686493 w 686493"/>
                    <a:gd name="connsiteY3" fmla="*/ 1042907 h 1042907"/>
                    <a:gd name="connsiteX4" fmla="*/ 586479 w 686493"/>
                    <a:gd name="connsiteY4" fmla="*/ 1042907 h 1042907"/>
                    <a:gd name="connsiteX5" fmla="*/ 119961 w 686493"/>
                    <a:gd name="connsiteY5" fmla="*/ 1042907 h 1042907"/>
                    <a:gd name="connsiteX6" fmla="*/ 84242 w 686493"/>
                    <a:gd name="connsiteY6" fmla="*/ 1038179 h 1042907"/>
                    <a:gd name="connsiteX7" fmla="*/ 898 w 686493"/>
                    <a:gd name="connsiteY7" fmla="*/ 530486 h 1042907"/>
                    <a:gd name="connsiteX8" fmla="*/ 139830 w 686493"/>
                    <a:gd name="connsiteY8" fmla="*/ 150781 h 1042907"/>
                    <a:gd name="connsiteX9" fmla="*/ 264968 w 686493"/>
                    <a:gd name="connsiteY9" fmla="*/ 18658 h 1042907"/>
                    <a:gd name="connsiteX10" fmla="*/ 357383 w 686493"/>
                    <a:gd name="connsiteY10" fmla="*/ 0 h 1042907"/>
                    <a:gd name="connsiteX0" fmla="*/ 357383 w 686493"/>
                    <a:gd name="connsiteY0" fmla="*/ 0 h 1042907"/>
                    <a:gd name="connsiteX1" fmla="*/ 449071 w 686493"/>
                    <a:gd name="connsiteY1" fmla="*/ 0 h 1042907"/>
                    <a:gd name="connsiteX2" fmla="*/ 686493 w 686493"/>
                    <a:gd name="connsiteY2" fmla="*/ 237422 h 1042907"/>
                    <a:gd name="connsiteX3" fmla="*/ 686493 w 686493"/>
                    <a:gd name="connsiteY3" fmla="*/ 1042907 h 1042907"/>
                    <a:gd name="connsiteX4" fmla="*/ 586479 w 686493"/>
                    <a:gd name="connsiteY4" fmla="*/ 1042907 h 1042907"/>
                    <a:gd name="connsiteX5" fmla="*/ 84242 w 686493"/>
                    <a:gd name="connsiteY5" fmla="*/ 1038179 h 1042907"/>
                    <a:gd name="connsiteX6" fmla="*/ 898 w 686493"/>
                    <a:gd name="connsiteY6" fmla="*/ 530486 h 1042907"/>
                    <a:gd name="connsiteX7" fmla="*/ 139830 w 686493"/>
                    <a:gd name="connsiteY7" fmla="*/ 150781 h 1042907"/>
                    <a:gd name="connsiteX8" fmla="*/ 264968 w 686493"/>
                    <a:gd name="connsiteY8" fmla="*/ 18658 h 1042907"/>
                    <a:gd name="connsiteX9" fmla="*/ 357383 w 686493"/>
                    <a:gd name="connsiteY9" fmla="*/ 0 h 1042907"/>
                    <a:gd name="connsiteX0" fmla="*/ 357290 w 686400"/>
                    <a:gd name="connsiteY0" fmla="*/ 0 h 1045322"/>
                    <a:gd name="connsiteX1" fmla="*/ 448978 w 686400"/>
                    <a:gd name="connsiteY1" fmla="*/ 0 h 1045322"/>
                    <a:gd name="connsiteX2" fmla="*/ 686400 w 686400"/>
                    <a:gd name="connsiteY2" fmla="*/ 237422 h 1045322"/>
                    <a:gd name="connsiteX3" fmla="*/ 686400 w 686400"/>
                    <a:gd name="connsiteY3" fmla="*/ 1042907 h 1045322"/>
                    <a:gd name="connsiteX4" fmla="*/ 586386 w 686400"/>
                    <a:gd name="connsiteY4" fmla="*/ 1042907 h 1045322"/>
                    <a:gd name="connsiteX5" fmla="*/ 86530 w 686400"/>
                    <a:gd name="connsiteY5" fmla="*/ 1045322 h 1045322"/>
                    <a:gd name="connsiteX6" fmla="*/ 805 w 686400"/>
                    <a:gd name="connsiteY6" fmla="*/ 530486 h 1045322"/>
                    <a:gd name="connsiteX7" fmla="*/ 139737 w 686400"/>
                    <a:gd name="connsiteY7" fmla="*/ 150781 h 1045322"/>
                    <a:gd name="connsiteX8" fmla="*/ 264875 w 686400"/>
                    <a:gd name="connsiteY8" fmla="*/ 18658 h 1045322"/>
                    <a:gd name="connsiteX9" fmla="*/ 357290 w 686400"/>
                    <a:gd name="connsiteY9" fmla="*/ 0 h 1045322"/>
                    <a:gd name="connsiteX0" fmla="*/ 357290 w 686400"/>
                    <a:gd name="connsiteY0" fmla="*/ 0 h 1042940"/>
                    <a:gd name="connsiteX1" fmla="*/ 448978 w 686400"/>
                    <a:gd name="connsiteY1" fmla="*/ 0 h 1042940"/>
                    <a:gd name="connsiteX2" fmla="*/ 686400 w 686400"/>
                    <a:gd name="connsiteY2" fmla="*/ 237422 h 1042940"/>
                    <a:gd name="connsiteX3" fmla="*/ 686400 w 686400"/>
                    <a:gd name="connsiteY3" fmla="*/ 1042907 h 1042940"/>
                    <a:gd name="connsiteX4" fmla="*/ 586386 w 686400"/>
                    <a:gd name="connsiteY4" fmla="*/ 1042907 h 1042940"/>
                    <a:gd name="connsiteX5" fmla="*/ 86530 w 686400"/>
                    <a:gd name="connsiteY5" fmla="*/ 1042940 h 1042940"/>
                    <a:gd name="connsiteX6" fmla="*/ 805 w 686400"/>
                    <a:gd name="connsiteY6" fmla="*/ 530486 h 1042940"/>
                    <a:gd name="connsiteX7" fmla="*/ 139737 w 686400"/>
                    <a:gd name="connsiteY7" fmla="*/ 150781 h 1042940"/>
                    <a:gd name="connsiteX8" fmla="*/ 264875 w 686400"/>
                    <a:gd name="connsiteY8" fmla="*/ 18658 h 1042940"/>
                    <a:gd name="connsiteX9" fmla="*/ 357290 w 686400"/>
                    <a:gd name="connsiteY9" fmla="*/ 0 h 1042940"/>
                    <a:gd name="connsiteX0" fmla="*/ 363736 w 692846"/>
                    <a:gd name="connsiteY0" fmla="*/ 0 h 1042907"/>
                    <a:gd name="connsiteX1" fmla="*/ 455424 w 692846"/>
                    <a:gd name="connsiteY1" fmla="*/ 0 h 1042907"/>
                    <a:gd name="connsiteX2" fmla="*/ 692846 w 692846"/>
                    <a:gd name="connsiteY2" fmla="*/ 237422 h 1042907"/>
                    <a:gd name="connsiteX3" fmla="*/ 692846 w 692846"/>
                    <a:gd name="connsiteY3" fmla="*/ 1042907 h 1042907"/>
                    <a:gd name="connsiteX4" fmla="*/ 592832 w 692846"/>
                    <a:gd name="connsiteY4" fmla="*/ 1042907 h 1042907"/>
                    <a:gd name="connsiteX5" fmla="*/ 35826 w 692846"/>
                    <a:gd name="connsiteY5" fmla="*/ 1040558 h 1042907"/>
                    <a:gd name="connsiteX6" fmla="*/ 7251 w 692846"/>
                    <a:gd name="connsiteY6" fmla="*/ 530486 h 1042907"/>
                    <a:gd name="connsiteX7" fmla="*/ 146183 w 692846"/>
                    <a:gd name="connsiteY7" fmla="*/ 150781 h 1042907"/>
                    <a:gd name="connsiteX8" fmla="*/ 271321 w 692846"/>
                    <a:gd name="connsiteY8" fmla="*/ 18658 h 1042907"/>
                    <a:gd name="connsiteX9" fmla="*/ 363736 w 692846"/>
                    <a:gd name="connsiteY9" fmla="*/ 0 h 1042907"/>
                    <a:gd name="connsiteX0" fmla="*/ 358555 w 687665"/>
                    <a:gd name="connsiteY0" fmla="*/ 0 h 1042907"/>
                    <a:gd name="connsiteX1" fmla="*/ 450243 w 687665"/>
                    <a:gd name="connsiteY1" fmla="*/ 0 h 1042907"/>
                    <a:gd name="connsiteX2" fmla="*/ 687665 w 687665"/>
                    <a:gd name="connsiteY2" fmla="*/ 237422 h 1042907"/>
                    <a:gd name="connsiteX3" fmla="*/ 687665 w 687665"/>
                    <a:gd name="connsiteY3" fmla="*/ 1042907 h 1042907"/>
                    <a:gd name="connsiteX4" fmla="*/ 587651 w 687665"/>
                    <a:gd name="connsiteY4" fmla="*/ 1042907 h 1042907"/>
                    <a:gd name="connsiteX5" fmla="*/ 30645 w 687665"/>
                    <a:gd name="connsiteY5" fmla="*/ 1040558 h 1042907"/>
                    <a:gd name="connsiteX6" fmla="*/ 2070 w 687665"/>
                    <a:gd name="connsiteY6" fmla="*/ 530486 h 1042907"/>
                    <a:gd name="connsiteX7" fmla="*/ 141002 w 687665"/>
                    <a:gd name="connsiteY7" fmla="*/ 150781 h 1042907"/>
                    <a:gd name="connsiteX8" fmla="*/ 266140 w 687665"/>
                    <a:gd name="connsiteY8" fmla="*/ 18658 h 1042907"/>
                    <a:gd name="connsiteX9" fmla="*/ 358555 w 687665"/>
                    <a:gd name="connsiteY9" fmla="*/ 0 h 1042907"/>
                    <a:gd name="connsiteX0" fmla="*/ 363736 w 692846"/>
                    <a:gd name="connsiteY0" fmla="*/ 0 h 1042907"/>
                    <a:gd name="connsiteX1" fmla="*/ 455424 w 692846"/>
                    <a:gd name="connsiteY1" fmla="*/ 0 h 1042907"/>
                    <a:gd name="connsiteX2" fmla="*/ 692846 w 692846"/>
                    <a:gd name="connsiteY2" fmla="*/ 237422 h 1042907"/>
                    <a:gd name="connsiteX3" fmla="*/ 692846 w 692846"/>
                    <a:gd name="connsiteY3" fmla="*/ 1042907 h 1042907"/>
                    <a:gd name="connsiteX4" fmla="*/ 592832 w 692846"/>
                    <a:gd name="connsiteY4" fmla="*/ 1042907 h 1042907"/>
                    <a:gd name="connsiteX5" fmla="*/ 35826 w 692846"/>
                    <a:gd name="connsiteY5" fmla="*/ 1040558 h 1042907"/>
                    <a:gd name="connsiteX6" fmla="*/ 7251 w 692846"/>
                    <a:gd name="connsiteY6" fmla="*/ 530486 h 1042907"/>
                    <a:gd name="connsiteX7" fmla="*/ 146183 w 692846"/>
                    <a:gd name="connsiteY7" fmla="*/ 150781 h 1042907"/>
                    <a:gd name="connsiteX8" fmla="*/ 271321 w 692846"/>
                    <a:gd name="connsiteY8" fmla="*/ 18658 h 1042907"/>
                    <a:gd name="connsiteX9" fmla="*/ 363736 w 692846"/>
                    <a:gd name="connsiteY9" fmla="*/ 0 h 1042907"/>
                    <a:gd name="connsiteX0" fmla="*/ 361039 w 690149"/>
                    <a:gd name="connsiteY0" fmla="*/ 0 h 1042907"/>
                    <a:gd name="connsiteX1" fmla="*/ 452727 w 690149"/>
                    <a:gd name="connsiteY1" fmla="*/ 0 h 1042907"/>
                    <a:gd name="connsiteX2" fmla="*/ 690149 w 690149"/>
                    <a:gd name="connsiteY2" fmla="*/ 237422 h 1042907"/>
                    <a:gd name="connsiteX3" fmla="*/ 690149 w 690149"/>
                    <a:gd name="connsiteY3" fmla="*/ 1042907 h 1042907"/>
                    <a:gd name="connsiteX4" fmla="*/ 590135 w 690149"/>
                    <a:gd name="connsiteY4" fmla="*/ 1042907 h 1042907"/>
                    <a:gd name="connsiteX5" fmla="*/ 33129 w 690149"/>
                    <a:gd name="connsiteY5" fmla="*/ 1040558 h 1042907"/>
                    <a:gd name="connsiteX6" fmla="*/ 4554 w 690149"/>
                    <a:gd name="connsiteY6" fmla="*/ 530486 h 1042907"/>
                    <a:gd name="connsiteX7" fmla="*/ 143486 w 690149"/>
                    <a:gd name="connsiteY7" fmla="*/ 150781 h 1042907"/>
                    <a:gd name="connsiteX8" fmla="*/ 268624 w 690149"/>
                    <a:gd name="connsiteY8" fmla="*/ 18658 h 1042907"/>
                    <a:gd name="connsiteX9" fmla="*/ 361039 w 690149"/>
                    <a:gd name="connsiteY9" fmla="*/ 0 h 104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90149" h="1042907">
                      <a:moveTo>
                        <a:pt x="361039" y="0"/>
                      </a:moveTo>
                      <a:lnTo>
                        <a:pt x="452727" y="0"/>
                      </a:lnTo>
                      <a:cubicBezTo>
                        <a:pt x="583852" y="0"/>
                        <a:pt x="690149" y="106297"/>
                        <a:pt x="690149" y="237422"/>
                      </a:cubicBezTo>
                      <a:lnTo>
                        <a:pt x="690149" y="1042907"/>
                      </a:lnTo>
                      <a:lnTo>
                        <a:pt x="590135" y="1042907"/>
                      </a:lnTo>
                      <a:lnTo>
                        <a:pt x="33129" y="1040558"/>
                      </a:lnTo>
                      <a:cubicBezTo>
                        <a:pt x="29162" y="835608"/>
                        <a:pt x="-13839" y="678782"/>
                        <a:pt x="4554" y="530486"/>
                      </a:cubicBezTo>
                      <a:cubicBezTo>
                        <a:pt x="22947" y="382190"/>
                        <a:pt x="51849" y="314667"/>
                        <a:pt x="143486" y="150781"/>
                      </a:cubicBezTo>
                      <a:cubicBezTo>
                        <a:pt x="189168" y="51972"/>
                        <a:pt x="241992" y="36505"/>
                        <a:pt x="268624" y="18658"/>
                      </a:cubicBezTo>
                      <a:cubicBezTo>
                        <a:pt x="297029" y="6643"/>
                        <a:pt x="328258" y="0"/>
                        <a:pt x="361039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86" name="四角形: 上の 2 つの角を丸める 485">
                  <a:extLst>
                    <a:ext uri="{FF2B5EF4-FFF2-40B4-BE49-F238E27FC236}">
                      <a16:creationId xmlns:a16="http://schemas.microsoft.com/office/drawing/2014/main" id="{A48FC8BA-5306-42BD-9E7D-17C52B9C18B6}"/>
                    </a:ext>
                  </a:extLst>
                </p:cNvPr>
                <p:cNvSpPr/>
                <p:nvPr/>
              </p:nvSpPr>
              <p:spPr>
                <a:xfrm>
                  <a:off x="4088927" y="2629771"/>
                  <a:ext cx="181463" cy="900900"/>
                </a:xfrm>
                <a:prstGeom prst="round2SameRect">
                  <a:avLst>
                    <a:gd name="adj1" fmla="val 40288"/>
                    <a:gd name="adj2" fmla="val 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7" name="フリーフォーム: 図形 486">
                  <a:extLst>
                    <a:ext uri="{FF2B5EF4-FFF2-40B4-BE49-F238E27FC236}">
                      <a16:creationId xmlns:a16="http://schemas.microsoft.com/office/drawing/2014/main" id="{9360FD6B-B0BF-4F18-AD33-C9050B473254}"/>
                    </a:ext>
                  </a:extLst>
                </p:cNvPr>
                <p:cNvSpPr/>
                <p:nvPr/>
              </p:nvSpPr>
              <p:spPr>
                <a:xfrm flipH="1">
                  <a:off x="4119123" y="2584534"/>
                  <a:ext cx="328822" cy="947738"/>
                </a:xfrm>
                <a:custGeom>
                  <a:avLst/>
                  <a:gdLst>
                    <a:gd name="connsiteX0" fmla="*/ 42070 w 328822"/>
                    <a:gd name="connsiteY0" fmla="*/ 0 h 947738"/>
                    <a:gd name="connsiteX1" fmla="*/ 286752 w 328822"/>
                    <a:gd name="connsiteY1" fmla="*/ 0 h 947738"/>
                    <a:gd name="connsiteX2" fmla="*/ 315902 w 328822"/>
                    <a:gd name="connsiteY2" fmla="*/ 43235 h 947738"/>
                    <a:gd name="connsiteX3" fmla="*/ 328822 w 328822"/>
                    <a:gd name="connsiteY3" fmla="*/ 107231 h 947738"/>
                    <a:gd name="connsiteX4" fmla="*/ 328822 w 328822"/>
                    <a:gd name="connsiteY4" fmla="*/ 947738 h 947738"/>
                    <a:gd name="connsiteX5" fmla="*/ 0 w 328822"/>
                    <a:gd name="connsiteY5" fmla="*/ 947738 h 947738"/>
                    <a:gd name="connsiteX6" fmla="*/ 0 w 328822"/>
                    <a:gd name="connsiteY6" fmla="*/ 107231 h 947738"/>
                    <a:gd name="connsiteX7" fmla="*/ 12920 w 328822"/>
                    <a:gd name="connsiteY7" fmla="*/ 43235 h 947738"/>
                    <a:gd name="connsiteX0" fmla="*/ 315902 w 407342"/>
                    <a:gd name="connsiteY0" fmla="*/ 43235 h 947738"/>
                    <a:gd name="connsiteX1" fmla="*/ 328822 w 407342"/>
                    <a:gd name="connsiteY1" fmla="*/ 107231 h 947738"/>
                    <a:gd name="connsiteX2" fmla="*/ 328822 w 407342"/>
                    <a:gd name="connsiteY2" fmla="*/ 947738 h 947738"/>
                    <a:gd name="connsiteX3" fmla="*/ 0 w 407342"/>
                    <a:gd name="connsiteY3" fmla="*/ 947738 h 947738"/>
                    <a:gd name="connsiteX4" fmla="*/ 0 w 407342"/>
                    <a:gd name="connsiteY4" fmla="*/ 107231 h 947738"/>
                    <a:gd name="connsiteX5" fmla="*/ 12920 w 407342"/>
                    <a:gd name="connsiteY5" fmla="*/ 43235 h 947738"/>
                    <a:gd name="connsiteX6" fmla="*/ 42070 w 407342"/>
                    <a:gd name="connsiteY6" fmla="*/ 0 h 947738"/>
                    <a:gd name="connsiteX7" fmla="*/ 286752 w 407342"/>
                    <a:gd name="connsiteY7" fmla="*/ 0 h 947738"/>
                    <a:gd name="connsiteX8" fmla="*/ 407342 w 407342"/>
                    <a:gd name="connsiteY8" fmla="*/ 134675 h 947738"/>
                    <a:gd name="connsiteX0" fmla="*/ 315902 w 328822"/>
                    <a:gd name="connsiteY0" fmla="*/ 43235 h 947738"/>
                    <a:gd name="connsiteX1" fmla="*/ 328822 w 328822"/>
                    <a:gd name="connsiteY1" fmla="*/ 107231 h 947738"/>
                    <a:gd name="connsiteX2" fmla="*/ 328822 w 328822"/>
                    <a:gd name="connsiteY2" fmla="*/ 947738 h 947738"/>
                    <a:gd name="connsiteX3" fmla="*/ 0 w 328822"/>
                    <a:gd name="connsiteY3" fmla="*/ 947738 h 947738"/>
                    <a:gd name="connsiteX4" fmla="*/ 0 w 328822"/>
                    <a:gd name="connsiteY4" fmla="*/ 107231 h 947738"/>
                    <a:gd name="connsiteX5" fmla="*/ 12920 w 328822"/>
                    <a:gd name="connsiteY5" fmla="*/ 43235 h 947738"/>
                    <a:gd name="connsiteX6" fmla="*/ 42070 w 328822"/>
                    <a:gd name="connsiteY6" fmla="*/ 0 h 947738"/>
                    <a:gd name="connsiteX7" fmla="*/ 286752 w 328822"/>
                    <a:gd name="connsiteY7" fmla="*/ 0 h 947738"/>
                    <a:gd name="connsiteX0" fmla="*/ 315902 w 328822"/>
                    <a:gd name="connsiteY0" fmla="*/ 43235 h 947738"/>
                    <a:gd name="connsiteX1" fmla="*/ 328822 w 328822"/>
                    <a:gd name="connsiteY1" fmla="*/ 107231 h 947738"/>
                    <a:gd name="connsiteX2" fmla="*/ 328822 w 328822"/>
                    <a:gd name="connsiteY2" fmla="*/ 947738 h 947738"/>
                    <a:gd name="connsiteX3" fmla="*/ 0 w 328822"/>
                    <a:gd name="connsiteY3" fmla="*/ 947738 h 947738"/>
                    <a:gd name="connsiteX4" fmla="*/ 0 w 328822"/>
                    <a:gd name="connsiteY4" fmla="*/ 107231 h 947738"/>
                    <a:gd name="connsiteX5" fmla="*/ 12920 w 328822"/>
                    <a:gd name="connsiteY5" fmla="*/ 43235 h 947738"/>
                    <a:gd name="connsiteX6" fmla="*/ 42070 w 328822"/>
                    <a:gd name="connsiteY6" fmla="*/ 0 h 947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28822" h="947738">
                      <a:moveTo>
                        <a:pt x="315902" y="43235"/>
                      </a:moveTo>
                      <a:cubicBezTo>
                        <a:pt x="324222" y="62905"/>
                        <a:pt x="328822" y="84531"/>
                        <a:pt x="328822" y="107231"/>
                      </a:cubicBezTo>
                      <a:lnTo>
                        <a:pt x="328822" y="947738"/>
                      </a:lnTo>
                      <a:lnTo>
                        <a:pt x="0" y="947738"/>
                      </a:lnTo>
                      <a:lnTo>
                        <a:pt x="0" y="107231"/>
                      </a:lnTo>
                      <a:cubicBezTo>
                        <a:pt x="0" y="84531"/>
                        <a:pt x="4601" y="62905"/>
                        <a:pt x="12920" y="43235"/>
                      </a:cubicBezTo>
                      <a:lnTo>
                        <a:pt x="42070" y="0"/>
                      </a:lnTo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1" name="グループ化 30">
                  <a:extLst>
                    <a:ext uri="{FF2B5EF4-FFF2-40B4-BE49-F238E27FC236}">
                      <a16:creationId xmlns:a16="http://schemas.microsoft.com/office/drawing/2014/main" id="{BF47FAC9-377B-4D8B-8344-CA0E80C879EA}"/>
                    </a:ext>
                  </a:extLst>
                </p:cNvPr>
                <p:cNvGrpSpPr/>
                <p:nvPr/>
              </p:nvGrpSpPr>
              <p:grpSpPr>
                <a:xfrm>
                  <a:off x="4415883" y="2140351"/>
                  <a:ext cx="268036" cy="1024753"/>
                  <a:chOff x="5123221" y="2236561"/>
                  <a:chExt cx="268036" cy="1024753"/>
                </a:xfrm>
              </p:grpSpPr>
              <p:sp>
                <p:nvSpPr>
                  <p:cNvPr id="512" name="フリーフォーム: 図形 511">
                    <a:extLst>
                      <a:ext uri="{FF2B5EF4-FFF2-40B4-BE49-F238E27FC236}">
                        <a16:creationId xmlns:a16="http://schemas.microsoft.com/office/drawing/2014/main" id="{A225A790-0130-4357-AE6D-372E4FF3C3CD}"/>
                      </a:ext>
                    </a:extLst>
                  </p:cNvPr>
                  <p:cNvSpPr/>
                  <p:nvPr/>
                </p:nvSpPr>
                <p:spPr>
                  <a:xfrm flipH="1">
                    <a:off x="5185961" y="2236561"/>
                    <a:ext cx="142556" cy="1024753"/>
                  </a:xfrm>
                  <a:custGeom>
                    <a:avLst/>
                    <a:gdLst>
                      <a:gd name="connsiteX0" fmla="*/ 71278 w 142556"/>
                      <a:gd name="connsiteY0" fmla="*/ 0 h 1024753"/>
                      <a:gd name="connsiteX1" fmla="*/ 0 w 142556"/>
                      <a:gd name="connsiteY1" fmla="*/ 93504 h 1024753"/>
                      <a:gd name="connsiteX2" fmla="*/ 38880 w 142556"/>
                      <a:gd name="connsiteY2" fmla="*/ 175544 h 1024753"/>
                      <a:gd name="connsiteX3" fmla="*/ 0 w 142556"/>
                      <a:gd name="connsiteY3" fmla="*/ 257583 h 1024753"/>
                      <a:gd name="connsiteX4" fmla="*/ 38879 w 142556"/>
                      <a:gd name="connsiteY4" fmla="*/ 339623 h 1024753"/>
                      <a:gd name="connsiteX5" fmla="*/ 0 w 142556"/>
                      <a:gd name="connsiteY5" fmla="*/ 421661 h 1024753"/>
                      <a:gd name="connsiteX6" fmla="*/ 20877 w 142556"/>
                      <a:gd name="connsiteY6" fmla="*/ 487778 h 1024753"/>
                      <a:gd name="connsiteX7" fmla="*/ 66146 w 142556"/>
                      <a:gd name="connsiteY7" fmla="*/ 512377 h 1024753"/>
                      <a:gd name="connsiteX8" fmla="*/ 20877 w 142556"/>
                      <a:gd name="connsiteY8" fmla="*/ 536975 h 1024753"/>
                      <a:gd name="connsiteX9" fmla="*/ 0 w 142556"/>
                      <a:gd name="connsiteY9" fmla="*/ 603092 h 1024753"/>
                      <a:gd name="connsiteX10" fmla="*/ 38880 w 142556"/>
                      <a:gd name="connsiteY10" fmla="*/ 685132 h 1024753"/>
                      <a:gd name="connsiteX11" fmla="*/ 0 w 142556"/>
                      <a:gd name="connsiteY11" fmla="*/ 767171 h 1024753"/>
                      <a:gd name="connsiteX12" fmla="*/ 38879 w 142556"/>
                      <a:gd name="connsiteY12" fmla="*/ 849211 h 1024753"/>
                      <a:gd name="connsiteX13" fmla="*/ 0 w 142556"/>
                      <a:gd name="connsiteY13" fmla="*/ 931249 h 1024753"/>
                      <a:gd name="connsiteX14" fmla="*/ 71278 w 142556"/>
                      <a:gd name="connsiteY14" fmla="*/ 1024753 h 1024753"/>
                      <a:gd name="connsiteX15" fmla="*/ 142556 w 142556"/>
                      <a:gd name="connsiteY15" fmla="*/ 931249 h 1024753"/>
                      <a:gd name="connsiteX16" fmla="*/ 103679 w 142556"/>
                      <a:gd name="connsiteY16" fmla="*/ 849211 h 1024753"/>
                      <a:gd name="connsiteX17" fmla="*/ 142556 w 142556"/>
                      <a:gd name="connsiteY17" fmla="*/ 767171 h 1024753"/>
                      <a:gd name="connsiteX18" fmla="*/ 103678 w 142556"/>
                      <a:gd name="connsiteY18" fmla="*/ 685132 h 1024753"/>
                      <a:gd name="connsiteX19" fmla="*/ 142556 w 142556"/>
                      <a:gd name="connsiteY19" fmla="*/ 603092 h 1024753"/>
                      <a:gd name="connsiteX20" fmla="*/ 121679 w 142556"/>
                      <a:gd name="connsiteY20" fmla="*/ 536975 h 1024753"/>
                      <a:gd name="connsiteX21" fmla="*/ 76410 w 142556"/>
                      <a:gd name="connsiteY21" fmla="*/ 512377 h 1024753"/>
                      <a:gd name="connsiteX22" fmla="*/ 121679 w 142556"/>
                      <a:gd name="connsiteY22" fmla="*/ 487778 h 1024753"/>
                      <a:gd name="connsiteX23" fmla="*/ 142556 w 142556"/>
                      <a:gd name="connsiteY23" fmla="*/ 421661 h 1024753"/>
                      <a:gd name="connsiteX24" fmla="*/ 103679 w 142556"/>
                      <a:gd name="connsiteY24" fmla="*/ 339623 h 1024753"/>
                      <a:gd name="connsiteX25" fmla="*/ 142556 w 142556"/>
                      <a:gd name="connsiteY25" fmla="*/ 257583 h 1024753"/>
                      <a:gd name="connsiteX26" fmla="*/ 103678 w 142556"/>
                      <a:gd name="connsiteY26" fmla="*/ 175544 h 1024753"/>
                      <a:gd name="connsiteX27" fmla="*/ 142556 w 142556"/>
                      <a:gd name="connsiteY27" fmla="*/ 93504 h 1024753"/>
                      <a:gd name="connsiteX28" fmla="*/ 71278 w 142556"/>
                      <a:gd name="connsiteY28" fmla="*/ 0 h 102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142556" h="1024753">
                        <a:moveTo>
                          <a:pt x="71278" y="0"/>
                        </a:moveTo>
                        <a:cubicBezTo>
                          <a:pt x="31913" y="0"/>
                          <a:pt x="0" y="41863"/>
                          <a:pt x="0" y="93504"/>
                        </a:cubicBezTo>
                        <a:cubicBezTo>
                          <a:pt x="0" y="129622"/>
                          <a:pt x="15611" y="160958"/>
                          <a:pt x="38880" y="175544"/>
                        </a:cubicBezTo>
                        <a:cubicBezTo>
                          <a:pt x="15611" y="190131"/>
                          <a:pt x="0" y="221465"/>
                          <a:pt x="0" y="257583"/>
                        </a:cubicBezTo>
                        <a:cubicBezTo>
                          <a:pt x="0" y="293701"/>
                          <a:pt x="15610" y="325035"/>
                          <a:pt x="38879" y="339623"/>
                        </a:cubicBezTo>
                        <a:cubicBezTo>
                          <a:pt x="15610" y="354209"/>
                          <a:pt x="0" y="385544"/>
                          <a:pt x="0" y="421661"/>
                        </a:cubicBezTo>
                        <a:cubicBezTo>
                          <a:pt x="0" y="447481"/>
                          <a:pt x="7978" y="470857"/>
                          <a:pt x="20877" y="487778"/>
                        </a:cubicBezTo>
                        <a:lnTo>
                          <a:pt x="66146" y="512377"/>
                        </a:lnTo>
                        <a:lnTo>
                          <a:pt x="20877" y="536975"/>
                        </a:lnTo>
                        <a:cubicBezTo>
                          <a:pt x="7978" y="553896"/>
                          <a:pt x="0" y="577272"/>
                          <a:pt x="0" y="603092"/>
                        </a:cubicBezTo>
                        <a:cubicBezTo>
                          <a:pt x="0" y="639211"/>
                          <a:pt x="15611" y="670546"/>
                          <a:pt x="38880" y="685132"/>
                        </a:cubicBezTo>
                        <a:cubicBezTo>
                          <a:pt x="15611" y="699719"/>
                          <a:pt x="0" y="731053"/>
                          <a:pt x="0" y="767171"/>
                        </a:cubicBezTo>
                        <a:cubicBezTo>
                          <a:pt x="0" y="803290"/>
                          <a:pt x="15610" y="834623"/>
                          <a:pt x="38879" y="849211"/>
                        </a:cubicBezTo>
                        <a:cubicBezTo>
                          <a:pt x="15610" y="863797"/>
                          <a:pt x="0" y="895132"/>
                          <a:pt x="0" y="931249"/>
                        </a:cubicBezTo>
                        <a:cubicBezTo>
                          <a:pt x="0" y="982890"/>
                          <a:pt x="31913" y="1024753"/>
                          <a:pt x="71278" y="1024753"/>
                        </a:cubicBezTo>
                        <a:cubicBezTo>
                          <a:pt x="110643" y="1024753"/>
                          <a:pt x="142556" y="982890"/>
                          <a:pt x="142556" y="931249"/>
                        </a:cubicBezTo>
                        <a:cubicBezTo>
                          <a:pt x="142556" y="895132"/>
                          <a:pt x="126946" y="863797"/>
                          <a:pt x="103679" y="849211"/>
                        </a:cubicBezTo>
                        <a:cubicBezTo>
                          <a:pt x="126946" y="834623"/>
                          <a:pt x="142556" y="803290"/>
                          <a:pt x="142556" y="767171"/>
                        </a:cubicBezTo>
                        <a:cubicBezTo>
                          <a:pt x="142556" y="731053"/>
                          <a:pt x="126946" y="699719"/>
                          <a:pt x="103678" y="685132"/>
                        </a:cubicBezTo>
                        <a:cubicBezTo>
                          <a:pt x="126946" y="670546"/>
                          <a:pt x="142556" y="639211"/>
                          <a:pt x="142556" y="603092"/>
                        </a:cubicBezTo>
                        <a:cubicBezTo>
                          <a:pt x="142556" y="577272"/>
                          <a:pt x="134578" y="553896"/>
                          <a:pt x="121679" y="536975"/>
                        </a:cubicBezTo>
                        <a:lnTo>
                          <a:pt x="76410" y="512377"/>
                        </a:lnTo>
                        <a:lnTo>
                          <a:pt x="121679" y="487778"/>
                        </a:lnTo>
                        <a:cubicBezTo>
                          <a:pt x="134578" y="470857"/>
                          <a:pt x="142556" y="447481"/>
                          <a:pt x="142556" y="421661"/>
                        </a:cubicBezTo>
                        <a:cubicBezTo>
                          <a:pt x="142556" y="385544"/>
                          <a:pt x="126946" y="354209"/>
                          <a:pt x="103679" y="339623"/>
                        </a:cubicBezTo>
                        <a:cubicBezTo>
                          <a:pt x="126946" y="325035"/>
                          <a:pt x="142556" y="293701"/>
                          <a:pt x="142556" y="257583"/>
                        </a:cubicBezTo>
                        <a:cubicBezTo>
                          <a:pt x="142556" y="221465"/>
                          <a:pt x="126946" y="190131"/>
                          <a:pt x="103678" y="175544"/>
                        </a:cubicBezTo>
                        <a:cubicBezTo>
                          <a:pt x="126946" y="160958"/>
                          <a:pt x="142556" y="129622"/>
                          <a:pt x="142556" y="93504"/>
                        </a:cubicBezTo>
                        <a:cubicBezTo>
                          <a:pt x="142556" y="41863"/>
                          <a:pt x="110643" y="0"/>
                          <a:pt x="71278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13" name="フリーフォーム: 図形 512">
                    <a:extLst>
                      <a:ext uri="{FF2B5EF4-FFF2-40B4-BE49-F238E27FC236}">
                        <a16:creationId xmlns:a16="http://schemas.microsoft.com/office/drawing/2014/main" id="{EC20D3A7-FC89-4EC9-817F-284808736176}"/>
                      </a:ext>
                    </a:extLst>
                  </p:cNvPr>
                  <p:cNvSpPr/>
                  <p:nvPr/>
                </p:nvSpPr>
                <p:spPr>
                  <a:xfrm flipH="1">
                    <a:off x="5123221" y="2998471"/>
                    <a:ext cx="268036" cy="177818"/>
                  </a:xfrm>
                  <a:custGeom>
                    <a:avLst/>
                    <a:gdLst>
                      <a:gd name="connsiteX0" fmla="*/ 839768 w 901231"/>
                      <a:gd name="connsiteY0" fmla="*/ 0 h 366713"/>
                      <a:gd name="connsiteX1" fmla="*/ 827380 w 901231"/>
                      <a:gd name="connsiteY1" fmla="*/ 3721 h 366713"/>
                      <a:gd name="connsiteX2" fmla="*/ 825512 w 901231"/>
                      <a:gd name="connsiteY2" fmla="*/ 5449 h 366713"/>
                      <a:gd name="connsiteX3" fmla="*/ 450616 w 901231"/>
                      <a:gd name="connsiteY3" fmla="*/ 141947 h 366713"/>
                      <a:gd name="connsiteX4" fmla="*/ 75720 w 901231"/>
                      <a:gd name="connsiteY4" fmla="*/ 5449 h 366713"/>
                      <a:gd name="connsiteX5" fmla="*/ 73851 w 901231"/>
                      <a:gd name="connsiteY5" fmla="*/ 3721 h 366713"/>
                      <a:gd name="connsiteX6" fmla="*/ 61464 w 901231"/>
                      <a:gd name="connsiteY6" fmla="*/ 0 h 366713"/>
                      <a:gd name="connsiteX7" fmla="*/ 0 w 901231"/>
                      <a:gd name="connsiteY7" fmla="*/ 183147 h 366713"/>
                      <a:gd name="connsiteX8" fmla="*/ 61464 w 901231"/>
                      <a:gd name="connsiteY8" fmla="*/ 366294 h 366713"/>
                      <a:gd name="connsiteX9" fmla="*/ 66779 w 901231"/>
                      <a:gd name="connsiteY9" fmla="*/ 364697 h 366713"/>
                      <a:gd name="connsiteX10" fmla="*/ 66779 w 901231"/>
                      <a:gd name="connsiteY10" fmla="*/ 366713 h 366713"/>
                      <a:gd name="connsiteX11" fmla="*/ 450616 w 901231"/>
                      <a:gd name="connsiteY11" fmla="*/ 226961 h 366713"/>
                      <a:gd name="connsiteX12" fmla="*/ 834452 w 901231"/>
                      <a:gd name="connsiteY12" fmla="*/ 366713 h 366713"/>
                      <a:gd name="connsiteX13" fmla="*/ 834452 w 901231"/>
                      <a:gd name="connsiteY13" fmla="*/ 364697 h 366713"/>
                      <a:gd name="connsiteX14" fmla="*/ 839768 w 901231"/>
                      <a:gd name="connsiteY14" fmla="*/ 366294 h 366713"/>
                      <a:gd name="connsiteX15" fmla="*/ 901231 w 901231"/>
                      <a:gd name="connsiteY15" fmla="*/ 183147 h 366713"/>
                      <a:gd name="connsiteX16" fmla="*/ 839768 w 901231"/>
                      <a:gd name="connsiteY16" fmla="*/ 0 h 3667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901231" h="366713">
                        <a:moveTo>
                          <a:pt x="839768" y="0"/>
                        </a:moveTo>
                        <a:cubicBezTo>
                          <a:pt x="835524" y="0"/>
                          <a:pt x="831382" y="1281"/>
                          <a:pt x="827380" y="3721"/>
                        </a:cubicBezTo>
                        <a:lnTo>
                          <a:pt x="825512" y="5449"/>
                        </a:lnTo>
                        <a:lnTo>
                          <a:pt x="450616" y="141947"/>
                        </a:lnTo>
                        <a:lnTo>
                          <a:pt x="75720" y="5449"/>
                        </a:lnTo>
                        <a:lnTo>
                          <a:pt x="73851" y="3721"/>
                        </a:lnTo>
                        <a:cubicBezTo>
                          <a:pt x="69850" y="1281"/>
                          <a:pt x="65707" y="0"/>
                          <a:pt x="61464" y="0"/>
                        </a:cubicBezTo>
                        <a:cubicBezTo>
                          <a:pt x="27518" y="0"/>
                          <a:pt x="0" y="81998"/>
                          <a:pt x="0" y="183147"/>
                        </a:cubicBezTo>
                        <a:cubicBezTo>
                          <a:pt x="0" y="284296"/>
                          <a:pt x="27518" y="366294"/>
                          <a:pt x="61464" y="366294"/>
                        </a:cubicBezTo>
                        <a:lnTo>
                          <a:pt x="66779" y="364697"/>
                        </a:lnTo>
                        <a:lnTo>
                          <a:pt x="66779" y="366713"/>
                        </a:lnTo>
                        <a:lnTo>
                          <a:pt x="450616" y="226961"/>
                        </a:lnTo>
                        <a:lnTo>
                          <a:pt x="834452" y="366713"/>
                        </a:lnTo>
                        <a:lnTo>
                          <a:pt x="834452" y="364697"/>
                        </a:lnTo>
                        <a:lnTo>
                          <a:pt x="839768" y="366294"/>
                        </a:lnTo>
                        <a:cubicBezTo>
                          <a:pt x="873713" y="366294"/>
                          <a:pt x="901231" y="284296"/>
                          <a:pt x="901231" y="183147"/>
                        </a:cubicBezTo>
                        <a:cubicBezTo>
                          <a:pt x="901231" y="81998"/>
                          <a:pt x="873713" y="0"/>
                          <a:pt x="839768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14" name="楕円 513">
                    <a:extLst>
                      <a:ext uri="{FF2B5EF4-FFF2-40B4-BE49-F238E27FC236}">
                        <a16:creationId xmlns:a16="http://schemas.microsoft.com/office/drawing/2014/main" id="{BA9402EC-882B-4D12-98D5-D081FDBB32F7}"/>
                      </a:ext>
                    </a:extLst>
                  </p:cNvPr>
                  <p:cNvSpPr/>
                  <p:nvPr/>
                </p:nvSpPr>
                <p:spPr>
                  <a:xfrm>
                    <a:off x="5222287" y="3036570"/>
                    <a:ext cx="74794" cy="110566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528" name="フリーフォーム: 図形 527">
                  <a:extLst>
                    <a:ext uri="{FF2B5EF4-FFF2-40B4-BE49-F238E27FC236}">
                      <a16:creationId xmlns:a16="http://schemas.microsoft.com/office/drawing/2014/main" id="{62061A80-26E2-42F0-AA00-C5627839414E}"/>
                    </a:ext>
                  </a:extLst>
                </p:cNvPr>
                <p:cNvSpPr/>
                <p:nvPr/>
              </p:nvSpPr>
              <p:spPr>
                <a:xfrm rot="2700000">
                  <a:off x="3831054" y="1200861"/>
                  <a:ext cx="1122994" cy="778819"/>
                </a:xfrm>
                <a:custGeom>
                  <a:avLst/>
                  <a:gdLst>
                    <a:gd name="connsiteX0" fmla="*/ 161578 w 1103320"/>
                    <a:gd name="connsiteY0" fmla="*/ 146353 h 797333"/>
                    <a:gd name="connsiteX1" fmla="*/ 551660 w 1103320"/>
                    <a:gd name="connsiteY1" fmla="*/ 0 h 797333"/>
                    <a:gd name="connsiteX2" fmla="*/ 1103320 w 1103320"/>
                    <a:gd name="connsiteY2" fmla="*/ 499680 h 797333"/>
                    <a:gd name="connsiteX3" fmla="*/ 1009105 w 1103320"/>
                    <a:gd name="connsiteY3" fmla="*/ 779056 h 797333"/>
                    <a:gd name="connsiteX4" fmla="*/ 992456 w 1103320"/>
                    <a:gd name="connsiteY4" fmla="*/ 797333 h 797333"/>
                    <a:gd name="connsiteX5" fmla="*/ 990955 w 1103320"/>
                    <a:gd name="connsiteY5" fmla="*/ 794115 h 797333"/>
                    <a:gd name="connsiteX6" fmla="*/ 846371 w 1103320"/>
                    <a:gd name="connsiteY6" fmla="*/ 604278 h 797333"/>
                    <a:gd name="connsiteX7" fmla="*/ 128865 w 1103320"/>
                    <a:gd name="connsiteY7" fmla="*/ 462631 h 797333"/>
                    <a:gd name="connsiteX8" fmla="*/ 50548 w 1103320"/>
                    <a:gd name="connsiteY8" fmla="*/ 608464 h 797333"/>
                    <a:gd name="connsiteX9" fmla="*/ 41965 w 1103320"/>
                    <a:gd name="connsiteY9" fmla="*/ 690131 h 797333"/>
                    <a:gd name="connsiteX10" fmla="*/ 11208 w 1103320"/>
                    <a:gd name="connsiteY10" fmla="*/ 600383 h 797333"/>
                    <a:gd name="connsiteX11" fmla="*/ 0 w 1103320"/>
                    <a:gd name="connsiteY11" fmla="*/ 499680 h 797333"/>
                    <a:gd name="connsiteX12" fmla="*/ 161578 w 1103320"/>
                    <a:gd name="connsiteY12" fmla="*/ 146353 h 797333"/>
                    <a:gd name="connsiteX0" fmla="*/ 161578 w 1103320"/>
                    <a:gd name="connsiteY0" fmla="*/ 146353 h 797333"/>
                    <a:gd name="connsiteX1" fmla="*/ 551660 w 1103320"/>
                    <a:gd name="connsiteY1" fmla="*/ 0 h 797333"/>
                    <a:gd name="connsiteX2" fmla="*/ 1103320 w 1103320"/>
                    <a:gd name="connsiteY2" fmla="*/ 499680 h 797333"/>
                    <a:gd name="connsiteX3" fmla="*/ 1009105 w 1103320"/>
                    <a:gd name="connsiteY3" fmla="*/ 779056 h 797333"/>
                    <a:gd name="connsiteX4" fmla="*/ 992456 w 1103320"/>
                    <a:gd name="connsiteY4" fmla="*/ 797333 h 797333"/>
                    <a:gd name="connsiteX5" fmla="*/ 990955 w 1103320"/>
                    <a:gd name="connsiteY5" fmla="*/ 794115 h 797333"/>
                    <a:gd name="connsiteX6" fmla="*/ 795858 w 1103320"/>
                    <a:gd name="connsiteY6" fmla="*/ 654792 h 797333"/>
                    <a:gd name="connsiteX7" fmla="*/ 128865 w 1103320"/>
                    <a:gd name="connsiteY7" fmla="*/ 462631 h 797333"/>
                    <a:gd name="connsiteX8" fmla="*/ 50548 w 1103320"/>
                    <a:gd name="connsiteY8" fmla="*/ 608464 h 797333"/>
                    <a:gd name="connsiteX9" fmla="*/ 41965 w 1103320"/>
                    <a:gd name="connsiteY9" fmla="*/ 690131 h 797333"/>
                    <a:gd name="connsiteX10" fmla="*/ 11208 w 1103320"/>
                    <a:gd name="connsiteY10" fmla="*/ 600383 h 797333"/>
                    <a:gd name="connsiteX11" fmla="*/ 0 w 1103320"/>
                    <a:gd name="connsiteY11" fmla="*/ 499680 h 797333"/>
                    <a:gd name="connsiteX12" fmla="*/ 161578 w 1103320"/>
                    <a:gd name="connsiteY12" fmla="*/ 146353 h 797333"/>
                    <a:gd name="connsiteX0" fmla="*/ 161578 w 1103320"/>
                    <a:gd name="connsiteY0" fmla="*/ 146353 h 797333"/>
                    <a:gd name="connsiteX1" fmla="*/ 551660 w 1103320"/>
                    <a:gd name="connsiteY1" fmla="*/ 0 h 797333"/>
                    <a:gd name="connsiteX2" fmla="*/ 1103320 w 1103320"/>
                    <a:gd name="connsiteY2" fmla="*/ 499680 h 797333"/>
                    <a:gd name="connsiteX3" fmla="*/ 1009105 w 1103320"/>
                    <a:gd name="connsiteY3" fmla="*/ 779056 h 797333"/>
                    <a:gd name="connsiteX4" fmla="*/ 992456 w 1103320"/>
                    <a:gd name="connsiteY4" fmla="*/ 797333 h 797333"/>
                    <a:gd name="connsiteX5" fmla="*/ 990955 w 1103320"/>
                    <a:gd name="connsiteY5" fmla="*/ 794115 h 797333"/>
                    <a:gd name="connsiteX6" fmla="*/ 795858 w 1103320"/>
                    <a:gd name="connsiteY6" fmla="*/ 654792 h 797333"/>
                    <a:gd name="connsiteX7" fmla="*/ 128865 w 1103320"/>
                    <a:gd name="connsiteY7" fmla="*/ 462631 h 797333"/>
                    <a:gd name="connsiteX8" fmla="*/ 41965 w 1103320"/>
                    <a:gd name="connsiteY8" fmla="*/ 690131 h 797333"/>
                    <a:gd name="connsiteX9" fmla="*/ 11208 w 1103320"/>
                    <a:gd name="connsiteY9" fmla="*/ 600383 h 797333"/>
                    <a:gd name="connsiteX10" fmla="*/ 0 w 1103320"/>
                    <a:gd name="connsiteY10" fmla="*/ 499680 h 797333"/>
                    <a:gd name="connsiteX11" fmla="*/ 161578 w 1103320"/>
                    <a:gd name="connsiteY11" fmla="*/ 146353 h 797333"/>
                    <a:gd name="connsiteX0" fmla="*/ 161578 w 1103320"/>
                    <a:gd name="connsiteY0" fmla="*/ 146353 h 797333"/>
                    <a:gd name="connsiteX1" fmla="*/ 551660 w 1103320"/>
                    <a:gd name="connsiteY1" fmla="*/ 0 h 797333"/>
                    <a:gd name="connsiteX2" fmla="*/ 1103320 w 1103320"/>
                    <a:gd name="connsiteY2" fmla="*/ 499680 h 797333"/>
                    <a:gd name="connsiteX3" fmla="*/ 1009105 w 1103320"/>
                    <a:gd name="connsiteY3" fmla="*/ 779056 h 797333"/>
                    <a:gd name="connsiteX4" fmla="*/ 992456 w 1103320"/>
                    <a:gd name="connsiteY4" fmla="*/ 797333 h 797333"/>
                    <a:gd name="connsiteX5" fmla="*/ 990955 w 1103320"/>
                    <a:gd name="connsiteY5" fmla="*/ 794115 h 797333"/>
                    <a:gd name="connsiteX6" fmla="*/ 795858 w 1103320"/>
                    <a:gd name="connsiteY6" fmla="*/ 654792 h 797333"/>
                    <a:gd name="connsiteX7" fmla="*/ 128865 w 1103320"/>
                    <a:gd name="connsiteY7" fmla="*/ 462631 h 797333"/>
                    <a:gd name="connsiteX8" fmla="*/ 41965 w 1103320"/>
                    <a:gd name="connsiteY8" fmla="*/ 690131 h 797333"/>
                    <a:gd name="connsiteX9" fmla="*/ 11208 w 1103320"/>
                    <a:gd name="connsiteY9" fmla="*/ 600383 h 797333"/>
                    <a:gd name="connsiteX10" fmla="*/ 0 w 1103320"/>
                    <a:gd name="connsiteY10" fmla="*/ 499680 h 797333"/>
                    <a:gd name="connsiteX11" fmla="*/ 161578 w 1103320"/>
                    <a:gd name="connsiteY11" fmla="*/ 146353 h 797333"/>
                    <a:gd name="connsiteX0" fmla="*/ 161578 w 1103320"/>
                    <a:gd name="connsiteY0" fmla="*/ 146353 h 797333"/>
                    <a:gd name="connsiteX1" fmla="*/ 551660 w 1103320"/>
                    <a:gd name="connsiteY1" fmla="*/ 0 h 797333"/>
                    <a:gd name="connsiteX2" fmla="*/ 1103320 w 1103320"/>
                    <a:gd name="connsiteY2" fmla="*/ 499680 h 797333"/>
                    <a:gd name="connsiteX3" fmla="*/ 1009105 w 1103320"/>
                    <a:gd name="connsiteY3" fmla="*/ 779056 h 797333"/>
                    <a:gd name="connsiteX4" fmla="*/ 992456 w 1103320"/>
                    <a:gd name="connsiteY4" fmla="*/ 797333 h 797333"/>
                    <a:gd name="connsiteX5" fmla="*/ 795858 w 1103320"/>
                    <a:gd name="connsiteY5" fmla="*/ 654792 h 797333"/>
                    <a:gd name="connsiteX6" fmla="*/ 128865 w 1103320"/>
                    <a:gd name="connsiteY6" fmla="*/ 462631 h 797333"/>
                    <a:gd name="connsiteX7" fmla="*/ 41965 w 1103320"/>
                    <a:gd name="connsiteY7" fmla="*/ 690131 h 797333"/>
                    <a:gd name="connsiteX8" fmla="*/ 11208 w 1103320"/>
                    <a:gd name="connsiteY8" fmla="*/ 600383 h 797333"/>
                    <a:gd name="connsiteX9" fmla="*/ 0 w 1103320"/>
                    <a:gd name="connsiteY9" fmla="*/ 499680 h 797333"/>
                    <a:gd name="connsiteX10" fmla="*/ 161578 w 1103320"/>
                    <a:gd name="connsiteY10" fmla="*/ 146353 h 797333"/>
                    <a:gd name="connsiteX0" fmla="*/ 161578 w 1103320"/>
                    <a:gd name="connsiteY0" fmla="*/ 146353 h 779056"/>
                    <a:gd name="connsiteX1" fmla="*/ 551660 w 1103320"/>
                    <a:gd name="connsiteY1" fmla="*/ 0 h 779056"/>
                    <a:gd name="connsiteX2" fmla="*/ 1103320 w 1103320"/>
                    <a:gd name="connsiteY2" fmla="*/ 499680 h 779056"/>
                    <a:gd name="connsiteX3" fmla="*/ 1009105 w 1103320"/>
                    <a:gd name="connsiteY3" fmla="*/ 779056 h 779056"/>
                    <a:gd name="connsiteX4" fmla="*/ 795858 w 1103320"/>
                    <a:gd name="connsiteY4" fmla="*/ 654792 h 779056"/>
                    <a:gd name="connsiteX5" fmla="*/ 128865 w 1103320"/>
                    <a:gd name="connsiteY5" fmla="*/ 462631 h 779056"/>
                    <a:gd name="connsiteX6" fmla="*/ 41965 w 1103320"/>
                    <a:gd name="connsiteY6" fmla="*/ 690131 h 779056"/>
                    <a:gd name="connsiteX7" fmla="*/ 11208 w 1103320"/>
                    <a:gd name="connsiteY7" fmla="*/ 600383 h 779056"/>
                    <a:gd name="connsiteX8" fmla="*/ 0 w 1103320"/>
                    <a:gd name="connsiteY8" fmla="*/ 499680 h 779056"/>
                    <a:gd name="connsiteX9" fmla="*/ 161578 w 1103320"/>
                    <a:gd name="connsiteY9" fmla="*/ 146353 h 779056"/>
                    <a:gd name="connsiteX0" fmla="*/ 161578 w 1103320"/>
                    <a:gd name="connsiteY0" fmla="*/ 146353 h 779056"/>
                    <a:gd name="connsiteX1" fmla="*/ 551660 w 1103320"/>
                    <a:gd name="connsiteY1" fmla="*/ 0 h 779056"/>
                    <a:gd name="connsiteX2" fmla="*/ 1103320 w 1103320"/>
                    <a:gd name="connsiteY2" fmla="*/ 499680 h 779056"/>
                    <a:gd name="connsiteX3" fmla="*/ 1009105 w 1103320"/>
                    <a:gd name="connsiteY3" fmla="*/ 779056 h 779056"/>
                    <a:gd name="connsiteX4" fmla="*/ 795858 w 1103320"/>
                    <a:gd name="connsiteY4" fmla="*/ 654792 h 779056"/>
                    <a:gd name="connsiteX5" fmla="*/ 128865 w 1103320"/>
                    <a:gd name="connsiteY5" fmla="*/ 462631 h 779056"/>
                    <a:gd name="connsiteX6" fmla="*/ 41965 w 1103320"/>
                    <a:gd name="connsiteY6" fmla="*/ 690131 h 779056"/>
                    <a:gd name="connsiteX7" fmla="*/ 11208 w 1103320"/>
                    <a:gd name="connsiteY7" fmla="*/ 600383 h 779056"/>
                    <a:gd name="connsiteX8" fmla="*/ 0 w 1103320"/>
                    <a:gd name="connsiteY8" fmla="*/ 499680 h 779056"/>
                    <a:gd name="connsiteX9" fmla="*/ 161578 w 1103320"/>
                    <a:gd name="connsiteY9" fmla="*/ 146353 h 779056"/>
                    <a:gd name="connsiteX0" fmla="*/ 161578 w 1103320"/>
                    <a:gd name="connsiteY0" fmla="*/ 146353 h 779056"/>
                    <a:gd name="connsiteX1" fmla="*/ 551660 w 1103320"/>
                    <a:gd name="connsiteY1" fmla="*/ 0 h 779056"/>
                    <a:gd name="connsiteX2" fmla="*/ 1103320 w 1103320"/>
                    <a:gd name="connsiteY2" fmla="*/ 499680 h 779056"/>
                    <a:gd name="connsiteX3" fmla="*/ 1009105 w 1103320"/>
                    <a:gd name="connsiteY3" fmla="*/ 779056 h 779056"/>
                    <a:gd name="connsiteX4" fmla="*/ 795858 w 1103320"/>
                    <a:gd name="connsiteY4" fmla="*/ 654792 h 779056"/>
                    <a:gd name="connsiteX5" fmla="*/ 128865 w 1103320"/>
                    <a:gd name="connsiteY5" fmla="*/ 462631 h 779056"/>
                    <a:gd name="connsiteX6" fmla="*/ 41965 w 1103320"/>
                    <a:gd name="connsiteY6" fmla="*/ 690131 h 779056"/>
                    <a:gd name="connsiteX7" fmla="*/ 11208 w 1103320"/>
                    <a:gd name="connsiteY7" fmla="*/ 600383 h 779056"/>
                    <a:gd name="connsiteX8" fmla="*/ 0 w 1103320"/>
                    <a:gd name="connsiteY8" fmla="*/ 499680 h 779056"/>
                    <a:gd name="connsiteX9" fmla="*/ 161578 w 1103320"/>
                    <a:gd name="connsiteY9" fmla="*/ 146353 h 779056"/>
                    <a:gd name="connsiteX0" fmla="*/ 161578 w 1103320"/>
                    <a:gd name="connsiteY0" fmla="*/ 146353 h 779056"/>
                    <a:gd name="connsiteX1" fmla="*/ 551660 w 1103320"/>
                    <a:gd name="connsiteY1" fmla="*/ 0 h 779056"/>
                    <a:gd name="connsiteX2" fmla="*/ 1103320 w 1103320"/>
                    <a:gd name="connsiteY2" fmla="*/ 499680 h 779056"/>
                    <a:gd name="connsiteX3" fmla="*/ 1009105 w 1103320"/>
                    <a:gd name="connsiteY3" fmla="*/ 779056 h 779056"/>
                    <a:gd name="connsiteX4" fmla="*/ 795858 w 1103320"/>
                    <a:gd name="connsiteY4" fmla="*/ 654792 h 779056"/>
                    <a:gd name="connsiteX5" fmla="*/ 128865 w 1103320"/>
                    <a:gd name="connsiteY5" fmla="*/ 462631 h 779056"/>
                    <a:gd name="connsiteX6" fmla="*/ 41965 w 1103320"/>
                    <a:gd name="connsiteY6" fmla="*/ 690131 h 779056"/>
                    <a:gd name="connsiteX7" fmla="*/ 11208 w 1103320"/>
                    <a:gd name="connsiteY7" fmla="*/ 600383 h 779056"/>
                    <a:gd name="connsiteX8" fmla="*/ 0 w 1103320"/>
                    <a:gd name="connsiteY8" fmla="*/ 499680 h 779056"/>
                    <a:gd name="connsiteX9" fmla="*/ 161578 w 1103320"/>
                    <a:gd name="connsiteY9" fmla="*/ 146353 h 779056"/>
                    <a:gd name="connsiteX0" fmla="*/ 161578 w 1103320"/>
                    <a:gd name="connsiteY0" fmla="*/ 146353 h 779056"/>
                    <a:gd name="connsiteX1" fmla="*/ 551660 w 1103320"/>
                    <a:gd name="connsiteY1" fmla="*/ 0 h 779056"/>
                    <a:gd name="connsiteX2" fmla="*/ 1103320 w 1103320"/>
                    <a:gd name="connsiteY2" fmla="*/ 499680 h 779056"/>
                    <a:gd name="connsiteX3" fmla="*/ 1009105 w 1103320"/>
                    <a:gd name="connsiteY3" fmla="*/ 779056 h 779056"/>
                    <a:gd name="connsiteX4" fmla="*/ 795858 w 1103320"/>
                    <a:gd name="connsiteY4" fmla="*/ 654792 h 779056"/>
                    <a:gd name="connsiteX5" fmla="*/ 155757 w 1103320"/>
                    <a:gd name="connsiteY5" fmla="*/ 459263 h 779056"/>
                    <a:gd name="connsiteX6" fmla="*/ 41965 w 1103320"/>
                    <a:gd name="connsiteY6" fmla="*/ 690131 h 779056"/>
                    <a:gd name="connsiteX7" fmla="*/ 11208 w 1103320"/>
                    <a:gd name="connsiteY7" fmla="*/ 600383 h 779056"/>
                    <a:gd name="connsiteX8" fmla="*/ 0 w 1103320"/>
                    <a:gd name="connsiteY8" fmla="*/ 499680 h 779056"/>
                    <a:gd name="connsiteX9" fmla="*/ 161578 w 1103320"/>
                    <a:gd name="connsiteY9" fmla="*/ 146353 h 779056"/>
                    <a:gd name="connsiteX0" fmla="*/ 161578 w 1103320"/>
                    <a:gd name="connsiteY0" fmla="*/ 146353 h 779056"/>
                    <a:gd name="connsiteX1" fmla="*/ 551660 w 1103320"/>
                    <a:gd name="connsiteY1" fmla="*/ 0 h 779056"/>
                    <a:gd name="connsiteX2" fmla="*/ 1103320 w 1103320"/>
                    <a:gd name="connsiteY2" fmla="*/ 499680 h 779056"/>
                    <a:gd name="connsiteX3" fmla="*/ 1009105 w 1103320"/>
                    <a:gd name="connsiteY3" fmla="*/ 779056 h 779056"/>
                    <a:gd name="connsiteX4" fmla="*/ 795858 w 1103320"/>
                    <a:gd name="connsiteY4" fmla="*/ 654792 h 779056"/>
                    <a:gd name="connsiteX5" fmla="*/ 155757 w 1103320"/>
                    <a:gd name="connsiteY5" fmla="*/ 459263 h 779056"/>
                    <a:gd name="connsiteX6" fmla="*/ 41965 w 1103320"/>
                    <a:gd name="connsiteY6" fmla="*/ 690131 h 779056"/>
                    <a:gd name="connsiteX7" fmla="*/ 11208 w 1103320"/>
                    <a:gd name="connsiteY7" fmla="*/ 600383 h 779056"/>
                    <a:gd name="connsiteX8" fmla="*/ 0 w 1103320"/>
                    <a:gd name="connsiteY8" fmla="*/ 499680 h 779056"/>
                    <a:gd name="connsiteX9" fmla="*/ 161578 w 1103320"/>
                    <a:gd name="connsiteY9" fmla="*/ 146353 h 779056"/>
                    <a:gd name="connsiteX0" fmla="*/ 161578 w 1103320"/>
                    <a:gd name="connsiteY0" fmla="*/ 146353 h 779056"/>
                    <a:gd name="connsiteX1" fmla="*/ 551660 w 1103320"/>
                    <a:gd name="connsiteY1" fmla="*/ 0 h 779056"/>
                    <a:gd name="connsiteX2" fmla="*/ 1103320 w 1103320"/>
                    <a:gd name="connsiteY2" fmla="*/ 499680 h 779056"/>
                    <a:gd name="connsiteX3" fmla="*/ 1009105 w 1103320"/>
                    <a:gd name="connsiteY3" fmla="*/ 779056 h 779056"/>
                    <a:gd name="connsiteX4" fmla="*/ 795858 w 1103320"/>
                    <a:gd name="connsiteY4" fmla="*/ 654792 h 779056"/>
                    <a:gd name="connsiteX5" fmla="*/ 155757 w 1103320"/>
                    <a:gd name="connsiteY5" fmla="*/ 459263 h 779056"/>
                    <a:gd name="connsiteX6" fmla="*/ 41965 w 1103320"/>
                    <a:gd name="connsiteY6" fmla="*/ 690131 h 779056"/>
                    <a:gd name="connsiteX7" fmla="*/ 11208 w 1103320"/>
                    <a:gd name="connsiteY7" fmla="*/ 600383 h 779056"/>
                    <a:gd name="connsiteX8" fmla="*/ 0 w 1103320"/>
                    <a:gd name="connsiteY8" fmla="*/ 499680 h 779056"/>
                    <a:gd name="connsiteX9" fmla="*/ 161578 w 1103320"/>
                    <a:gd name="connsiteY9" fmla="*/ 146353 h 779056"/>
                    <a:gd name="connsiteX0" fmla="*/ 161578 w 1144733"/>
                    <a:gd name="connsiteY0" fmla="*/ 146353 h 740890"/>
                    <a:gd name="connsiteX1" fmla="*/ 551660 w 1144733"/>
                    <a:gd name="connsiteY1" fmla="*/ 0 h 740890"/>
                    <a:gd name="connsiteX2" fmla="*/ 1103320 w 1144733"/>
                    <a:gd name="connsiteY2" fmla="*/ 499680 h 740890"/>
                    <a:gd name="connsiteX3" fmla="*/ 1065127 w 1144733"/>
                    <a:gd name="connsiteY3" fmla="*/ 740890 h 740890"/>
                    <a:gd name="connsiteX4" fmla="*/ 795858 w 1144733"/>
                    <a:gd name="connsiteY4" fmla="*/ 654792 h 740890"/>
                    <a:gd name="connsiteX5" fmla="*/ 155757 w 1144733"/>
                    <a:gd name="connsiteY5" fmla="*/ 459263 h 740890"/>
                    <a:gd name="connsiteX6" fmla="*/ 41965 w 1144733"/>
                    <a:gd name="connsiteY6" fmla="*/ 690131 h 740890"/>
                    <a:gd name="connsiteX7" fmla="*/ 11208 w 1144733"/>
                    <a:gd name="connsiteY7" fmla="*/ 600383 h 740890"/>
                    <a:gd name="connsiteX8" fmla="*/ 0 w 1144733"/>
                    <a:gd name="connsiteY8" fmla="*/ 499680 h 740890"/>
                    <a:gd name="connsiteX9" fmla="*/ 161578 w 1144733"/>
                    <a:gd name="connsiteY9" fmla="*/ 146353 h 740890"/>
                    <a:gd name="connsiteX0" fmla="*/ 161578 w 1144733"/>
                    <a:gd name="connsiteY0" fmla="*/ 146353 h 752443"/>
                    <a:gd name="connsiteX1" fmla="*/ 551660 w 1144733"/>
                    <a:gd name="connsiteY1" fmla="*/ 0 h 752443"/>
                    <a:gd name="connsiteX2" fmla="*/ 1103320 w 1144733"/>
                    <a:gd name="connsiteY2" fmla="*/ 499680 h 752443"/>
                    <a:gd name="connsiteX3" fmla="*/ 1065127 w 1144733"/>
                    <a:gd name="connsiteY3" fmla="*/ 740890 h 752443"/>
                    <a:gd name="connsiteX4" fmla="*/ 795858 w 1144733"/>
                    <a:gd name="connsiteY4" fmla="*/ 654792 h 752443"/>
                    <a:gd name="connsiteX5" fmla="*/ 155757 w 1144733"/>
                    <a:gd name="connsiteY5" fmla="*/ 459263 h 752443"/>
                    <a:gd name="connsiteX6" fmla="*/ 41965 w 1144733"/>
                    <a:gd name="connsiteY6" fmla="*/ 690131 h 752443"/>
                    <a:gd name="connsiteX7" fmla="*/ 11208 w 1144733"/>
                    <a:gd name="connsiteY7" fmla="*/ 600383 h 752443"/>
                    <a:gd name="connsiteX8" fmla="*/ 0 w 1144733"/>
                    <a:gd name="connsiteY8" fmla="*/ 499680 h 752443"/>
                    <a:gd name="connsiteX9" fmla="*/ 161578 w 1144733"/>
                    <a:gd name="connsiteY9" fmla="*/ 146353 h 752443"/>
                    <a:gd name="connsiteX0" fmla="*/ 161578 w 1144733"/>
                    <a:gd name="connsiteY0" fmla="*/ 146353 h 754041"/>
                    <a:gd name="connsiteX1" fmla="*/ 551660 w 1144733"/>
                    <a:gd name="connsiteY1" fmla="*/ 0 h 754041"/>
                    <a:gd name="connsiteX2" fmla="*/ 1103320 w 1144733"/>
                    <a:gd name="connsiteY2" fmla="*/ 499680 h 754041"/>
                    <a:gd name="connsiteX3" fmla="*/ 1065127 w 1144733"/>
                    <a:gd name="connsiteY3" fmla="*/ 740890 h 754041"/>
                    <a:gd name="connsiteX4" fmla="*/ 795858 w 1144733"/>
                    <a:gd name="connsiteY4" fmla="*/ 654792 h 754041"/>
                    <a:gd name="connsiteX5" fmla="*/ 155757 w 1144733"/>
                    <a:gd name="connsiteY5" fmla="*/ 459263 h 754041"/>
                    <a:gd name="connsiteX6" fmla="*/ 41965 w 1144733"/>
                    <a:gd name="connsiteY6" fmla="*/ 690131 h 754041"/>
                    <a:gd name="connsiteX7" fmla="*/ 11208 w 1144733"/>
                    <a:gd name="connsiteY7" fmla="*/ 600383 h 754041"/>
                    <a:gd name="connsiteX8" fmla="*/ 0 w 1144733"/>
                    <a:gd name="connsiteY8" fmla="*/ 499680 h 754041"/>
                    <a:gd name="connsiteX9" fmla="*/ 161578 w 1144733"/>
                    <a:gd name="connsiteY9" fmla="*/ 146353 h 754041"/>
                    <a:gd name="connsiteX0" fmla="*/ 161578 w 1144733"/>
                    <a:gd name="connsiteY0" fmla="*/ 146353 h 758480"/>
                    <a:gd name="connsiteX1" fmla="*/ 551660 w 1144733"/>
                    <a:gd name="connsiteY1" fmla="*/ 0 h 758480"/>
                    <a:gd name="connsiteX2" fmla="*/ 1103320 w 1144733"/>
                    <a:gd name="connsiteY2" fmla="*/ 499680 h 758480"/>
                    <a:gd name="connsiteX3" fmla="*/ 1065127 w 1144733"/>
                    <a:gd name="connsiteY3" fmla="*/ 740890 h 758480"/>
                    <a:gd name="connsiteX4" fmla="*/ 795858 w 1144733"/>
                    <a:gd name="connsiteY4" fmla="*/ 654792 h 758480"/>
                    <a:gd name="connsiteX5" fmla="*/ 155757 w 1144733"/>
                    <a:gd name="connsiteY5" fmla="*/ 459263 h 758480"/>
                    <a:gd name="connsiteX6" fmla="*/ 41965 w 1144733"/>
                    <a:gd name="connsiteY6" fmla="*/ 690131 h 758480"/>
                    <a:gd name="connsiteX7" fmla="*/ 11208 w 1144733"/>
                    <a:gd name="connsiteY7" fmla="*/ 600383 h 758480"/>
                    <a:gd name="connsiteX8" fmla="*/ 0 w 1144733"/>
                    <a:gd name="connsiteY8" fmla="*/ 499680 h 758480"/>
                    <a:gd name="connsiteX9" fmla="*/ 161578 w 1144733"/>
                    <a:gd name="connsiteY9" fmla="*/ 146353 h 758480"/>
                    <a:gd name="connsiteX0" fmla="*/ 161578 w 1144733"/>
                    <a:gd name="connsiteY0" fmla="*/ 147104 h 759231"/>
                    <a:gd name="connsiteX1" fmla="*/ 551660 w 1144733"/>
                    <a:gd name="connsiteY1" fmla="*/ 751 h 759231"/>
                    <a:gd name="connsiteX2" fmla="*/ 1103320 w 1144733"/>
                    <a:gd name="connsiteY2" fmla="*/ 500431 h 759231"/>
                    <a:gd name="connsiteX3" fmla="*/ 1065127 w 1144733"/>
                    <a:gd name="connsiteY3" fmla="*/ 741641 h 759231"/>
                    <a:gd name="connsiteX4" fmla="*/ 795858 w 1144733"/>
                    <a:gd name="connsiteY4" fmla="*/ 655543 h 759231"/>
                    <a:gd name="connsiteX5" fmla="*/ 155757 w 1144733"/>
                    <a:gd name="connsiteY5" fmla="*/ 460014 h 759231"/>
                    <a:gd name="connsiteX6" fmla="*/ 41965 w 1144733"/>
                    <a:gd name="connsiteY6" fmla="*/ 690882 h 759231"/>
                    <a:gd name="connsiteX7" fmla="*/ 11208 w 1144733"/>
                    <a:gd name="connsiteY7" fmla="*/ 601134 h 759231"/>
                    <a:gd name="connsiteX8" fmla="*/ 0 w 1144733"/>
                    <a:gd name="connsiteY8" fmla="*/ 500431 h 759231"/>
                    <a:gd name="connsiteX9" fmla="*/ 161578 w 1144733"/>
                    <a:gd name="connsiteY9" fmla="*/ 147104 h 759231"/>
                    <a:gd name="connsiteX0" fmla="*/ 161578 w 1144733"/>
                    <a:gd name="connsiteY0" fmla="*/ 146487 h 758614"/>
                    <a:gd name="connsiteX1" fmla="*/ 551660 w 1144733"/>
                    <a:gd name="connsiteY1" fmla="*/ 134 h 758614"/>
                    <a:gd name="connsiteX2" fmla="*/ 1103320 w 1144733"/>
                    <a:gd name="connsiteY2" fmla="*/ 499814 h 758614"/>
                    <a:gd name="connsiteX3" fmla="*/ 1065127 w 1144733"/>
                    <a:gd name="connsiteY3" fmla="*/ 741024 h 758614"/>
                    <a:gd name="connsiteX4" fmla="*/ 795858 w 1144733"/>
                    <a:gd name="connsiteY4" fmla="*/ 654926 h 758614"/>
                    <a:gd name="connsiteX5" fmla="*/ 155757 w 1144733"/>
                    <a:gd name="connsiteY5" fmla="*/ 459397 h 758614"/>
                    <a:gd name="connsiteX6" fmla="*/ 41965 w 1144733"/>
                    <a:gd name="connsiteY6" fmla="*/ 690265 h 758614"/>
                    <a:gd name="connsiteX7" fmla="*/ 11208 w 1144733"/>
                    <a:gd name="connsiteY7" fmla="*/ 600517 h 758614"/>
                    <a:gd name="connsiteX8" fmla="*/ 0 w 1144733"/>
                    <a:gd name="connsiteY8" fmla="*/ 499814 h 758614"/>
                    <a:gd name="connsiteX9" fmla="*/ 161578 w 1144733"/>
                    <a:gd name="connsiteY9" fmla="*/ 146487 h 758614"/>
                    <a:gd name="connsiteX0" fmla="*/ 161578 w 1123875"/>
                    <a:gd name="connsiteY0" fmla="*/ 146494 h 758621"/>
                    <a:gd name="connsiteX1" fmla="*/ 551660 w 1123875"/>
                    <a:gd name="connsiteY1" fmla="*/ 141 h 758621"/>
                    <a:gd name="connsiteX2" fmla="*/ 1103320 w 1123875"/>
                    <a:gd name="connsiteY2" fmla="*/ 499821 h 758621"/>
                    <a:gd name="connsiteX3" fmla="*/ 1065127 w 1123875"/>
                    <a:gd name="connsiteY3" fmla="*/ 741031 h 758621"/>
                    <a:gd name="connsiteX4" fmla="*/ 795858 w 1123875"/>
                    <a:gd name="connsiteY4" fmla="*/ 654933 h 758621"/>
                    <a:gd name="connsiteX5" fmla="*/ 155757 w 1123875"/>
                    <a:gd name="connsiteY5" fmla="*/ 459404 h 758621"/>
                    <a:gd name="connsiteX6" fmla="*/ 41965 w 1123875"/>
                    <a:gd name="connsiteY6" fmla="*/ 690272 h 758621"/>
                    <a:gd name="connsiteX7" fmla="*/ 11208 w 1123875"/>
                    <a:gd name="connsiteY7" fmla="*/ 600524 h 758621"/>
                    <a:gd name="connsiteX8" fmla="*/ 0 w 1123875"/>
                    <a:gd name="connsiteY8" fmla="*/ 499821 h 758621"/>
                    <a:gd name="connsiteX9" fmla="*/ 161578 w 1123875"/>
                    <a:gd name="connsiteY9" fmla="*/ 146494 h 758621"/>
                    <a:gd name="connsiteX0" fmla="*/ 161578 w 1143242"/>
                    <a:gd name="connsiteY0" fmla="*/ 166685 h 778812"/>
                    <a:gd name="connsiteX1" fmla="*/ 571827 w 1143242"/>
                    <a:gd name="connsiteY1" fmla="*/ 127 h 778812"/>
                    <a:gd name="connsiteX2" fmla="*/ 1103320 w 1143242"/>
                    <a:gd name="connsiteY2" fmla="*/ 520012 h 778812"/>
                    <a:gd name="connsiteX3" fmla="*/ 1065127 w 1143242"/>
                    <a:gd name="connsiteY3" fmla="*/ 761222 h 778812"/>
                    <a:gd name="connsiteX4" fmla="*/ 795858 w 1143242"/>
                    <a:gd name="connsiteY4" fmla="*/ 675124 h 778812"/>
                    <a:gd name="connsiteX5" fmla="*/ 155757 w 1143242"/>
                    <a:gd name="connsiteY5" fmla="*/ 479595 h 778812"/>
                    <a:gd name="connsiteX6" fmla="*/ 41965 w 1143242"/>
                    <a:gd name="connsiteY6" fmla="*/ 710463 h 778812"/>
                    <a:gd name="connsiteX7" fmla="*/ 11208 w 1143242"/>
                    <a:gd name="connsiteY7" fmla="*/ 620715 h 778812"/>
                    <a:gd name="connsiteX8" fmla="*/ 0 w 1143242"/>
                    <a:gd name="connsiteY8" fmla="*/ 520012 h 778812"/>
                    <a:gd name="connsiteX9" fmla="*/ 161578 w 1143242"/>
                    <a:gd name="connsiteY9" fmla="*/ 166685 h 778812"/>
                    <a:gd name="connsiteX0" fmla="*/ 161578 w 1120905"/>
                    <a:gd name="connsiteY0" fmla="*/ 166692 h 778819"/>
                    <a:gd name="connsiteX1" fmla="*/ 571827 w 1120905"/>
                    <a:gd name="connsiteY1" fmla="*/ 134 h 778819"/>
                    <a:gd name="connsiteX2" fmla="*/ 1103320 w 1120905"/>
                    <a:gd name="connsiteY2" fmla="*/ 520019 h 778819"/>
                    <a:gd name="connsiteX3" fmla="*/ 1065127 w 1120905"/>
                    <a:gd name="connsiteY3" fmla="*/ 761229 h 778819"/>
                    <a:gd name="connsiteX4" fmla="*/ 795858 w 1120905"/>
                    <a:gd name="connsiteY4" fmla="*/ 675131 h 778819"/>
                    <a:gd name="connsiteX5" fmla="*/ 155757 w 1120905"/>
                    <a:gd name="connsiteY5" fmla="*/ 479602 h 778819"/>
                    <a:gd name="connsiteX6" fmla="*/ 41965 w 1120905"/>
                    <a:gd name="connsiteY6" fmla="*/ 710470 h 778819"/>
                    <a:gd name="connsiteX7" fmla="*/ 11208 w 1120905"/>
                    <a:gd name="connsiteY7" fmla="*/ 620722 h 778819"/>
                    <a:gd name="connsiteX8" fmla="*/ 0 w 1120905"/>
                    <a:gd name="connsiteY8" fmla="*/ 520019 h 778819"/>
                    <a:gd name="connsiteX9" fmla="*/ 161578 w 1120905"/>
                    <a:gd name="connsiteY9" fmla="*/ 166692 h 7788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120905" h="778819">
                      <a:moveTo>
                        <a:pt x="161578" y="166692"/>
                      </a:moveTo>
                      <a:cubicBezTo>
                        <a:pt x="256883" y="80045"/>
                        <a:pt x="318888" y="5115"/>
                        <a:pt x="571827" y="134"/>
                      </a:cubicBezTo>
                      <a:cubicBezTo>
                        <a:pt x="994721" y="-8194"/>
                        <a:pt x="1075627" y="371414"/>
                        <a:pt x="1103320" y="520019"/>
                      </a:cubicBezTo>
                      <a:cubicBezTo>
                        <a:pt x="1135117" y="690648"/>
                        <a:pt x="1124609" y="681480"/>
                        <a:pt x="1065127" y="761229"/>
                      </a:cubicBezTo>
                      <a:cubicBezTo>
                        <a:pt x="933541" y="802876"/>
                        <a:pt x="897335" y="769146"/>
                        <a:pt x="795858" y="675131"/>
                      </a:cubicBezTo>
                      <a:cubicBezTo>
                        <a:pt x="694381" y="581116"/>
                        <a:pt x="415941" y="275024"/>
                        <a:pt x="155757" y="479602"/>
                      </a:cubicBezTo>
                      <a:cubicBezTo>
                        <a:pt x="56875" y="557351"/>
                        <a:pt x="46447" y="665622"/>
                        <a:pt x="41965" y="710470"/>
                      </a:cubicBezTo>
                      <a:cubicBezTo>
                        <a:pt x="14905" y="663715"/>
                        <a:pt x="21460" y="650638"/>
                        <a:pt x="11208" y="620722"/>
                      </a:cubicBezTo>
                      <a:cubicBezTo>
                        <a:pt x="3859" y="588194"/>
                        <a:pt x="0" y="554515"/>
                        <a:pt x="0" y="520019"/>
                      </a:cubicBezTo>
                      <a:cubicBezTo>
                        <a:pt x="0" y="382036"/>
                        <a:pt x="66274" y="253340"/>
                        <a:pt x="161578" y="166692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2" name="楕円 31">
                  <a:extLst>
                    <a:ext uri="{FF2B5EF4-FFF2-40B4-BE49-F238E27FC236}">
                      <a16:creationId xmlns:a16="http://schemas.microsoft.com/office/drawing/2014/main" id="{D7FEB9B8-6133-4130-B345-B1CDA618D91B}"/>
                    </a:ext>
                  </a:extLst>
                </p:cNvPr>
                <p:cNvSpPr/>
                <p:nvPr/>
              </p:nvSpPr>
              <p:spPr>
                <a:xfrm rot="18000000">
                  <a:off x="3795398" y="2764020"/>
                  <a:ext cx="400017" cy="101096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6" name="フリーフォーム: 図形 545">
                  <a:extLst>
                    <a:ext uri="{FF2B5EF4-FFF2-40B4-BE49-F238E27FC236}">
                      <a16:creationId xmlns:a16="http://schemas.microsoft.com/office/drawing/2014/main" id="{6AF4238F-52C1-41CF-A02C-EBB77BD28B9A}"/>
                    </a:ext>
                  </a:extLst>
                </p:cNvPr>
                <p:cNvSpPr/>
                <p:nvPr/>
              </p:nvSpPr>
              <p:spPr>
                <a:xfrm>
                  <a:off x="3801314" y="3052359"/>
                  <a:ext cx="136407" cy="284114"/>
                </a:xfrm>
                <a:custGeom>
                  <a:avLst/>
                  <a:gdLst>
                    <a:gd name="connsiteX0" fmla="*/ 120455 w 240910"/>
                    <a:gd name="connsiteY0" fmla="*/ 0 h 290804"/>
                    <a:gd name="connsiteX1" fmla="*/ 205630 w 240910"/>
                    <a:gd name="connsiteY1" fmla="*/ 35280 h 290804"/>
                    <a:gd name="connsiteX2" fmla="*/ 205630 w 240910"/>
                    <a:gd name="connsiteY2" fmla="*/ 205630 h 290804"/>
                    <a:gd name="connsiteX3" fmla="*/ 120455 w 240910"/>
                    <a:gd name="connsiteY3" fmla="*/ 290804 h 290804"/>
                    <a:gd name="connsiteX4" fmla="*/ 35280 w 240910"/>
                    <a:gd name="connsiteY4" fmla="*/ 205630 h 290804"/>
                    <a:gd name="connsiteX5" fmla="*/ 35280 w 240910"/>
                    <a:gd name="connsiteY5" fmla="*/ 35280 h 290804"/>
                    <a:gd name="connsiteX6" fmla="*/ 120455 w 240910"/>
                    <a:gd name="connsiteY6" fmla="*/ 0 h 2908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0910" h="290804">
                      <a:moveTo>
                        <a:pt x="120455" y="0"/>
                      </a:moveTo>
                      <a:cubicBezTo>
                        <a:pt x="151282" y="0"/>
                        <a:pt x="182109" y="11760"/>
                        <a:pt x="205630" y="35280"/>
                      </a:cubicBezTo>
                      <a:cubicBezTo>
                        <a:pt x="252670" y="82320"/>
                        <a:pt x="252670" y="158590"/>
                        <a:pt x="205630" y="205630"/>
                      </a:cubicBezTo>
                      <a:lnTo>
                        <a:pt x="120455" y="290804"/>
                      </a:lnTo>
                      <a:lnTo>
                        <a:pt x="35280" y="205630"/>
                      </a:lnTo>
                      <a:cubicBezTo>
                        <a:pt x="-11760" y="158590"/>
                        <a:pt x="-11760" y="82320"/>
                        <a:pt x="35280" y="35280"/>
                      </a:cubicBezTo>
                      <a:cubicBezTo>
                        <a:pt x="58801" y="11760"/>
                        <a:pt x="89628" y="0"/>
                        <a:pt x="120455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8" name="楕円 547">
                  <a:extLst>
                    <a:ext uri="{FF2B5EF4-FFF2-40B4-BE49-F238E27FC236}">
                      <a16:creationId xmlns:a16="http://schemas.microsoft.com/office/drawing/2014/main" id="{EF795AC9-F36A-471D-AD69-0527A3CF996A}"/>
                    </a:ext>
                  </a:extLst>
                </p:cNvPr>
                <p:cNvSpPr/>
                <p:nvPr/>
              </p:nvSpPr>
              <p:spPr>
                <a:xfrm rot="18000000">
                  <a:off x="3822302" y="2752951"/>
                  <a:ext cx="304236" cy="89080"/>
                </a:xfrm>
                <a:prstGeom prst="ellipse">
                  <a:avLst/>
                </a:prstGeom>
                <a:solidFill>
                  <a:srgbClr val="000000">
                    <a:alpha val="5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9" name="フリーフォーム: 図形 548">
                  <a:extLst>
                    <a:ext uri="{FF2B5EF4-FFF2-40B4-BE49-F238E27FC236}">
                      <a16:creationId xmlns:a16="http://schemas.microsoft.com/office/drawing/2014/main" id="{A63F400E-7D4B-4D6D-911F-32E58480E29B}"/>
                    </a:ext>
                  </a:extLst>
                </p:cNvPr>
                <p:cNvSpPr/>
                <p:nvPr/>
              </p:nvSpPr>
              <p:spPr>
                <a:xfrm>
                  <a:off x="3867132" y="2482216"/>
                  <a:ext cx="600279" cy="510585"/>
                </a:xfrm>
                <a:custGeom>
                  <a:avLst/>
                  <a:gdLst>
                    <a:gd name="connsiteX0" fmla="*/ 257873 w 290715"/>
                    <a:gd name="connsiteY0" fmla="*/ 0 h 613938"/>
                    <a:gd name="connsiteX1" fmla="*/ 282829 w 290715"/>
                    <a:gd name="connsiteY1" fmla="*/ 22548 h 613938"/>
                    <a:gd name="connsiteX2" fmla="*/ 290715 w 290715"/>
                    <a:gd name="connsiteY2" fmla="*/ 35357 h 613938"/>
                    <a:gd name="connsiteX3" fmla="*/ 288835 w 290715"/>
                    <a:gd name="connsiteY3" fmla="*/ 39164 h 613938"/>
                    <a:gd name="connsiteX4" fmla="*/ 151748 w 290715"/>
                    <a:gd name="connsiteY4" fmla="*/ 173533 h 613938"/>
                    <a:gd name="connsiteX5" fmla="*/ 180714 w 290715"/>
                    <a:gd name="connsiteY5" fmla="*/ 258156 h 613938"/>
                    <a:gd name="connsiteX6" fmla="*/ 5055 w 290715"/>
                    <a:gd name="connsiteY6" fmla="*/ 613938 h 613938"/>
                    <a:gd name="connsiteX7" fmla="*/ 0 w 290715"/>
                    <a:gd name="connsiteY7" fmla="*/ 508196 h 613938"/>
                    <a:gd name="connsiteX8" fmla="*/ 138932 w 290715"/>
                    <a:gd name="connsiteY8" fmla="*/ 128491 h 613938"/>
                    <a:gd name="connsiteX9" fmla="*/ 239706 w 290715"/>
                    <a:gd name="connsiteY9" fmla="*/ 10647 h 613938"/>
                    <a:gd name="connsiteX0" fmla="*/ 255491 w 290715"/>
                    <a:gd name="connsiteY0" fmla="*/ 0 h 613938"/>
                    <a:gd name="connsiteX1" fmla="*/ 282829 w 290715"/>
                    <a:gd name="connsiteY1" fmla="*/ 22548 h 613938"/>
                    <a:gd name="connsiteX2" fmla="*/ 290715 w 290715"/>
                    <a:gd name="connsiteY2" fmla="*/ 35357 h 613938"/>
                    <a:gd name="connsiteX3" fmla="*/ 288835 w 290715"/>
                    <a:gd name="connsiteY3" fmla="*/ 39164 h 613938"/>
                    <a:gd name="connsiteX4" fmla="*/ 151748 w 290715"/>
                    <a:gd name="connsiteY4" fmla="*/ 173533 h 613938"/>
                    <a:gd name="connsiteX5" fmla="*/ 180714 w 290715"/>
                    <a:gd name="connsiteY5" fmla="*/ 258156 h 613938"/>
                    <a:gd name="connsiteX6" fmla="*/ 5055 w 290715"/>
                    <a:gd name="connsiteY6" fmla="*/ 613938 h 613938"/>
                    <a:gd name="connsiteX7" fmla="*/ 0 w 290715"/>
                    <a:gd name="connsiteY7" fmla="*/ 508196 h 613938"/>
                    <a:gd name="connsiteX8" fmla="*/ 138932 w 290715"/>
                    <a:gd name="connsiteY8" fmla="*/ 128491 h 613938"/>
                    <a:gd name="connsiteX9" fmla="*/ 239706 w 290715"/>
                    <a:gd name="connsiteY9" fmla="*/ 10647 h 613938"/>
                    <a:gd name="connsiteX10" fmla="*/ 255491 w 290715"/>
                    <a:gd name="connsiteY10" fmla="*/ 0 h 613938"/>
                    <a:gd name="connsiteX0" fmla="*/ 255491 w 290715"/>
                    <a:gd name="connsiteY0" fmla="*/ 0 h 613938"/>
                    <a:gd name="connsiteX1" fmla="*/ 282829 w 290715"/>
                    <a:gd name="connsiteY1" fmla="*/ 22548 h 613938"/>
                    <a:gd name="connsiteX2" fmla="*/ 290715 w 290715"/>
                    <a:gd name="connsiteY2" fmla="*/ 35357 h 613938"/>
                    <a:gd name="connsiteX3" fmla="*/ 288835 w 290715"/>
                    <a:gd name="connsiteY3" fmla="*/ 39164 h 613938"/>
                    <a:gd name="connsiteX4" fmla="*/ 151748 w 290715"/>
                    <a:gd name="connsiteY4" fmla="*/ 173533 h 613938"/>
                    <a:gd name="connsiteX5" fmla="*/ 180714 w 290715"/>
                    <a:gd name="connsiteY5" fmla="*/ 258156 h 613938"/>
                    <a:gd name="connsiteX6" fmla="*/ 5055 w 290715"/>
                    <a:gd name="connsiteY6" fmla="*/ 613938 h 613938"/>
                    <a:gd name="connsiteX7" fmla="*/ 0 w 290715"/>
                    <a:gd name="connsiteY7" fmla="*/ 508196 h 613938"/>
                    <a:gd name="connsiteX8" fmla="*/ 129407 w 290715"/>
                    <a:gd name="connsiteY8" fmla="*/ 128491 h 613938"/>
                    <a:gd name="connsiteX9" fmla="*/ 239706 w 290715"/>
                    <a:gd name="connsiteY9" fmla="*/ 10647 h 613938"/>
                    <a:gd name="connsiteX10" fmla="*/ 255491 w 290715"/>
                    <a:gd name="connsiteY10" fmla="*/ 0 h 613938"/>
                    <a:gd name="connsiteX0" fmla="*/ 255491 w 290715"/>
                    <a:gd name="connsiteY0" fmla="*/ 0 h 613938"/>
                    <a:gd name="connsiteX1" fmla="*/ 282829 w 290715"/>
                    <a:gd name="connsiteY1" fmla="*/ 22548 h 613938"/>
                    <a:gd name="connsiteX2" fmla="*/ 290715 w 290715"/>
                    <a:gd name="connsiteY2" fmla="*/ 35357 h 613938"/>
                    <a:gd name="connsiteX3" fmla="*/ 288835 w 290715"/>
                    <a:gd name="connsiteY3" fmla="*/ 39164 h 613938"/>
                    <a:gd name="connsiteX4" fmla="*/ 151748 w 290715"/>
                    <a:gd name="connsiteY4" fmla="*/ 173533 h 613938"/>
                    <a:gd name="connsiteX5" fmla="*/ 180714 w 290715"/>
                    <a:gd name="connsiteY5" fmla="*/ 258156 h 613938"/>
                    <a:gd name="connsiteX6" fmla="*/ 5055 w 290715"/>
                    <a:gd name="connsiteY6" fmla="*/ 613938 h 613938"/>
                    <a:gd name="connsiteX7" fmla="*/ 0 w 290715"/>
                    <a:gd name="connsiteY7" fmla="*/ 508196 h 613938"/>
                    <a:gd name="connsiteX8" fmla="*/ 129407 w 290715"/>
                    <a:gd name="connsiteY8" fmla="*/ 128491 h 613938"/>
                    <a:gd name="connsiteX9" fmla="*/ 239706 w 290715"/>
                    <a:gd name="connsiteY9" fmla="*/ 10647 h 613938"/>
                    <a:gd name="connsiteX10" fmla="*/ 255491 w 290715"/>
                    <a:gd name="connsiteY10" fmla="*/ 0 h 613938"/>
                    <a:gd name="connsiteX0" fmla="*/ 255491 w 290715"/>
                    <a:gd name="connsiteY0" fmla="*/ 0 h 613938"/>
                    <a:gd name="connsiteX1" fmla="*/ 282829 w 290715"/>
                    <a:gd name="connsiteY1" fmla="*/ 22548 h 613938"/>
                    <a:gd name="connsiteX2" fmla="*/ 290715 w 290715"/>
                    <a:gd name="connsiteY2" fmla="*/ 35357 h 613938"/>
                    <a:gd name="connsiteX3" fmla="*/ 288835 w 290715"/>
                    <a:gd name="connsiteY3" fmla="*/ 39164 h 613938"/>
                    <a:gd name="connsiteX4" fmla="*/ 151748 w 290715"/>
                    <a:gd name="connsiteY4" fmla="*/ 173533 h 613938"/>
                    <a:gd name="connsiteX5" fmla="*/ 180714 w 290715"/>
                    <a:gd name="connsiteY5" fmla="*/ 258156 h 613938"/>
                    <a:gd name="connsiteX6" fmla="*/ 5055 w 290715"/>
                    <a:gd name="connsiteY6" fmla="*/ 613938 h 613938"/>
                    <a:gd name="connsiteX7" fmla="*/ 0 w 290715"/>
                    <a:gd name="connsiteY7" fmla="*/ 508196 h 613938"/>
                    <a:gd name="connsiteX8" fmla="*/ 129407 w 290715"/>
                    <a:gd name="connsiteY8" fmla="*/ 128491 h 613938"/>
                    <a:gd name="connsiteX9" fmla="*/ 239706 w 290715"/>
                    <a:gd name="connsiteY9" fmla="*/ 10647 h 613938"/>
                    <a:gd name="connsiteX10" fmla="*/ 255491 w 290715"/>
                    <a:gd name="connsiteY10" fmla="*/ 0 h 613938"/>
                    <a:gd name="connsiteX0" fmla="*/ 255491 w 291216"/>
                    <a:gd name="connsiteY0" fmla="*/ 0 h 613938"/>
                    <a:gd name="connsiteX1" fmla="*/ 282829 w 291216"/>
                    <a:gd name="connsiteY1" fmla="*/ 22548 h 613938"/>
                    <a:gd name="connsiteX2" fmla="*/ 290715 w 291216"/>
                    <a:gd name="connsiteY2" fmla="*/ 35357 h 613938"/>
                    <a:gd name="connsiteX3" fmla="*/ 291216 w 291216"/>
                    <a:gd name="connsiteY3" fmla="*/ 46308 h 613938"/>
                    <a:gd name="connsiteX4" fmla="*/ 151748 w 291216"/>
                    <a:gd name="connsiteY4" fmla="*/ 173533 h 613938"/>
                    <a:gd name="connsiteX5" fmla="*/ 180714 w 291216"/>
                    <a:gd name="connsiteY5" fmla="*/ 258156 h 613938"/>
                    <a:gd name="connsiteX6" fmla="*/ 5055 w 291216"/>
                    <a:gd name="connsiteY6" fmla="*/ 613938 h 613938"/>
                    <a:gd name="connsiteX7" fmla="*/ 0 w 291216"/>
                    <a:gd name="connsiteY7" fmla="*/ 508196 h 613938"/>
                    <a:gd name="connsiteX8" fmla="*/ 129407 w 291216"/>
                    <a:gd name="connsiteY8" fmla="*/ 128491 h 613938"/>
                    <a:gd name="connsiteX9" fmla="*/ 239706 w 291216"/>
                    <a:gd name="connsiteY9" fmla="*/ 10647 h 613938"/>
                    <a:gd name="connsiteX10" fmla="*/ 255491 w 291216"/>
                    <a:gd name="connsiteY10" fmla="*/ 0 h 613938"/>
                    <a:gd name="connsiteX0" fmla="*/ 255491 w 290715"/>
                    <a:gd name="connsiteY0" fmla="*/ 0 h 613938"/>
                    <a:gd name="connsiteX1" fmla="*/ 282829 w 290715"/>
                    <a:gd name="connsiteY1" fmla="*/ 22548 h 613938"/>
                    <a:gd name="connsiteX2" fmla="*/ 290715 w 290715"/>
                    <a:gd name="connsiteY2" fmla="*/ 35357 h 613938"/>
                    <a:gd name="connsiteX3" fmla="*/ 151748 w 290715"/>
                    <a:gd name="connsiteY3" fmla="*/ 173533 h 613938"/>
                    <a:gd name="connsiteX4" fmla="*/ 180714 w 290715"/>
                    <a:gd name="connsiteY4" fmla="*/ 258156 h 613938"/>
                    <a:gd name="connsiteX5" fmla="*/ 5055 w 290715"/>
                    <a:gd name="connsiteY5" fmla="*/ 613938 h 613938"/>
                    <a:gd name="connsiteX6" fmla="*/ 0 w 290715"/>
                    <a:gd name="connsiteY6" fmla="*/ 508196 h 613938"/>
                    <a:gd name="connsiteX7" fmla="*/ 129407 w 290715"/>
                    <a:gd name="connsiteY7" fmla="*/ 128491 h 613938"/>
                    <a:gd name="connsiteX8" fmla="*/ 239706 w 290715"/>
                    <a:gd name="connsiteY8" fmla="*/ 10647 h 613938"/>
                    <a:gd name="connsiteX9" fmla="*/ 255491 w 290715"/>
                    <a:gd name="connsiteY9" fmla="*/ 0 h 613938"/>
                    <a:gd name="connsiteX0" fmla="*/ 255491 w 309765"/>
                    <a:gd name="connsiteY0" fmla="*/ 0 h 613938"/>
                    <a:gd name="connsiteX1" fmla="*/ 282829 w 309765"/>
                    <a:gd name="connsiteY1" fmla="*/ 22548 h 613938"/>
                    <a:gd name="connsiteX2" fmla="*/ 309765 w 309765"/>
                    <a:gd name="connsiteY2" fmla="*/ 63932 h 613938"/>
                    <a:gd name="connsiteX3" fmla="*/ 151748 w 309765"/>
                    <a:gd name="connsiteY3" fmla="*/ 173533 h 613938"/>
                    <a:gd name="connsiteX4" fmla="*/ 180714 w 309765"/>
                    <a:gd name="connsiteY4" fmla="*/ 258156 h 613938"/>
                    <a:gd name="connsiteX5" fmla="*/ 5055 w 309765"/>
                    <a:gd name="connsiteY5" fmla="*/ 613938 h 613938"/>
                    <a:gd name="connsiteX6" fmla="*/ 0 w 309765"/>
                    <a:gd name="connsiteY6" fmla="*/ 508196 h 613938"/>
                    <a:gd name="connsiteX7" fmla="*/ 129407 w 309765"/>
                    <a:gd name="connsiteY7" fmla="*/ 128491 h 613938"/>
                    <a:gd name="connsiteX8" fmla="*/ 239706 w 309765"/>
                    <a:gd name="connsiteY8" fmla="*/ 10647 h 613938"/>
                    <a:gd name="connsiteX9" fmla="*/ 255491 w 309765"/>
                    <a:gd name="connsiteY9" fmla="*/ 0 h 613938"/>
                    <a:gd name="connsiteX0" fmla="*/ 255491 w 309765"/>
                    <a:gd name="connsiteY0" fmla="*/ 0 h 613938"/>
                    <a:gd name="connsiteX1" fmla="*/ 309765 w 309765"/>
                    <a:gd name="connsiteY1" fmla="*/ 63932 h 613938"/>
                    <a:gd name="connsiteX2" fmla="*/ 151748 w 309765"/>
                    <a:gd name="connsiteY2" fmla="*/ 173533 h 613938"/>
                    <a:gd name="connsiteX3" fmla="*/ 180714 w 309765"/>
                    <a:gd name="connsiteY3" fmla="*/ 258156 h 613938"/>
                    <a:gd name="connsiteX4" fmla="*/ 5055 w 309765"/>
                    <a:gd name="connsiteY4" fmla="*/ 613938 h 613938"/>
                    <a:gd name="connsiteX5" fmla="*/ 0 w 309765"/>
                    <a:gd name="connsiteY5" fmla="*/ 508196 h 613938"/>
                    <a:gd name="connsiteX6" fmla="*/ 129407 w 309765"/>
                    <a:gd name="connsiteY6" fmla="*/ 128491 h 613938"/>
                    <a:gd name="connsiteX7" fmla="*/ 239706 w 309765"/>
                    <a:gd name="connsiteY7" fmla="*/ 10647 h 613938"/>
                    <a:gd name="connsiteX8" fmla="*/ 255491 w 309765"/>
                    <a:gd name="connsiteY8" fmla="*/ 0 h 613938"/>
                    <a:gd name="connsiteX0" fmla="*/ 255491 w 293096"/>
                    <a:gd name="connsiteY0" fmla="*/ 0 h 613938"/>
                    <a:gd name="connsiteX1" fmla="*/ 293096 w 293096"/>
                    <a:gd name="connsiteY1" fmla="*/ 52026 h 613938"/>
                    <a:gd name="connsiteX2" fmla="*/ 151748 w 293096"/>
                    <a:gd name="connsiteY2" fmla="*/ 173533 h 613938"/>
                    <a:gd name="connsiteX3" fmla="*/ 180714 w 293096"/>
                    <a:gd name="connsiteY3" fmla="*/ 258156 h 613938"/>
                    <a:gd name="connsiteX4" fmla="*/ 5055 w 293096"/>
                    <a:gd name="connsiteY4" fmla="*/ 613938 h 613938"/>
                    <a:gd name="connsiteX5" fmla="*/ 0 w 293096"/>
                    <a:gd name="connsiteY5" fmla="*/ 508196 h 613938"/>
                    <a:gd name="connsiteX6" fmla="*/ 129407 w 293096"/>
                    <a:gd name="connsiteY6" fmla="*/ 128491 h 613938"/>
                    <a:gd name="connsiteX7" fmla="*/ 239706 w 293096"/>
                    <a:gd name="connsiteY7" fmla="*/ 10647 h 613938"/>
                    <a:gd name="connsiteX8" fmla="*/ 255491 w 293096"/>
                    <a:gd name="connsiteY8" fmla="*/ 0 h 613938"/>
                    <a:gd name="connsiteX0" fmla="*/ 255491 w 293096"/>
                    <a:gd name="connsiteY0" fmla="*/ 0 h 692519"/>
                    <a:gd name="connsiteX1" fmla="*/ 293096 w 293096"/>
                    <a:gd name="connsiteY1" fmla="*/ 52026 h 692519"/>
                    <a:gd name="connsiteX2" fmla="*/ 151748 w 293096"/>
                    <a:gd name="connsiteY2" fmla="*/ 173533 h 692519"/>
                    <a:gd name="connsiteX3" fmla="*/ 180714 w 293096"/>
                    <a:gd name="connsiteY3" fmla="*/ 258156 h 692519"/>
                    <a:gd name="connsiteX4" fmla="*/ 7436 w 293096"/>
                    <a:gd name="connsiteY4" fmla="*/ 692519 h 692519"/>
                    <a:gd name="connsiteX5" fmla="*/ 0 w 293096"/>
                    <a:gd name="connsiteY5" fmla="*/ 508196 h 692519"/>
                    <a:gd name="connsiteX6" fmla="*/ 129407 w 293096"/>
                    <a:gd name="connsiteY6" fmla="*/ 128491 h 692519"/>
                    <a:gd name="connsiteX7" fmla="*/ 239706 w 293096"/>
                    <a:gd name="connsiteY7" fmla="*/ 10647 h 692519"/>
                    <a:gd name="connsiteX8" fmla="*/ 255491 w 293096"/>
                    <a:gd name="connsiteY8" fmla="*/ 0 h 692519"/>
                    <a:gd name="connsiteX0" fmla="*/ 267397 w 305002"/>
                    <a:gd name="connsiteY0" fmla="*/ 0 h 692519"/>
                    <a:gd name="connsiteX1" fmla="*/ 305002 w 305002"/>
                    <a:gd name="connsiteY1" fmla="*/ 52026 h 692519"/>
                    <a:gd name="connsiteX2" fmla="*/ 163654 w 305002"/>
                    <a:gd name="connsiteY2" fmla="*/ 173533 h 692519"/>
                    <a:gd name="connsiteX3" fmla="*/ 192620 w 305002"/>
                    <a:gd name="connsiteY3" fmla="*/ 258156 h 692519"/>
                    <a:gd name="connsiteX4" fmla="*/ 19342 w 305002"/>
                    <a:gd name="connsiteY4" fmla="*/ 692519 h 692519"/>
                    <a:gd name="connsiteX5" fmla="*/ 0 w 305002"/>
                    <a:gd name="connsiteY5" fmla="*/ 512959 h 692519"/>
                    <a:gd name="connsiteX6" fmla="*/ 141313 w 305002"/>
                    <a:gd name="connsiteY6" fmla="*/ 128491 h 692519"/>
                    <a:gd name="connsiteX7" fmla="*/ 251612 w 305002"/>
                    <a:gd name="connsiteY7" fmla="*/ 10647 h 692519"/>
                    <a:gd name="connsiteX8" fmla="*/ 267397 w 305002"/>
                    <a:gd name="connsiteY8" fmla="*/ 0 h 692519"/>
                    <a:gd name="connsiteX0" fmla="*/ 269142 w 306747"/>
                    <a:gd name="connsiteY0" fmla="*/ 0 h 692519"/>
                    <a:gd name="connsiteX1" fmla="*/ 306747 w 306747"/>
                    <a:gd name="connsiteY1" fmla="*/ 52026 h 692519"/>
                    <a:gd name="connsiteX2" fmla="*/ 165399 w 306747"/>
                    <a:gd name="connsiteY2" fmla="*/ 173533 h 692519"/>
                    <a:gd name="connsiteX3" fmla="*/ 194365 w 306747"/>
                    <a:gd name="connsiteY3" fmla="*/ 258156 h 692519"/>
                    <a:gd name="connsiteX4" fmla="*/ 21087 w 306747"/>
                    <a:gd name="connsiteY4" fmla="*/ 692519 h 692519"/>
                    <a:gd name="connsiteX5" fmla="*/ 1745 w 306747"/>
                    <a:gd name="connsiteY5" fmla="*/ 512959 h 692519"/>
                    <a:gd name="connsiteX6" fmla="*/ 143058 w 306747"/>
                    <a:gd name="connsiteY6" fmla="*/ 128491 h 692519"/>
                    <a:gd name="connsiteX7" fmla="*/ 253357 w 306747"/>
                    <a:gd name="connsiteY7" fmla="*/ 10647 h 692519"/>
                    <a:gd name="connsiteX8" fmla="*/ 269142 w 306747"/>
                    <a:gd name="connsiteY8" fmla="*/ 0 h 692519"/>
                    <a:gd name="connsiteX0" fmla="*/ 269142 w 306747"/>
                    <a:gd name="connsiteY0" fmla="*/ 0 h 692519"/>
                    <a:gd name="connsiteX1" fmla="*/ 306747 w 306747"/>
                    <a:gd name="connsiteY1" fmla="*/ 52026 h 692519"/>
                    <a:gd name="connsiteX2" fmla="*/ 165399 w 306747"/>
                    <a:gd name="connsiteY2" fmla="*/ 173533 h 692519"/>
                    <a:gd name="connsiteX3" fmla="*/ 194365 w 306747"/>
                    <a:gd name="connsiteY3" fmla="*/ 258156 h 692519"/>
                    <a:gd name="connsiteX4" fmla="*/ 21087 w 306747"/>
                    <a:gd name="connsiteY4" fmla="*/ 692519 h 692519"/>
                    <a:gd name="connsiteX5" fmla="*/ 1745 w 306747"/>
                    <a:gd name="connsiteY5" fmla="*/ 512959 h 692519"/>
                    <a:gd name="connsiteX6" fmla="*/ 143058 w 306747"/>
                    <a:gd name="connsiteY6" fmla="*/ 128491 h 692519"/>
                    <a:gd name="connsiteX7" fmla="*/ 253357 w 306747"/>
                    <a:gd name="connsiteY7" fmla="*/ 10647 h 692519"/>
                    <a:gd name="connsiteX8" fmla="*/ 269142 w 306747"/>
                    <a:gd name="connsiteY8" fmla="*/ 0 h 692519"/>
                    <a:gd name="connsiteX0" fmla="*/ 269142 w 306747"/>
                    <a:gd name="connsiteY0" fmla="*/ 0 h 692519"/>
                    <a:gd name="connsiteX1" fmla="*/ 306747 w 306747"/>
                    <a:gd name="connsiteY1" fmla="*/ 52026 h 692519"/>
                    <a:gd name="connsiteX2" fmla="*/ 165399 w 306747"/>
                    <a:gd name="connsiteY2" fmla="*/ 173533 h 692519"/>
                    <a:gd name="connsiteX3" fmla="*/ 194365 w 306747"/>
                    <a:gd name="connsiteY3" fmla="*/ 258156 h 692519"/>
                    <a:gd name="connsiteX4" fmla="*/ 21087 w 306747"/>
                    <a:gd name="connsiteY4" fmla="*/ 692519 h 692519"/>
                    <a:gd name="connsiteX5" fmla="*/ 1745 w 306747"/>
                    <a:gd name="connsiteY5" fmla="*/ 512959 h 692519"/>
                    <a:gd name="connsiteX6" fmla="*/ 143058 w 306747"/>
                    <a:gd name="connsiteY6" fmla="*/ 128491 h 692519"/>
                    <a:gd name="connsiteX7" fmla="*/ 253357 w 306747"/>
                    <a:gd name="connsiteY7" fmla="*/ 10647 h 692519"/>
                    <a:gd name="connsiteX8" fmla="*/ 269142 w 306747"/>
                    <a:gd name="connsiteY8" fmla="*/ 0 h 692519"/>
                    <a:gd name="connsiteX0" fmla="*/ 269142 w 306747"/>
                    <a:gd name="connsiteY0" fmla="*/ 0 h 692519"/>
                    <a:gd name="connsiteX1" fmla="*/ 306747 w 306747"/>
                    <a:gd name="connsiteY1" fmla="*/ 52026 h 692519"/>
                    <a:gd name="connsiteX2" fmla="*/ 165399 w 306747"/>
                    <a:gd name="connsiteY2" fmla="*/ 173533 h 692519"/>
                    <a:gd name="connsiteX3" fmla="*/ 194365 w 306747"/>
                    <a:gd name="connsiteY3" fmla="*/ 258156 h 692519"/>
                    <a:gd name="connsiteX4" fmla="*/ 21087 w 306747"/>
                    <a:gd name="connsiteY4" fmla="*/ 692519 h 692519"/>
                    <a:gd name="connsiteX5" fmla="*/ 1745 w 306747"/>
                    <a:gd name="connsiteY5" fmla="*/ 512959 h 692519"/>
                    <a:gd name="connsiteX6" fmla="*/ 143058 w 306747"/>
                    <a:gd name="connsiteY6" fmla="*/ 128491 h 692519"/>
                    <a:gd name="connsiteX7" fmla="*/ 253357 w 306747"/>
                    <a:gd name="connsiteY7" fmla="*/ 10647 h 692519"/>
                    <a:gd name="connsiteX8" fmla="*/ 269142 w 306747"/>
                    <a:gd name="connsiteY8" fmla="*/ 0 h 692519"/>
                    <a:gd name="connsiteX0" fmla="*/ 269142 w 306747"/>
                    <a:gd name="connsiteY0" fmla="*/ 0 h 692519"/>
                    <a:gd name="connsiteX1" fmla="*/ 306747 w 306747"/>
                    <a:gd name="connsiteY1" fmla="*/ 52026 h 692519"/>
                    <a:gd name="connsiteX2" fmla="*/ 165399 w 306747"/>
                    <a:gd name="connsiteY2" fmla="*/ 173533 h 692519"/>
                    <a:gd name="connsiteX3" fmla="*/ 194365 w 306747"/>
                    <a:gd name="connsiteY3" fmla="*/ 258156 h 692519"/>
                    <a:gd name="connsiteX4" fmla="*/ 21087 w 306747"/>
                    <a:gd name="connsiteY4" fmla="*/ 692519 h 692519"/>
                    <a:gd name="connsiteX5" fmla="*/ 1745 w 306747"/>
                    <a:gd name="connsiteY5" fmla="*/ 512959 h 692519"/>
                    <a:gd name="connsiteX6" fmla="*/ 143058 w 306747"/>
                    <a:gd name="connsiteY6" fmla="*/ 128491 h 692519"/>
                    <a:gd name="connsiteX7" fmla="*/ 253357 w 306747"/>
                    <a:gd name="connsiteY7" fmla="*/ 10647 h 692519"/>
                    <a:gd name="connsiteX8" fmla="*/ 269142 w 306747"/>
                    <a:gd name="connsiteY8" fmla="*/ 0 h 692519"/>
                    <a:gd name="connsiteX0" fmla="*/ 271904 w 309509"/>
                    <a:gd name="connsiteY0" fmla="*/ 0 h 697281"/>
                    <a:gd name="connsiteX1" fmla="*/ 309509 w 309509"/>
                    <a:gd name="connsiteY1" fmla="*/ 52026 h 697281"/>
                    <a:gd name="connsiteX2" fmla="*/ 168161 w 309509"/>
                    <a:gd name="connsiteY2" fmla="*/ 173533 h 697281"/>
                    <a:gd name="connsiteX3" fmla="*/ 197127 w 309509"/>
                    <a:gd name="connsiteY3" fmla="*/ 258156 h 697281"/>
                    <a:gd name="connsiteX4" fmla="*/ 35756 w 309509"/>
                    <a:gd name="connsiteY4" fmla="*/ 697281 h 697281"/>
                    <a:gd name="connsiteX5" fmla="*/ 4507 w 309509"/>
                    <a:gd name="connsiteY5" fmla="*/ 512959 h 697281"/>
                    <a:gd name="connsiteX6" fmla="*/ 145820 w 309509"/>
                    <a:gd name="connsiteY6" fmla="*/ 128491 h 697281"/>
                    <a:gd name="connsiteX7" fmla="*/ 256119 w 309509"/>
                    <a:gd name="connsiteY7" fmla="*/ 10647 h 697281"/>
                    <a:gd name="connsiteX8" fmla="*/ 271904 w 309509"/>
                    <a:gd name="connsiteY8" fmla="*/ 0 h 697281"/>
                    <a:gd name="connsiteX0" fmla="*/ 272497 w 310102"/>
                    <a:gd name="connsiteY0" fmla="*/ 0 h 697281"/>
                    <a:gd name="connsiteX1" fmla="*/ 310102 w 310102"/>
                    <a:gd name="connsiteY1" fmla="*/ 52026 h 697281"/>
                    <a:gd name="connsiteX2" fmla="*/ 168754 w 310102"/>
                    <a:gd name="connsiteY2" fmla="*/ 173533 h 697281"/>
                    <a:gd name="connsiteX3" fmla="*/ 197720 w 310102"/>
                    <a:gd name="connsiteY3" fmla="*/ 258156 h 697281"/>
                    <a:gd name="connsiteX4" fmla="*/ 36349 w 310102"/>
                    <a:gd name="connsiteY4" fmla="*/ 697281 h 697281"/>
                    <a:gd name="connsiteX5" fmla="*/ 5100 w 310102"/>
                    <a:gd name="connsiteY5" fmla="*/ 512959 h 697281"/>
                    <a:gd name="connsiteX6" fmla="*/ 146413 w 310102"/>
                    <a:gd name="connsiteY6" fmla="*/ 128491 h 697281"/>
                    <a:gd name="connsiteX7" fmla="*/ 256712 w 310102"/>
                    <a:gd name="connsiteY7" fmla="*/ 10647 h 697281"/>
                    <a:gd name="connsiteX8" fmla="*/ 272497 w 310102"/>
                    <a:gd name="connsiteY8" fmla="*/ 0 h 697281"/>
                    <a:gd name="connsiteX0" fmla="*/ 268260 w 305865"/>
                    <a:gd name="connsiteY0" fmla="*/ 0 h 697281"/>
                    <a:gd name="connsiteX1" fmla="*/ 305865 w 305865"/>
                    <a:gd name="connsiteY1" fmla="*/ 52026 h 697281"/>
                    <a:gd name="connsiteX2" fmla="*/ 164517 w 305865"/>
                    <a:gd name="connsiteY2" fmla="*/ 173533 h 697281"/>
                    <a:gd name="connsiteX3" fmla="*/ 193483 w 305865"/>
                    <a:gd name="connsiteY3" fmla="*/ 258156 h 697281"/>
                    <a:gd name="connsiteX4" fmla="*/ 32112 w 305865"/>
                    <a:gd name="connsiteY4" fmla="*/ 697281 h 697281"/>
                    <a:gd name="connsiteX5" fmla="*/ 5625 w 305865"/>
                    <a:gd name="connsiteY5" fmla="*/ 470096 h 697281"/>
                    <a:gd name="connsiteX6" fmla="*/ 142176 w 305865"/>
                    <a:gd name="connsiteY6" fmla="*/ 128491 h 697281"/>
                    <a:gd name="connsiteX7" fmla="*/ 252475 w 305865"/>
                    <a:gd name="connsiteY7" fmla="*/ 10647 h 697281"/>
                    <a:gd name="connsiteX8" fmla="*/ 268260 w 305865"/>
                    <a:gd name="connsiteY8" fmla="*/ 0 h 697281"/>
                    <a:gd name="connsiteX0" fmla="*/ 268260 w 305865"/>
                    <a:gd name="connsiteY0" fmla="*/ 0 h 697281"/>
                    <a:gd name="connsiteX1" fmla="*/ 305865 w 305865"/>
                    <a:gd name="connsiteY1" fmla="*/ 52026 h 697281"/>
                    <a:gd name="connsiteX2" fmla="*/ 164517 w 305865"/>
                    <a:gd name="connsiteY2" fmla="*/ 173533 h 697281"/>
                    <a:gd name="connsiteX3" fmla="*/ 193483 w 305865"/>
                    <a:gd name="connsiteY3" fmla="*/ 258156 h 697281"/>
                    <a:gd name="connsiteX4" fmla="*/ 32112 w 305865"/>
                    <a:gd name="connsiteY4" fmla="*/ 697281 h 697281"/>
                    <a:gd name="connsiteX5" fmla="*/ 5625 w 305865"/>
                    <a:gd name="connsiteY5" fmla="*/ 470096 h 697281"/>
                    <a:gd name="connsiteX6" fmla="*/ 142176 w 305865"/>
                    <a:gd name="connsiteY6" fmla="*/ 128491 h 697281"/>
                    <a:gd name="connsiteX7" fmla="*/ 252475 w 305865"/>
                    <a:gd name="connsiteY7" fmla="*/ 10647 h 697281"/>
                    <a:gd name="connsiteX8" fmla="*/ 268260 w 305865"/>
                    <a:gd name="connsiteY8" fmla="*/ 0 h 697281"/>
                    <a:gd name="connsiteX0" fmla="*/ 269228 w 306833"/>
                    <a:gd name="connsiteY0" fmla="*/ 0 h 682994"/>
                    <a:gd name="connsiteX1" fmla="*/ 306833 w 306833"/>
                    <a:gd name="connsiteY1" fmla="*/ 52026 h 682994"/>
                    <a:gd name="connsiteX2" fmla="*/ 165485 w 306833"/>
                    <a:gd name="connsiteY2" fmla="*/ 173533 h 682994"/>
                    <a:gd name="connsiteX3" fmla="*/ 194451 w 306833"/>
                    <a:gd name="connsiteY3" fmla="*/ 258156 h 682994"/>
                    <a:gd name="connsiteX4" fmla="*/ 28317 w 306833"/>
                    <a:gd name="connsiteY4" fmla="*/ 682994 h 682994"/>
                    <a:gd name="connsiteX5" fmla="*/ 6593 w 306833"/>
                    <a:gd name="connsiteY5" fmla="*/ 470096 h 682994"/>
                    <a:gd name="connsiteX6" fmla="*/ 143144 w 306833"/>
                    <a:gd name="connsiteY6" fmla="*/ 128491 h 682994"/>
                    <a:gd name="connsiteX7" fmla="*/ 253443 w 306833"/>
                    <a:gd name="connsiteY7" fmla="*/ 10647 h 682994"/>
                    <a:gd name="connsiteX8" fmla="*/ 269228 w 306833"/>
                    <a:gd name="connsiteY8" fmla="*/ 0 h 682994"/>
                    <a:gd name="connsiteX0" fmla="*/ 269228 w 306833"/>
                    <a:gd name="connsiteY0" fmla="*/ 0 h 682994"/>
                    <a:gd name="connsiteX1" fmla="*/ 306833 w 306833"/>
                    <a:gd name="connsiteY1" fmla="*/ 52026 h 682994"/>
                    <a:gd name="connsiteX2" fmla="*/ 165485 w 306833"/>
                    <a:gd name="connsiteY2" fmla="*/ 173533 h 682994"/>
                    <a:gd name="connsiteX3" fmla="*/ 194451 w 306833"/>
                    <a:gd name="connsiteY3" fmla="*/ 258156 h 682994"/>
                    <a:gd name="connsiteX4" fmla="*/ 28317 w 306833"/>
                    <a:gd name="connsiteY4" fmla="*/ 682994 h 682994"/>
                    <a:gd name="connsiteX5" fmla="*/ 6593 w 306833"/>
                    <a:gd name="connsiteY5" fmla="*/ 470096 h 682994"/>
                    <a:gd name="connsiteX6" fmla="*/ 143144 w 306833"/>
                    <a:gd name="connsiteY6" fmla="*/ 128491 h 682994"/>
                    <a:gd name="connsiteX7" fmla="*/ 236774 w 306833"/>
                    <a:gd name="connsiteY7" fmla="*/ 17791 h 682994"/>
                    <a:gd name="connsiteX8" fmla="*/ 269228 w 306833"/>
                    <a:gd name="connsiteY8" fmla="*/ 0 h 682994"/>
                    <a:gd name="connsiteX0" fmla="*/ 269228 w 306833"/>
                    <a:gd name="connsiteY0" fmla="*/ 0 h 682994"/>
                    <a:gd name="connsiteX1" fmla="*/ 306833 w 306833"/>
                    <a:gd name="connsiteY1" fmla="*/ 52026 h 682994"/>
                    <a:gd name="connsiteX2" fmla="*/ 165485 w 306833"/>
                    <a:gd name="connsiteY2" fmla="*/ 173533 h 682994"/>
                    <a:gd name="connsiteX3" fmla="*/ 194451 w 306833"/>
                    <a:gd name="connsiteY3" fmla="*/ 258156 h 682994"/>
                    <a:gd name="connsiteX4" fmla="*/ 28317 w 306833"/>
                    <a:gd name="connsiteY4" fmla="*/ 682994 h 682994"/>
                    <a:gd name="connsiteX5" fmla="*/ 6593 w 306833"/>
                    <a:gd name="connsiteY5" fmla="*/ 470096 h 682994"/>
                    <a:gd name="connsiteX6" fmla="*/ 143144 w 306833"/>
                    <a:gd name="connsiteY6" fmla="*/ 128491 h 682994"/>
                    <a:gd name="connsiteX7" fmla="*/ 239155 w 306833"/>
                    <a:gd name="connsiteY7" fmla="*/ 10647 h 682994"/>
                    <a:gd name="connsiteX8" fmla="*/ 269228 w 306833"/>
                    <a:gd name="connsiteY8" fmla="*/ 0 h 682994"/>
                    <a:gd name="connsiteX0" fmla="*/ 269228 w 306833"/>
                    <a:gd name="connsiteY0" fmla="*/ 0 h 682994"/>
                    <a:gd name="connsiteX1" fmla="*/ 306833 w 306833"/>
                    <a:gd name="connsiteY1" fmla="*/ 52026 h 682994"/>
                    <a:gd name="connsiteX2" fmla="*/ 165485 w 306833"/>
                    <a:gd name="connsiteY2" fmla="*/ 173533 h 682994"/>
                    <a:gd name="connsiteX3" fmla="*/ 194451 w 306833"/>
                    <a:gd name="connsiteY3" fmla="*/ 258156 h 682994"/>
                    <a:gd name="connsiteX4" fmla="*/ 28317 w 306833"/>
                    <a:gd name="connsiteY4" fmla="*/ 682994 h 682994"/>
                    <a:gd name="connsiteX5" fmla="*/ 6593 w 306833"/>
                    <a:gd name="connsiteY5" fmla="*/ 470096 h 682994"/>
                    <a:gd name="connsiteX6" fmla="*/ 143144 w 306833"/>
                    <a:gd name="connsiteY6" fmla="*/ 128491 h 682994"/>
                    <a:gd name="connsiteX7" fmla="*/ 239155 w 306833"/>
                    <a:gd name="connsiteY7" fmla="*/ 10647 h 682994"/>
                    <a:gd name="connsiteX8" fmla="*/ 269228 w 306833"/>
                    <a:gd name="connsiteY8" fmla="*/ 0 h 682994"/>
                    <a:gd name="connsiteX0" fmla="*/ 268896 w 306501"/>
                    <a:gd name="connsiteY0" fmla="*/ 0 h 682994"/>
                    <a:gd name="connsiteX1" fmla="*/ 306501 w 306501"/>
                    <a:gd name="connsiteY1" fmla="*/ 52026 h 682994"/>
                    <a:gd name="connsiteX2" fmla="*/ 165153 w 306501"/>
                    <a:gd name="connsiteY2" fmla="*/ 173533 h 682994"/>
                    <a:gd name="connsiteX3" fmla="*/ 194119 w 306501"/>
                    <a:gd name="connsiteY3" fmla="*/ 258156 h 682994"/>
                    <a:gd name="connsiteX4" fmla="*/ 27985 w 306501"/>
                    <a:gd name="connsiteY4" fmla="*/ 682994 h 682994"/>
                    <a:gd name="connsiteX5" fmla="*/ 6261 w 306501"/>
                    <a:gd name="connsiteY5" fmla="*/ 470096 h 682994"/>
                    <a:gd name="connsiteX6" fmla="*/ 138049 w 306501"/>
                    <a:gd name="connsiteY6" fmla="*/ 128491 h 682994"/>
                    <a:gd name="connsiteX7" fmla="*/ 238823 w 306501"/>
                    <a:gd name="connsiteY7" fmla="*/ 10647 h 682994"/>
                    <a:gd name="connsiteX8" fmla="*/ 268896 w 306501"/>
                    <a:gd name="connsiteY8" fmla="*/ 0 h 682994"/>
                    <a:gd name="connsiteX0" fmla="*/ 274912 w 312517"/>
                    <a:gd name="connsiteY0" fmla="*/ 0 h 697282"/>
                    <a:gd name="connsiteX1" fmla="*/ 312517 w 312517"/>
                    <a:gd name="connsiteY1" fmla="*/ 52026 h 697282"/>
                    <a:gd name="connsiteX2" fmla="*/ 171169 w 312517"/>
                    <a:gd name="connsiteY2" fmla="*/ 173533 h 697282"/>
                    <a:gd name="connsiteX3" fmla="*/ 200135 w 312517"/>
                    <a:gd name="connsiteY3" fmla="*/ 258156 h 697282"/>
                    <a:gd name="connsiteX4" fmla="*/ 14951 w 312517"/>
                    <a:gd name="connsiteY4" fmla="*/ 697282 h 697282"/>
                    <a:gd name="connsiteX5" fmla="*/ 12277 w 312517"/>
                    <a:gd name="connsiteY5" fmla="*/ 470096 h 697282"/>
                    <a:gd name="connsiteX6" fmla="*/ 144065 w 312517"/>
                    <a:gd name="connsiteY6" fmla="*/ 128491 h 697282"/>
                    <a:gd name="connsiteX7" fmla="*/ 244839 w 312517"/>
                    <a:gd name="connsiteY7" fmla="*/ 10647 h 697282"/>
                    <a:gd name="connsiteX8" fmla="*/ 274912 w 312517"/>
                    <a:gd name="connsiteY8" fmla="*/ 0 h 697282"/>
                    <a:gd name="connsiteX0" fmla="*/ 274912 w 312517"/>
                    <a:gd name="connsiteY0" fmla="*/ 0 h 697282"/>
                    <a:gd name="connsiteX1" fmla="*/ 312517 w 312517"/>
                    <a:gd name="connsiteY1" fmla="*/ 52026 h 697282"/>
                    <a:gd name="connsiteX2" fmla="*/ 200135 w 312517"/>
                    <a:gd name="connsiteY2" fmla="*/ 258156 h 697282"/>
                    <a:gd name="connsiteX3" fmla="*/ 14951 w 312517"/>
                    <a:gd name="connsiteY3" fmla="*/ 697282 h 697282"/>
                    <a:gd name="connsiteX4" fmla="*/ 12277 w 312517"/>
                    <a:gd name="connsiteY4" fmla="*/ 470096 h 697282"/>
                    <a:gd name="connsiteX5" fmla="*/ 144065 w 312517"/>
                    <a:gd name="connsiteY5" fmla="*/ 128491 h 697282"/>
                    <a:gd name="connsiteX6" fmla="*/ 244839 w 312517"/>
                    <a:gd name="connsiteY6" fmla="*/ 10647 h 697282"/>
                    <a:gd name="connsiteX7" fmla="*/ 274912 w 312517"/>
                    <a:gd name="connsiteY7" fmla="*/ 0 h 697282"/>
                    <a:gd name="connsiteX0" fmla="*/ 274912 w 312517"/>
                    <a:gd name="connsiteY0" fmla="*/ 0 h 697282"/>
                    <a:gd name="connsiteX1" fmla="*/ 312517 w 312517"/>
                    <a:gd name="connsiteY1" fmla="*/ 52026 h 697282"/>
                    <a:gd name="connsiteX2" fmla="*/ 188229 w 312517"/>
                    <a:gd name="connsiteY2" fmla="*/ 241487 h 697282"/>
                    <a:gd name="connsiteX3" fmla="*/ 14951 w 312517"/>
                    <a:gd name="connsiteY3" fmla="*/ 697282 h 697282"/>
                    <a:gd name="connsiteX4" fmla="*/ 12277 w 312517"/>
                    <a:gd name="connsiteY4" fmla="*/ 470096 h 697282"/>
                    <a:gd name="connsiteX5" fmla="*/ 144065 w 312517"/>
                    <a:gd name="connsiteY5" fmla="*/ 128491 h 697282"/>
                    <a:gd name="connsiteX6" fmla="*/ 244839 w 312517"/>
                    <a:gd name="connsiteY6" fmla="*/ 10647 h 697282"/>
                    <a:gd name="connsiteX7" fmla="*/ 274912 w 312517"/>
                    <a:gd name="connsiteY7" fmla="*/ 0 h 697282"/>
                    <a:gd name="connsiteX0" fmla="*/ 274912 w 312517"/>
                    <a:gd name="connsiteY0" fmla="*/ 0 h 697282"/>
                    <a:gd name="connsiteX1" fmla="*/ 312517 w 312517"/>
                    <a:gd name="connsiteY1" fmla="*/ 52026 h 697282"/>
                    <a:gd name="connsiteX2" fmla="*/ 188229 w 312517"/>
                    <a:gd name="connsiteY2" fmla="*/ 241487 h 697282"/>
                    <a:gd name="connsiteX3" fmla="*/ 14951 w 312517"/>
                    <a:gd name="connsiteY3" fmla="*/ 697282 h 697282"/>
                    <a:gd name="connsiteX4" fmla="*/ 12277 w 312517"/>
                    <a:gd name="connsiteY4" fmla="*/ 470096 h 697282"/>
                    <a:gd name="connsiteX5" fmla="*/ 144065 w 312517"/>
                    <a:gd name="connsiteY5" fmla="*/ 128491 h 697282"/>
                    <a:gd name="connsiteX6" fmla="*/ 244839 w 312517"/>
                    <a:gd name="connsiteY6" fmla="*/ 10647 h 697282"/>
                    <a:gd name="connsiteX7" fmla="*/ 274912 w 312517"/>
                    <a:gd name="connsiteY7" fmla="*/ 0 h 697282"/>
                    <a:gd name="connsiteX0" fmla="*/ 301106 w 312517"/>
                    <a:gd name="connsiteY0" fmla="*/ 0 h 711570"/>
                    <a:gd name="connsiteX1" fmla="*/ 312517 w 312517"/>
                    <a:gd name="connsiteY1" fmla="*/ 66314 h 711570"/>
                    <a:gd name="connsiteX2" fmla="*/ 188229 w 312517"/>
                    <a:gd name="connsiteY2" fmla="*/ 255775 h 711570"/>
                    <a:gd name="connsiteX3" fmla="*/ 14951 w 312517"/>
                    <a:gd name="connsiteY3" fmla="*/ 711570 h 711570"/>
                    <a:gd name="connsiteX4" fmla="*/ 12277 w 312517"/>
                    <a:gd name="connsiteY4" fmla="*/ 484384 h 711570"/>
                    <a:gd name="connsiteX5" fmla="*/ 144065 w 312517"/>
                    <a:gd name="connsiteY5" fmla="*/ 142779 h 711570"/>
                    <a:gd name="connsiteX6" fmla="*/ 244839 w 312517"/>
                    <a:gd name="connsiteY6" fmla="*/ 24935 h 711570"/>
                    <a:gd name="connsiteX7" fmla="*/ 301106 w 312517"/>
                    <a:gd name="connsiteY7" fmla="*/ 0 h 711570"/>
                    <a:gd name="connsiteX0" fmla="*/ 301106 w 312517"/>
                    <a:gd name="connsiteY0" fmla="*/ 0 h 711570"/>
                    <a:gd name="connsiteX1" fmla="*/ 312517 w 312517"/>
                    <a:gd name="connsiteY1" fmla="*/ 66314 h 711570"/>
                    <a:gd name="connsiteX2" fmla="*/ 188229 w 312517"/>
                    <a:gd name="connsiteY2" fmla="*/ 255775 h 711570"/>
                    <a:gd name="connsiteX3" fmla="*/ 14951 w 312517"/>
                    <a:gd name="connsiteY3" fmla="*/ 711570 h 711570"/>
                    <a:gd name="connsiteX4" fmla="*/ 12277 w 312517"/>
                    <a:gd name="connsiteY4" fmla="*/ 484384 h 711570"/>
                    <a:gd name="connsiteX5" fmla="*/ 144065 w 312517"/>
                    <a:gd name="connsiteY5" fmla="*/ 142779 h 711570"/>
                    <a:gd name="connsiteX6" fmla="*/ 244839 w 312517"/>
                    <a:gd name="connsiteY6" fmla="*/ 24935 h 711570"/>
                    <a:gd name="connsiteX7" fmla="*/ 301106 w 312517"/>
                    <a:gd name="connsiteY7" fmla="*/ 0 h 711570"/>
                    <a:gd name="connsiteX0" fmla="*/ 288829 w 300240"/>
                    <a:gd name="connsiteY0" fmla="*/ 0 h 485772"/>
                    <a:gd name="connsiteX1" fmla="*/ 300240 w 300240"/>
                    <a:gd name="connsiteY1" fmla="*/ 66314 h 485772"/>
                    <a:gd name="connsiteX2" fmla="*/ 175952 w 300240"/>
                    <a:gd name="connsiteY2" fmla="*/ 255775 h 485772"/>
                    <a:gd name="connsiteX3" fmla="*/ 0 w 300240"/>
                    <a:gd name="connsiteY3" fmla="*/ 484384 h 485772"/>
                    <a:gd name="connsiteX4" fmla="*/ 131788 w 300240"/>
                    <a:gd name="connsiteY4" fmla="*/ 142779 h 485772"/>
                    <a:gd name="connsiteX5" fmla="*/ 232562 w 300240"/>
                    <a:gd name="connsiteY5" fmla="*/ 24935 h 485772"/>
                    <a:gd name="connsiteX6" fmla="*/ 288829 w 300240"/>
                    <a:gd name="connsiteY6" fmla="*/ 0 h 485772"/>
                    <a:gd name="connsiteX0" fmla="*/ 286448 w 297859"/>
                    <a:gd name="connsiteY0" fmla="*/ 0 h 497610"/>
                    <a:gd name="connsiteX1" fmla="*/ 297859 w 297859"/>
                    <a:gd name="connsiteY1" fmla="*/ 66314 h 497610"/>
                    <a:gd name="connsiteX2" fmla="*/ 173571 w 297859"/>
                    <a:gd name="connsiteY2" fmla="*/ 255775 h 497610"/>
                    <a:gd name="connsiteX3" fmla="*/ 0 w 297859"/>
                    <a:gd name="connsiteY3" fmla="*/ 496290 h 497610"/>
                    <a:gd name="connsiteX4" fmla="*/ 129407 w 297859"/>
                    <a:gd name="connsiteY4" fmla="*/ 142779 h 497610"/>
                    <a:gd name="connsiteX5" fmla="*/ 230181 w 297859"/>
                    <a:gd name="connsiteY5" fmla="*/ 24935 h 497610"/>
                    <a:gd name="connsiteX6" fmla="*/ 286448 w 297859"/>
                    <a:gd name="connsiteY6" fmla="*/ 0 h 497610"/>
                    <a:gd name="connsiteX0" fmla="*/ 286448 w 297859"/>
                    <a:gd name="connsiteY0" fmla="*/ 0 h 497610"/>
                    <a:gd name="connsiteX1" fmla="*/ 297859 w 297859"/>
                    <a:gd name="connsiteY1" fmla="*/ 66314 h 497610"/>
                    <a:gd name="connsiteX2" fmla="*/ 173571 w 297859"/>
                    <a:gd name="connsiteY2" fmla="*/ 255775 h 497610"/>
                    <a:gd name="connsiteX3" fmla="*/ 0 w 297859"/>
                    <a:gd name="connsiteY3" fmla="*/ 496290 h 497610"/>
                    <a:gd name="connsiteX4" fmla="*/ 129407 w 297859"/>
                    <a:gd name="connsiteY4" fmla="*/ 142779 h 497610"/>
                    <a:gd name="connsiteX5" fmla="*/ 230181 w 297859"/>
                    <a:gd name="connsiteY5" fmla="*/ 24935 h 497610"/>
                    <a:gd name="connsiteX6" fmla="*/ 286448 w 297859"/>
                    <a:gd name="connsiteY6" fmla="*/ 0 h 497610"/>
                    <a:gd name="connsiteX0" fmla="*/ 286448 w 297859"/>
                    <a:gd name="connsiteY0" fmla="*/ 0 h 497580"/>
                    <a:gd name="connsiteX1" fmla="*/ 297859 w 297859"/>
                    <a:gd name="connsiteY1" fmla="*/ 66314 h 497580"/>
                    <a:gd name="connsiteX2" fmla="*/ 161665 w 297859"/>
                    <a:gd name="connsiteY2" fmla="*/ 251012 h 497580"/>
                    <a:gd name="connsiteX3" fmla="*/ 0 w 297859"/>
                    <a:gd name="connsiteY3" fmla="*/ 496290 h 497580"/>
                    <a:gd name="connsiteX4" fmla="*/ 129407 w 297859"/>
                    <a:gd name="connsiteY4" fmla="*/ 142779 h 497580"/>
                    <a:gd name="connsiteX5" fmla="*/ 230181 w 297859"/>
                    <a:gd name="connsiteY5" fmla="*/ 24935 h 497580"/>
                    <a:gd name="connsiteX6" fmla="*/ 286448 w 297859"/>
                    <a:gd name="connsiteY6" fmla="*/ 0 h 497580"/>
                    <a:gd name="connsiteX0" fmla="*/ 286448 w 297859"/>
                    <a:gd name="connsiteY0" fmla="*/ 0 h 497580"/>
                    <a:gd name="connsiteX1" fmla="*/ 297859 w 297859"/>
                    <a:gd name="connsiteY1" fmla="*/ 66314 h 497580"/>
                    <a:gd name="connsiteX2" fmla="*/ 161665 w 297859"/>
                    <a:gd name="connsiteY2" fmla="*/ 251012 h 497580"/>
                    <a:gd name="connsiteX3" fmla="*/ 0 w 297859"/>
                    <a:gd name="connsiteY3" fmla="*/ 496290 h 497580"/>
                    <a:gd name="connsiteX4" fmla="*/ 129407 w 297859"/>
                    <a:gd name="connsiteY4" fmla="*/ 142779 h 497580"/>
                    <a:gd name="connsiteX5" fmla="*/ 230181 w 297859"/>
                    <a:gd name="connsiteY5" fmla="*/ 24935 h 497580"/>
                    <a:gd name="connsiteX6" fmla="*/ 286448 w 297859"/>
                    <a:gd name="connsiteY6" fmla="*/ 0 h 497580"/>
                    <a:gd name="connsiteX0" fmla="*/ 286448 w 297859"/>
                    <a:gd name="connsiteY0" fmla="*/ 0 h 497884"/>
                    <a:gd name="connsiteX1" fmla="*/ 297859 w 297859"/>
                    <a:gd name="connsiteY1" fmla="*/ 66314 h 497884"/>
                    <a:gd name="connsiteX2" fmla="*/ 161665 w 297859"/>
                    <a:gd name="connsiteY2" fmla="*/ 251012 h 497884"/>
                    <a:gd name="connsiteX3" fmla="*/ 0 w 297859"/>
                    <a:gd name="connsiteY3" fmla="*/ 496290 h 497884"/>
                    <a:gd name="connsiteX4" fmla="*/ 129407 w 297859"/>
                    <a:gd name="connsiteY4" fmla="*/ 142779 h 497884"/>
                    <a:gd name="connsiteX5" fmla="*/ 230181 w 297859"/>
                    <a:gd name="connsiteY5" fmla="*/ 24935 h 497884"/>
                    <a:gd name="connsiteX6" fmla="*/ 286448 w 297859"/>
                    <a:gd name="connsiteY6" fmla="*/ 0 h 497884"/>
                    <a:gd name="connsiteX0" fmla="*/ 286448 w 297859"/>
                    <a:gd name="connsiteY0" fmla="*/ 0 h 497741"/>
                    <a:gd name="connsiteX1" fmla="*/ 297859 w 297859"/>
                    <a:gd name="connsiteY1" fmla="*/ 66314 h 497741"/>
                    <a:gd name="connsiteX2" fmla="*/ 147377 w 297859"/>
                    <a:gd name="connsiteY2" fmla="*/ 234344 h 497741"/>
                    <a:gd name="connsiteX3" fmla="*/ 0 w 297859"/>
                    <a:gd name="connsiteY3" fmla="*/ 496290 h 497741"/>
                    <a:gd name="connsiteX4" fmla="*/ 129407 w 297859"/>
                    <a:gd name="connsiteY4" fmla="*/ 142779 h 497741"/>
                    <a:gd name="connsiteX5" fmla="*/ 230181 w 297859"/>
                    <a:gd name="connsiteY5" fmla="*/ 24935 h 497741"/>
                    <a:gd name="connsiteX6" fmla="*/ 286448 w 297859"/>
                    <a:gd name="connsiteY6" fmla="*/ 0 h 497741"/>
                    <a:gd name="connsiteX0" fmla="*/ 286448 w 495503"/>
                    <a:gd name="connsiteY0" fmla="*/ 14648 h 512389"/>
                    <a:gd name="connsiteX1" fmla="*/ 495503 w 495503"/>
                    <a:gd name="connsiteY1" fmla="*/ 0 h 512389"/>
                    <a:gd name="connsiteX2" fmla="*/ 147377 w 495503"/>
                    <a:gd name="connsiteY2" fmla="*/ 248992 h 512389"/>
                    <a:gd name="connsiteX3" fmla="*/ 0 w 495503"/>
                    <a:gd name="connsiteY3" fmla="*/ 510938 h 512389"/>
                    <a:gd name="connsiteX4" fmla="*/ 129407 w 495503"/>
                    <a:gd name="connsiteY4" fmla="*/ 157427 h 512389"/>
                    <a:gd name="connsiteX5" fmla="*/ 230181 w 495503"/>
                    <a:gd name="connsiteY5" fmla="*/ 39583 h 512389"/>
                    <a:gd name="connsiteX6" fmla="*/ 286448 w 495503"/>
                    <a:gd name="connsiteY6" fmla="*/ 14648 h 512389"/>
                    <a:gd name="connsiteX0" fmla="*/ 286448 w 495503"/>
                    <a:gd name="connsiteY0" fmla="*/ 20048 h 517789"/>
                    <a:gd name="connsiteX1" fmla="*/ 495503 w 495503"/>
                    <a:gd name="connsiteY1" fmla="*/ 5400 h 517789"/>
                    <a:gd name="connsiteX2" fmla="*/ 147377 w 495503"/>
                    <a:gd name="connsiteY2" fmla="*/ 254392 h 517789"/>
                    <a:gd name="connsiteX3" fmla="*/ 0 w 495503"/>
                    <a:gd name="connsiteY3" fmla="*/ 516338 h 517789"/>
                    <a:gd name="connsiteX4" fmla="*/ 129407 w 495503"/>
                    <a:gd name="connsiteY4" fmla="*/ 162827 h 517789"/>
                    <a:gd name="connsiteX5" fmla="*/ 230181 w 495503"/>
                    <a:gd name="connsiteY5" fmla="*/ 44983 h 517789"/>
                    <a:gd name="connsiteX6" fmla="*/ 286448 w 495503"/>
                    <a:gd name="connsiteY6" fmla="*/ 20048 h 517789"/>
                    <a:gd name="connsiteX0" fmla="*/ 286448 w 495503"/>
                    <a:gd name="connsiteY0" fmla="*/ 20048 h 517789"/>
                    <a:gd name="connsiteX1" fmla="*/ 495503 w 495503"/>
                    <a:gd name="connsiteY1" fmla="*/ 5400 h 517789"/>
                    <a:gd name="connsiteX2" fmla="*/ 147377 w 495503"/>
                    <a:gd name="connsiteY2" fmla="*/ 254392 h 517789"/>
                    <a:gd name="connsiteX3" fmla="*/ 0 w 495503"/>
                    <a:gd name="connsiteY3" fmla="*/ 516338 h 517789"/>
                    <a:gd name="connsiteX4" fmla="*/ 129407 w 495503"/>
                    <a:gd name="connsiteY4" fmla="*/ 162827 h 517789"/>
                    <a:gd name="connsiteX5" fmla="*/ 230181 w 495503"/>
                    <a:gd name="connsiteY5" fmla="*/ 44983 h 517789"/>
                    <a:gd name="connsiteX6" fmla="*/ 286448 w 495503"/>
                    <a:gd name="connsiteY6" fmla="*/ 20048 h 517789"/>
                    <a:gd name="connsiteX0" fmla="*/ 286448 w 524078"/>
                    <a:gd name="connsiteY0" fmla="*/ 18018 h 515759"/>
                    <a:gd name="connsiteX1" fmla="*/ 524078 w 524078"/>
                    <a:gd name="connsiteY1" fmla="*/ 5752 h 515759"/>
                    <a:gd name="connsiteX2" fmla="*/ 147377 w 524078"/>
                    <a:gd name="connsiteY2" fmla="*/ 252362 h 515759"/>
                    <a:gd name="connsiteX3" fmla="*/ 0 w 524078"/>
                    <a:gd name="connsiteY3" fmla="*/ 514308 h 515759"/>
                    <a:gd name="connsiteX4" fmla="*/ 129407 w 524078"/>
                    <a:gd name="connsiteY4" fmla="*/ 160797 h 515759"/>
                    <a:gd name="connsiteX5" fmla="*/ 230181 w 524078"/>
                    <a:gd name="connsiteY5" fmla="*/ 42953 h 515759"/>
                    <a:gd name="connsiteX6" fmla="*/ 286448 w 524078"/>
                    <a:gd name="connsiteY6" fmla="*/ 18018 h 515759"/>
                    <a:gd name="connsiteX0" fmla="*/ 286448 w 524078"/>
                    <a:gd name="connsiteY0" fmla="*/ 18018 h 515759"/>
                    <a:gd name="connsiteX1" fmla="*/ 524078 w 524078"/>
                    <a:gd name="connsiteY1" fmla="*/ 5752 h 515759"/>
                    <a:gd name="connsiteX2" fmla="*/ 147377 w 524078"/>
                    <a:gd name="connsiteY2" fmla="*/ 252362 h 515759"/>
                    <a:gd name="connsiteX3" fmla="*/ 0 w 524078"/>
                    <a:gd name="connsiteY3" fmla="*/ 514308 h 515759"/>
                    <a:gd name="connsiteX4" fmla="*/ 129407 w 524078"/>
                    <a:gd name="connsiteY4" fmla="*/ 160797 h 515759"/>
                    <a:gd name="connsiteX5" fmla="*/ 230181 w 524078"/>
                    <a:gd name="connsiteY5" fmla="*/ 42953 h 515759"/>
                    <a:gd name="connsiteX6" fmla="*/ 286448 w 524078"/>
                    <a:gd name="connsiteY6" fmla="*/ 18018 h 515759"/>
                    <a:gd name="connsiteX0" fmla="*/ 286448 w 524078"/>
                    <a:gd name="connsiteY0" fmla="*/ 18018 h 515723"/>
                    <a:gd name="connsiteX1" fmla="*/ 524078 w 524078"/>
                    <a:gd name="connsiteY1" fmla="*/ 5752 h 515723"/>
                    <a:gd name="connsiteX2" fmla="*/ 147377 w 524078"/>
                    <a:gd name="connsiteY2" fmla="*/ 252362 h 515723"/>
                    <a:gd name="connsiteX3" fmla="*/ 0 w 524078"/>
                    <a:gd name="connsiteY3" fmla="*/ 514308 h 515723"/>
                    <a:gd name="connsiteX4" fmla="*/ 129407 w 524078"/>
                    <a:gd name="connsiteY4" fmla="*/ 160797 h 515723"/>
                    <a:gd name="connsiteX5" fmla="*/ 230181 w 524078"/>
                    <a:gd name="connsiteY5" fmla="*/ 42953 h 515723"/>
                    <a:gd name="connsiteX6" fmla="*/ 286448 w 524078"/>
                    <a:gd name="connsiteY6" fmla="*/ 18018 h 515723"/>
                    <a:gd name="connsiteX0" fmla="*/ 286448 w 566941"/>
                    <a:gd name="connsiteY0" fmla="*/ 4662 h 502200"/>
                    <a:gd name="connsiteX1" fmla="*/ 566941 w 566941"/>
                    <a:gd name="connsiteY1" fmla="*/ 11446 h 502200"/>
                    <a:gd name="connsiteX2" fmla="*/ 147377 w 566941"/>
                    <a:gd name="connsiteY2" fmla="*/ 239006 h 502200"/>
                    <a:gd name="connsiteX3" fmla="*/ 0 w 566941"/>
                    <a:gd name="connsiteY3" fmla="*/ 500952 h 502200"/>
                    <a:gd name="connsiteX4" fmla="*/ 129407 w 566941"/>
                    <a:gd name="connsiteY4" fmla="*/ 147441 h 502200"/>
                    <a:gd name="connsiteX5" fmla="*/ 230181 w 566941"/>
                    <a:gd name="connsiteY5" fmla="*/ 29597 h 502200"/>
                    <a:gd name="connsiteX6" fmla="*/ 286448 w 566941"/>
                    <a:gd name="connsiteY6" fmla="*/ 4662 h 502200"/>
                    <a:gd name="connsiteX0" fmla="*/ 286448 w 566941"/>
                    <a:gd name="connsiteY0" fmla="*/ 14446 h 511984"/>
                    <a:gd name="connsiteX1" fmla="*/ 566941 w 566941"/>
                    <a:gd name="connsiteY1" fmla="*/ 21230 h 511984"/>
                    <a:gd name="connsiteX2" fmla="*/ 147377 w 566941"/>
                    <a:gd name="connsiteY2" fmla="*/ 248790 h 511984"/>
                    <a:gd name="connsiteX3" fmla="*/ 0 w 566941"/>
                    <a:gd name="connsiteY3" fmla="*/ 510736 h 511984"/>
                    <a:gd name="connsiteX4" fmla="*/ 129407 w 566941"/>
                    <a:gd name="connsiteY4" fmla="*/ 157225 h 511984"/>
                    <a:gd name="connsiteX5" fmla="*/ 230181 w 566941"/>
                    <a:gd name="connsiteY5" fmla="*/ 39381 h 511984"/>
                    <a:gd name="connsiteX6" fmla="*/ 286448 w 566941"/>
                    <a:gd name="connsiteY6" fmla="*/ 14446 h 511984"/>
                    <a:gd name="connsiteX0" fmla="*/ 286448 w 600279"/>
                    <a:gd name="connsiteY0" fmla="*/ 0 h 497522"/>
                    <a:gd name="connsiteX1" fmla="*/ 600279 w 600279"/>
                    <a:gd name="connsiteY1" fmla="*/ 23453 h 497522"/>
                    <a:gd name="connsiteX2" fmla="*/ 147377 w 600279"/>
                    <a:gd name="connsiteY2" fmla="*/ 234344 h 497522"/>
                    <a:gd name="connsiteX3" fmla="*/ 0 w 600279"/>
                    <a:gd name="connsiteY3" fmla="*/ 496290 h 497522"/>
                    <a:gd name="connsiteX4" fmla="*/ 129407 w 600279"/>
                    <a:gd name="connsiteY4" fmla="*/ 142779 h 497522"/>
                    <a:gd name="connsiteX5" fmla="*/ 230181 w 600279"/>
                    <a:gd name="connsiteY5" fmla="*/ 24935 h 497522"/>
                    <a:gd name="connsiteX6" fmla="*/ 286448 w 600279"/>
                    <a:gd name="connsiteY6" fmla="*/ 0 h 497522"/>
                    <a:gd name="connsiteX0" fmla="*/ 286448 w 600279"/>
                    <a:gd name="connsiteY0" fmla="*/ 5597 h 503119"/>
                    <a:gd name="connsiteX1" fmla="*/ 600279 w 600279"/>
                    <a:gd name="connsiteY1" fmla="*/ 29050 h 503119"/>
                    <a:gd name="connsiteX2" fmla="*/ 147377 w 600279"/>
                    <a:gd name="connsiteY2" fmla="*/ 239941 h 503119"/>
                    <a:gd name="connsiteX3" fmla="*/ 0 w 600279"/>
                    <a:gd name="connsiteY3" fmla="*/ 501887 h 503119"/>
                    <a:gd name="connsiteX4" fmla="*/ 129407 w 600279"/>
                    <a:gd name="connsiteY4" fmla="*/ 148376 h 503119"/>
                    <a:gd name="connsiteX5" fmla="*/ 230181 w 600279"/>
                    <a:gd name="connsiteY5" fmla="*/ 30532 h 503119"/>
                    <a:gd name="connsiteX6" fmla="*/ 286448 w 600279"/>
                    <a:gd name="connsiteY6" fmla="*/ 5597 h 503119"/>
                    <a:gd name="connsiteX0" fmla="*/ 286448 w 600279"/>
                    <a:gd name="connsiteY0" fmla="*/ 17211 h 514733"/>
                    <a:gd name="connsiteX1" fmla="*/ 600279 w 600279"/>
                    <a:gd name="connsiteY1" fmla="*/ 40664 h 514733"/>
                    <a:gd name="connsiteX2" fmla="*/ 147377 w 600279"/>
                    <a:gd name="connsiteY2" fmla="*/ 251555 h 514733"/>
                    <a:gd name="connsiteX3" fmla="*/ 0 w 600279"/>
                    <a:gd name="connsiteY3" fmla="*/ 513501 h 514733"/>
                    <a:gd name="connsiteX4" fmla="*/ 129407 w 600279"/>
                    <a:gd name="connsiteY4" fmla="*/ 159990 h 514733"/>
                    <a:gd name="connsiteX5" fmla="*/ 230181 w 600279"/>
                    <a:gd name="connsiteY5" fmla="*/ 42146 h 514733"/>
                    <a:gd name="connsiteX6" fmla="*/ 286448 w 600279"/>
                    <a:gd name="connsiteY6" fmla="*/ 17211 h 514733"/>
                    <a:gd name="connsiteX0" fmla="*/ 286448 w 600279"/>
                    <a:gd name="connsiteY0" fmla="*/ 17211 h 514733"/>
                    <a:gd name="connsiteX1" fmla="*/ 600279 w 600279"/>
                    <a:gd name="connsiteY1" fmla="*/ 40664 h 514733"/>
                    <a:gd name="connsiteX2" fmla="*/ 147377 w 600279"/>
                    <a:gd name="connsiteY2" fmla="*/ 251555 h 514733"/>
                    <a:gd name="connsiteX3" fmla="*/ 0 w 600279"/>
                    <a:gd name="connsiteY3" fmla="*/ 513501 h 514733"/>
                    <a:gd name="connsiteX4" fmla="*/ 129407 w 600279"/>
                    <a:gd name="connsiteY4" fmla="*/ 159990 h 514733"/>
                    <a:gd name="connsiteX5" fmla="*/ 220656 w 600279"/>
                    <a:gd name="connsiteY5" fmla="*/ 49290 h 514733"/>
                    <a:gd name="connsiteX6" fmla="*/ 286448 w 600279"/>
                    <a:gd name="connsiteY6" fmla="*/ 17211 h 514733"/>
                    <a:gd name="connsiteX0" fmla="*/ 281686 w 600279"/>
                    <a:gd name="connsiteY0" fmla="*/ 16254 h 516157"/>
                    <a:gd name="connsiteX1" fmla="*/ 600279 w 600279"/>
                    <a:gd name="connsiteY1" fmla="*/ 42088 h 516157"/>
                    <a:gd name="connsiteX2" fmla="*/ 147377 w 600279"/>
                    <a:gd name="connsiteY2" fmla="*/ 252979 h 516157"/>
                    <a:gd name="connsiteX3" fmla="*/ 0 w 600279"/>
                    <a:gd name="connsiteY3" fmla="*/ 514925 h 516157"/>
                    <a:gd name="connsiteX4" fmla="*/ 129407 w 600279"/>
                    <a:gd name="connsiteY4" fmla="*/ 161414 h 516157"/>
                    <a:gd name="connsiteX5" fmla="*/ 220656 w 600279"/>
                    <a:gd name="connsiteY5" fmla="*/ 50714 h 516157"/>
                    <a:gd name="connsiteX6" fmla="*/ 281686 w 600279"/>
                    <a:gd name="connsiteY6" fmla="*/ 16254 h 516157"/>
                    <a:gd name="connsiteX0" fmla="*/ 281686 w 600279"/>
                    <a:gd name="connsiteY0" fmla="*/ 10387 h 510290"/>
                    <a:gd name="connsiteX1" fmla="*/ 600279 w 600279"/>
                    <a:gd name="connsiteY1" fmla="*/ 36221 h 510290"/>
                    <a:gd name="connsiteX2" fmla="*/ 147377 w 600279"/>
                    <a:gd name="connsiteY2" fmla="*/ 247112 h 510290"/>
                    <a:gd name="connsiteX3" fmla="*/ 0 w 600279"/>
                    <a:gd name="connsiteY3" fmla="*/ 509058 h 510290"/>
                    <a:gd name="connsiteX4" fmla="*/ 129407 w 600279"/>
                    <a:gd name="connsiteY4" fmla="*/ 155547 h 510290"/>
                    <a:gd name="connsiteX5" fmla="*/ 220656 w 600279"/>
                    <a:gd name="connsiteY5" fmla="*/ 44847 h 510290"/>
                    <a:gd name="connsiteX6" fmla="*/ 281686 w 600279"/>
                    <a:gd name="connsiteY6" fmla="*/ 10387 h 510290"/>
                    <a:gd name="connsiteX0" fmla="*/ 281686 w 600279"/>
                    <a:gd name="connsiteY0" fmla="*/ 10387 h 510627"/>
                    <a:gd name="connsiteX1" fmla="*/ 600279 w 600279"/>
                    <a:gd name="connsiteY1" fmla="*/ 36221 h 510627"/>
                    <a:gd name="connsiteX2" fmla="*/ 147377 w 600279"/>
                    <a:gd name="connsiteY2" fmla="*/ 247112 h 510627"/>
                    <a:gd name="connsiteX3" fmla="*/ 0 w 600279"/>
                    <a:gd name="connsiteY3" fmla="*/ 509058 h 510627"/>
                    <a:gd name="connsiteX4" fmla="*/ 129407 w 600279"/>
                    <a:gd name="connsiteY4" fmla="*/ 155547 h 510627"/>
                    <a:gd name="connsiteX5" fmla="*/ 220656 w 600279"/>
                    <a:gd name="connsiteY5" fmla="*/ 44847 h 510627"/>
                    <a:gd name="connsiteX6" fmla="*/ 281686 w 600279"/>
                    <a:gd name="connsiteY6" fmla="*/ 10387 h 510627"/>
                    <a:gd name="connsiteX0" fmla="*/ 281686 w 600279"/>
                    <a:gd name="connsiteY0" fmla="*/ 10387 h 510585"/>
                    <a:gd name="connsiteX1" fmla="*/ 600279 w 600279"/>
                    <a:gd name="connsiteY1" fmla="*/ 36221 h 510585"/>
                    <a:gd name="connsiteX2" fmla="*/ 154520 w 600279"/>
                    <a:gd name="connsiteY2" fmla="*/ 242349 h 510585"/>
                    <a:gd name="connsiteX3" fmla="*/ 0 w 600279"/>
                    <a:gd name="connsiteY3" fmla="*/ 509058 h 510585"/>
                    <a:gd name="connsiteX4" fmla="*/ 129407 w 600279"/>
                    <a:gd name="connsiteY4" fmla="*/ 155547 h 510585"/>
                    <a:gd name="connsiteX5" fmla="*/ 220656 w 600279"/>
                    <a:gd name="connsiteY5" fmla="*/ 44847 h 510585"/>
                    <a:gd name="connsiteX6" fmla="*/ 281686 w 600279"/>
                    <a:gd name="connsiteY6" fmla="*/ 10387 h 510585"/>
                    <a:gd name="connsiteX0" fmla="*/ 281686 w 600279"/>
                    <a:gd name="connsiteY0" fmla="*/ 10387 h 510585"/>
                    <a:gd name="connsiteX1" fmla="*/ 600279 w 600279"/>
                    <a:gd name="connsiteY1" fmla="*/ 36221 h 510585"/>
                    <a:gd name="connsiteX2" fmla="*/ 154520 w 600279"/>
                    <a:gd name="connsiteY2" fmla="*/ 242349 h 510585"/>
                    <a:gd name="connsiteX3" fmla="*/ 0 w 600279"/>
                    <a:gd name="connsiteY3" fmla="*/ 509058 h 510585"/>
                    <a:gd name="connsiteX4" fmla="*/ 129407 w 600279"/>
                    <a:gd name="connsiteY4" fmla="*/ 155547 h 510585"/>
                    <a:gd name="connsiteX5" fmla="*/ 211131 w 600279"/>
                    <a:gd name="connsiteY5" fmla="*/ 47228 h 510585"/>
                    <a:gd name="connsiteX6" fmla="*/ 281686 w 600279"/>
                    <a:gd name="connsiteY6" fmla="*/ 10387 h 510585"/>
                    <a:gd name="connsiteX0" fmla="*/ 281686 w 600279"/>
                    <a:gd name="connsiteY0" fmla="*/ 10387 h 510585"/>
                    <a:gd name="connsiteX1" fmla="*/ 600279 w 600279"/>
                    <a:gd name="connsiteY1" fmla="*/ 36221 h 510585"/>
                    <a:gd name="connsiteX2" fmla="*/ 154520 w 600279"/>
                    <a:gd name="connsiteY2" fmla="*/ 242349 h 510585"/>
                    <a:gd name="connsiteX3" fmla="*/ 0 w 600279"/>
                    <a:gd name="connsiteY3" fmla="*/ 509058 h 510585"/>
                    <a:gd name="connsiteX4" fmla="*/ 117501 w 600279"/>
                    <a:gd name="connsiteY4" fmla="*/ 153166 h 510585"/>
                    <a:gd name="connsiteX5" fmla="*/ 211131 w 600279"/>
                    <a:gd name="connsiteY5" fmla="*/ 47228 h 510585"/>
                    <a:gd name="connsiteX6" fmla="*/ 281686 w 600279"/>
                    <a:gd name="connsiteY6" fmla="*/ 10387 h 510585"/>
                    <a:gd name="connsiteX0" fmla="*/ 281686 w 600279"/>
                    <a:gd name="connsiteY0" fmla="*/ 10387 h 510585"/>
                    <a:gd name="connsiteX1" fmla="*/ 600279 w 600279"/>
                    <a:gd name="connsiteY1" fmla="*/ 36221 h 510585"/>
                    <a:gd name="connsiteX2" fmla="*/ 154520 w 600279"/>
                    <a:gd name="connsiteY2" fmla="*/ 242349 h 510585"/>
                    <a:gd name="connsiteX3" fmla="*/ 0 w 600279"/>
                    <a:gd name="connsiteY3" fmla="*/ 509058 h 510585"/>
                    <a:gd name="connsiteX4" fmla="*/ 117501 w 600279"/>
                    <a:gd name="connsiteY4" fmla="*/ 153166 h 510585"/>
                    <a:gd name="connsiteX5" fmla="*/ 211131 w 600279"/>
                    <a:gd name="connsiteY5" fmla="*/ 47228 h 510585"/>
                    <a:gd name="connsiteX6" fmla="*/ 281686 w 600279"/>
                    <a:gd name="connsiteY6" fmla="*/ 10387 h 5105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00279" h="510585">
                      <a:moveTo>
                        <a:pt x="281686" y="10387"/>
                      </a:moveTo>
                      <a:cubicBezTo>
                        <a:pt x="372009" y="1536"/>
                        <a:pt x="498050" y="-16841"/>
                        <a:pt x="600279" y="36221"/>
                      </a:cubicBezTo>
                      <a:cubicBezTo>
                        <a:pt x="473125" y="87469"/>
                        <a:pt x="237898" y="115918"/>
                        <a:pt x="154520" y="242349"/>
                      </a:cubicBezTo>
                      <a:cubicBezTo>
                        <a:pt x="71142" y="368780"/>
                        <a:pt x="7361" y="527891"/>
                        <a:pt x="0" y="509058"/>
                      </a:cubicBezTo>
                      <a:cubicBezTo>
                        <a:pt x="14375" y="361872"/>
                        <a:pt x="25864" y="317052"/>
                        <a:pt x="117501" y="153166"/>
                      </a:cubicBezTo>
                      <a:cubicBezTo>
                        <a:pt x="166050" y="79059"/>
                        <a:pt x="180517" y="78026"/>
                        <a:pt x="211131" y="47228"/>
                      </a:cubicBezTo>
                      <a:cubicBezTo>
                        <a:pt x="217187" y="43679"/>
                        <a:pt x="275630" y="13936"/>
                        <a:pt x="281686" y="10387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50" name="四角形: 角を丸くする 549">
                  <a:extLst>
                    <a:ext uri="{FF2B5EF4-FFF2-40B4-BE49-F238E27FC236}">
                      <a16:creationId xmlns:a16="http://schemas.microsoft.com/office/drawing/2014/main" id="{8E4D661E-7778-4EAF-85BC-9CD3B3801729}"/>
                    </a:ext>
                  </a:extLst>
                </p:cNvPr>
                <p:cNvSpPr/>
                <p:nvPr/>
              </p:nvSpPr>
              <p:spPr>
                <a:xfrm>
                  <a:off x="3825339" y="2959753"/>
                  <a:ext cx="85364" cy="119626"/>
                </a:xfrm>
                <a:prstGeom prst="roundRect">
                  <a:avLst>
                    <a:gd name="adj" fmla="val 31190"/>
                  </a:avLst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フリーフォーム: 図形 32">
                  <a:extLst>
                    <a:ext uri="{FF2B5EF4-FFF2-40B4-BE49-F238E27FC236}">
                      <a16:creationId xmlns:a16="http://schemas.microsoft.com/office/drawing/2014/main" id="{073DA44A-6A54-4B95-A80A-3579F8FDC40B}"/>
                    </a:ext>
                  </a:extLst>
                </p:cNvPr>
                <p:cNvSpPr/>
                <p:nvPr/>
              </p:nvSpPr>
              <p:spPr>
                <a:xfrm>
                  <a:off x="3893344" y="2495550"/>
                  <a:ext cx="521494" cy="411956"/>
                </a:xfrm>
                <a:custGeom>
                  <a:avLst/>
                  <a:gdLst>
                    <a:gd name="connsiteX0" fmla="*/ 0 w 521494"/>
                    <a:gd name="connsiteY0" fmla="*/ 411956 h 411956"/>
                    <a:gd name="connsiteX1" fmla="*/ 173831 w 521494"/>
                    <a:gd name="connsiteY1" fmla="*/ 130969 h 411956"/>
                    <a:gd name="connsiteX2" fmla="*/ 521494 w 521494"/>
                    <a:gd name="connsiteY2" fmla="*/ 9525 h 411956"/>
                    <a:gd name="connsiteX3" fmla="*/ 485775 w 521494"/>
                    <a:gd name="connsiteY3" fmla="*/ 0 h 411956"/>
                    <a:gd name="connsiteX4" fmla="*/ 157162 w 521494"/>
                    <a:gd name="connsiteY4" fmla="*/ 111919 h 411956"/>
                    <a:gd name="connsiteX5" fmla="*/ 0 w 521494"/>
                    <a:gd name="connsiteY5" fmla="*/ 411956 h 411956"/>
                    <a:gd name="connsiteX0" fmla="*/ 0 w 521494"/>
                    <a:gd name="connsiteY0" fmla="*/ 411956 h 411956"/>
                    <a:gd name="connsiteX1" fmla="*/ 173831 w 521494"/>
                    <a:gd name="connsiteY1" fmla="*/ 130969 h 411956"/>
                    <a:gd name="connsiteX2" fmla="*/ 521494 w 521494"/>
                    <a:gd name="connsiteY2" fmla="*/ 9525 h 411956"/>
                    <a:gd name="connsiteX3" fmla="*/ 485775 w 521494"/>
                    <a:gd name="connsiteY3" fmla="*/ 0 h 411956"/>
                    <a:gd name="connsiteX4" fmla="*/ 157162 w 521494"/>
                    <a:gd name="connsiteY4" fmla="*/ 111919 h 411956"/>
                    <a:gd name="connsiteX5" fmla="*/ 0 w 521494"/>
                    <a:gd name="connsiteY5" fmla="*/ 411956 h 411956"/>
                    <a:gd name="connsiteX0" fmla="*/ 0 w 521494"/>
                    <a:gd name="connsiteY0" fmla="*/ 411956 h 411956"/>
                    <a:gd name="connsiteX1" fmla="*/ 173831 w 521494"/>
                    <a:gd name="connsiteY1" fmla="*/ 130969 h 411956"/>
                    <a:gd name="connsiteX2" fmla="*/ 521494 w 521494"/>
                    <a:gd name="connsiteY2" fmla="*/ 9525 h 411956"/>
                    <a:gd name="connsiteX3" fmla="*/ 485775 w 521494"/>
                    <a:gd name="connsiteY3" fmla="*/ 0 h 411956"/>
                    <a:gd name="connsiteX4" fmla="*/ 169068 w 521494"/>
                    <a:gd name="connsiteY4" fmla="*/ 123826 h 411956"/>
                    <a:gd name="connsiteX5" fmla="*/ 0 w 521494"/>
                    <a:gd name="connsiteY5" fmla="*/ 411956 h 411956"/>
                    <a:gd name="connsiteX0" fmla="*/ 0 w 521494"/>
                    <a:gd name="connsiteY0" fmla="*/ 411956 h 411956"/>
                    <a:gd name="connsiteX1" fmla="*/ 173831 w 521494"/>
                    <a:gd name="connsiteY1" fmla="*/ 130969 h 411956"/>
                    <a:gd name="connsiteX2" fmla="*/ 521494 w 521494"/>
                    <a:gd name="connsiteY2" fmla="*/ 9525 h 411956"/>
                    <a:gd name="connsiteX3" fmla="*/ 485775 w 521494"/>
                    <a:gd name="connsiteY3" fmla="*/ 0 h 411956"/>
                    <a:gd name="connsiteX4" fmla="*/ 169068 w 521494"/>
                    <a:gd name="connsiteY4" fmla="*/ 123826 h 411956"/>
                    <a:gd name="connsiteX5" fmla="*/ 0 w 521494"/>
                    <a:gd name="connsiteY5" fmla="*/ 411956 h 411956"/>
                    <a:gd name="connsiteX0" fmla="*/ 0 w 521494"/>
                    <a:gd name="connsiteY0" fmla="*/ 411956 h 411956"/>
                    <a:gd name="connsiteX1" fmla="*/ 173831 w 521494"/>
                    <a:gd name="connsiteY1" fmla="*/ 130969 h 411956"/>
                    <a:gd name="connsiteX2" fmla="*/ 521494 w 521494"/>
                    <a:gd name="connsiteY2" fmla="*/ 9525 h 411956"/>
                    <a:gd name="connsiteX3" fmla="*/ 485775 w 521494"/>
                    <a:gd name="connsiteY3" fmla="*/ 0 h 411956"/>
                    <a:gd name="connsiteX4" fmla="*/ 178593 w 521494"/>
                    <a:gd name="connsiteY4" fmla="*/ 145257 h 411956"/>
                    <a:gd name="connsiteX5" fmla="*/ 0 w 521494"/>
                    <a:gd name="connsiteY5" fmla="*/ 411956 h 411956"/>
                    <a:gd name="connsiteX0" fmla="*/ 0 w 521494"/>
                    <a:gd name="connsiteY0" fmla="*/ 411956 h 411956"/>
                    <a:gd name="connsiteX1" fmla="*/ 173831 w 521494"/>
                    <a:gd name="connsiteY1" fmla="*/ 130969 h 411956"/>
                    <a:gd name="connsiteX2" fmla="*/ 521494 w 521494"/>
                    <a:gd name="connsiteY2" fmla="*/ 9525 h 411956"/>
                    <a:gd name="connsiteX3" fmla="*/ 485775 w 521494"/>
                    <a:gd name="connsiteY3" fmla="*/ 0 h 411956"/>
                    <a:gd name="connsiteX4" fmla="*/ 159543 w 521494"/>
                    <a:gd name="connsiteY4" fmla="*/ 123826 h 411956"/>
                    <a:gd name="connsiteX5" fmla="*/ 0 w 521494"/>
                    <a:gd name="connsiteY5" fmla="*/ 411956 h 411956"/>
                    <a:gd name="connsiteX0" fmla="*/ 0 w 521494"/>
                    <a:gd name="connsiteY0" fmla="*/ 411956 h 411956"/>
                    <a:gd name="connsiteX1" fmla="*/ 180975 w 521494"/>
                    <a:gd name="connsiteY1" fmla="*/ 145256 h 411956"/>
                    <a:gd name="connsiteX2" fmla="*/ 521494 w 521494"/>
                    <a:gd name="connsiteY2" fmla="*/ 9525 h 411956"/>
                    <a:gd name="connsiteX3" fmla="*/ 485775 w 521494"/>
                    <a:gd name="connsiteY3" fmla="*/ 0 h 411956"/>
                    <a:gd name="connsiteX4" fmla="*/ 159543 w 521494"/>
                    <a:gd name="connsiteY4" fmla="*/ 123826 h 411956"/>
                    <a:gd name="connsiteX5" fmla="*/ 0 w 521494"/>
                    <a:gd name="connsiteY5" fmla="*/ 411956 h 411956"/>
                    <a:gd name="connsiteX0" fmla="*/ 0 w 521494"/>
                    <a:gd name="connsiteY0" fmla="*/ 411956 h 411956"/>
                    <a:gd name="connsiteX1" fmla="*/ 180975 w 521494"/>
                    <a:gd name="connsiteY1" fmla="*/ 145256 h 411956"/>
                    <a:gd name="connsiteX2" fmla="*/ 521494 w 521494"/>
                    <a:gd name="connsiteY2" fmla="*/ 9525 h 411956"/>
                    <a:gd name="connsiteX3" fmla="*/ 485775 w 521494"/>
                    <a:gd name="connsiteY3" fmla="*/ 0 h 411956"/>
                    <a:gd name="connsiteX4" fmla="*/ 159543 w 521494"/>
                    <a:gd name="connsiteY4" fmla="*/ 123826 h 411956"/>
                    <a:gd name="connsiteX5" fmla="*/ 0 w 521494"/>
                    <a:gd name="connsiteY5" fmla="*/ 411956 h 411956"/>
                    <a:gd name="connsiteX0" fmla="*/ 0 w 521494"/>
                    <a:gd name="connsiteY0" fmla="*/ 411956 h 411956"/>
                    <a:gd name="connsiteX1" fmla="*/ 180975 w 521494"/>
                    <a:gd name="connsiteY1" fmla="*/ 145256 h 411956"/>
                    <a:gd name="connsiteX2" fmla="*/ 521494 w 521494"/>
                    <a:gd name="connsiteY2" fmla="*/ 9525 h 411956"/>
                    <a:gd name="connsiteX3" fmla="*/ 485775 w 521494"/>
                    <a:gd name="connsiteY3" fmla="*/ 0 h 411956"/>
                    <a:gd name="connsiteX4" fmla="*/ 180974 w 521494"/>
                    <a:gd name="connsiteY4" fmla="*/ 126207 h 411956"/>
                    <a:gd name="connsiteX5" fmla="*/ 0 w 521494"/>
                    <a:gd name="connsiteY5" fmla="*/ 411956 h 4119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21494" h="411956">
                      <a:moveTo>
                        <a:pt x="0" y="411956"/>
                      </a:moveTo>
                      <a:cubicBezTo>
                        <a:pt x="57944" y="318294"/>
                        <a:pt x="98425" y="211931"/>
                        <a:pt x="180975" y="145256"/>
                      </a:cubicBezTo>
                      <a:cubicBezTo>
                        <a:pt x="263525" y="78581"/>
                        <a:pt x="405606" y="50006"/>
                        <a:pt x="521494" y="9525"/>
                      </a:cubicBezTo>
                      <a:lnTo>
                        <a:pt x="485775" y="0"/>
                      </a:lnTo>
                      <a:cubicBezTo>
                        <a:pt x="376237" y="37306"/>
                        <a:pt x="278605" y="57945"/>
                        <a:pt x="180974" y="126207"/>
                      </a:cubicBezTo>
                      <a:cubicBezTo>
                        <a:pt x="83343" y="194469"/>
                        <a:pt x="52387" y="311944"/>
                        <a:pt x="0" y="41195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17" name="円: 塗りつぶしなし 216">
                <a:extLst>
                  <a:ext uri="{FF2B5EF4-FFF2-40B4-BE49-F238E27FC236}">
                    <a16:creationId xmlns:a16="http://schemas.microsoft.com/office/drawing/2014/main" id="{4B881838-7B7D-4F43-809D-1F347CA30069}"/>
                  </a:ext>
                </a:extLst>
              </p:cNvPr>
              <p:cNvSpPr/>
              <p:nvPr/>
            </p:nvSpPr>
            <p:spPr>
              <a:xfrm rot="18459521">
                <a:off x="4748642" y="1810866"/>
                <a:ext cx="567866" cy="309075"/>
              </a:xfrm>
              <a:prstGeom prst="donut">
                <a:avLst>
                  <a:gd name="adj" fmla="val 5400"/>
                </a:avLst>
              </a:prstGeom>
              <a:solidFill>
                <a:schemeClr val="bg1"/>
              </a:solidFill>
              <a:ln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18" name="グループ化 217">
                <a:extLst>
                  <a:ext uri="{FF2B5EF4-FFF2-40B4-BE49-F238E27FC236}">
                    <a16:creationId xmlns:a16="http://schemas.microsoft.com/office/drawing/2014/main" id="{D31A3892-299D-4B5B-AF0D-711568062719}"/>
                  </a:ext>
                </a:extLst>
              </p:cNvPr>
              <p:cNvGrpSpPr/>
              <p:nvPr/>
            </p:nvGrpSpPr>
            <p:grpSpPr>
              <a:xfrm>
                <a:off x="4480345" y="1879904"/>
                <a:ext cx="501702" cy="462271"/>
                <a:chOff x="1413071" y="1923580"/>
                <a:chExt cx="482990" cy="445030"/>
              </a:xfrm>
            </p:grpSpPr>
            <p:sp>
              <p:nvSpPr>
                <p:cNvPr id="219" name="フリーフォーム: 図形 218">
                  <a:extLst>
                    <a:ext uri="{FF2B5EF4-FFF2-40B4-BE49-F238E27FC236}">
                      <a16:creationId xmlns:a16="http://schemas.microsoft.com/office/drawing/2014/main" id="{575BAAA8-79DC-446E-A8BE-2DA399F84CCE}"/>
                    </a:ext>
                  </a:extLst>
                </p:cNvPr>
                <p:cNvSpPr/>
                <p:nvPr/>
              </p:nvSpPr>
              <p:spPr>
                <a:xfrm>
                  <a:off x="1413071" y="1923580"/>
                  <a:ext cx="482990" cy="445030"/>
                </a:xfrm>
                <a:custGeom>
                  <a:avLst/>
                  <a:gdLst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73241 w 471545"/>
                    <a:gd name="connsiteY2" fmla="*/ 63569 h 432350"/>
                    <a:gd name="connsiteX3" fmla="*/ 368531 w 471545"/>
                    <a:gd name="connsiteY3" fmla="*/ 69022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73241 w 471545"/>
                    <a:gd name="connsiteY2" fmla="*/ 63569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73241 w 471545"/>
                    <a:gd name="connsiteY2" fmla="*/ 63569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9910 w 471545"/>
                    <a:gd name="connsiteY2" fmla="*/ 20707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9910 w 471545"/>
                    <a:gd name="connsiteY2" fmla="*/ 20707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9910 w 471545"/>
                    <a:gd name="connsiteY2" fmla="*/ 20707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382824 w 471545"/>
                    <a:gd name="connsiteY3" fmla="*/ 264946 h 432350"/>
                    <a:gd name="connsiteX4" fmla="*/ 431247 w 471545"/>
                    <a:gd name="connsiteY4" fmla="*/ 306782 h 432350"/>
                    <a:gd name="connsiteX5" fmla="*/ 471545 w 471545"/>
                    <a:gd name="connsiteY5" fmla="*/ 329502 h 432350"/>
                    <a:gd name="connsiteX6" fmla="*/ 449587 w 471545"/>
                    <a:gd name="connsiteY6" fmla="*/ 347056 h 432350"/>
                    <a:gd name="connsiteX7" fmla="*/ 337931 w 471545"/>
                    <a:gd name="connsiteY7" fmla="*/ 408009 h 432350"/>
                    <a:gd name="connsiteX8" fmla="*/ 68219 w 471545"/>
                    <a:gd name="connsiteY8" fmla="*/ 328783 h 432350"/>
                    <a:gd name="connsiteX9" fmla="*/ 24341 w 471545"/>
                    <a:gd name="connsiteY9" fmla="*/ 248407 h 432350"/>
                    <a:gd name="connsiteX10" fmla="*/ 43141 w 471545"/>
                    <a:gd name="connsiteY10" fmla="*/ 29478 h 432350"/>
                    <a:gd name="connsiteX11" fmla="*/ 78216 w 471545"/>
                    <a:gd name="connsiteY11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382824 w 471545"/>
                    <a:gd name="connsiteY3" fmla="*/ 264946 h 432350"/>
                    <a:gd name="connsiteX4" fmla="*/ 431247 w 471545"/>
                    <a:gd name="connsiteY4" fmla="*/ 306782 h 432350"/>
                    <a:gd name="connsiteX5" fmla="*/ 471545 w 471545"/>
                    <a:gd name="connsiteY5" fmla="*/ 329502 h 432350"/>
                    <a:gd name="connsiteX6" fmla="*/ 449587 w 471545"/>
                    <a:gd name="connsiteY6" fmla="*/ 347056 h 432350"/>
                    <a:gd name="connsiteX7" fmla="*/ 337931 w 471545"/>
                    <a:gd name="connsiteY7" fmla="*/ 408009 h 432350"/>
                    <a:gd name="connsiteX8" fmla="*/ 68219 w 471545"/>
                    <a:gd name="connsiteY8" fmla="*/ 328783 h 432350"/>
                    <a:gd name="connsiteX9" fmla="*/ 24341 w 471545"/>
                    <a:gd name="connsiteY9" fmla="*/ 248407 h 432350"/>
                    <a:gd name="connsiteX10" fmla="*/ 43141 w 471545"/>
                    <a:gd name="connsiteY10" fmla="*/ 29478 h 432350"/>
                    <a:gd name="connsiteX11" fmla="*/ 78216 w 471545"/>
                    <a:gd name="connsiteY11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31247 w 471545"/>
                    <a:gd name="connsiteY3" fmla="*/ 306782 h 432350"/>
                    <a:gd name="connsiteX4" fmla="*/ 471545 w 471545"/>
                    <a:gd name="connsiteY4" fmla="*/ 329502 h 432350"/>
                    <a:gd name="connsiteX5" fmla="*/ 449587 w 471545"/>
                    <a:gd name="connsiteY5" fmla="*/ 347056 h 432350"/>
                    <a:gd name="connsiteX6" fmla="*/ 337931 w 471545"/>
                    <a:gd name="connsiteY6" fmla="*/ 408009 h 432350"/>
                    <a:gd name="connsiteX7" fmla="*/ 68219 w 471545"/>
                    <a:gd name="connsiteY7" fmla="*/ 328783 h 432350"/>
                    <a:gd name="connsiteX8" fmla="*/ 24341 w 471545"/>
                    <a:gd name="connsiteY8" fmla="*/ 248407 h 432350"/>
                    <a:gd name="connsiteX9" fmla="*/ 43141 w 471545"/>
                    <a:gd name="connsiteY9" fmla="*/ 29478 h 432350"/>
                    <a:gd name="connsiteX10" fmla="*/ 78216 w 471545"/>
                    <a:gd name="connsiteY10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31247 w 471545"/>
                    <a:gd name="connsiteY3" fmla="*/ 306782 h 432350"/>
                    <a:gd name="connsiteX4" fmla="*/ 471545 w 471545"/>
                    <a:gd name="connsiteY4" fmla="*/ 329502 h 432350"/>
                    <a:gd name="connsiteX5" fmla="*/ 449587 w 471545"/>
                    <a:gd name="connsiteY5" fmla="*/ 347056 h 432350"/>
                    <a:gd name="connsiteX6" fmla="*/ 337931 w 471545"/>
                    <a:gd name="connsiteY6" fmla="*/ 408009 h 432350"/>
                    <a:gd name="connsiteX7" fmla="*/ 68219 w 471545"/>
                    <a:gd name="connsiteY7" fmla="*/ 328783 h 432350"/>
                    <a:gd name="connsiteX8" fmla="*/ 24341 w 471545"/>
                    <a:gd name="connsiteY8" fmla="*/ 248407 h 432350"/>
                    <a:gd name="connsiteX9" fmla="*/ 43141 w 471545"/>
                    <a:gd name="connsiteY9" fmla="*/ 29478 h 432350"/>
                    <a:gd name="connsiteX10" fmla="*/ 78216 w 471545"/>
                    <a:gd name="connsiteY10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71545 w 471545"/>
                    <a:gd name="connsiteY3" fmla="*/ 329502 h 432350"/>
                    <a:gd name="connsiteX4" fmla="*/ 449587 w 471545"/>
                    <a:gd name="connsiteY4" fmla="*/ 347056 h 432350"/>
                    <a:gd name="connsiteX5" fmla="*/ 337931 w 471545"/>
                    <a:gd name="connsiteY5" fmla="*/ 408009 h 432350"/>
                    <a:gd name="connsiteX6" fmla="*/ 68219 w 471545"/>
                    <a:gd name="connsiteY6" fmla="*/ 328783 h 432350"/>
                    <a:gd name="connsiteX7" fmla="*/ 24341 w 471545"/>
                    <a:gd name="connsiteY7" fmla="*/ 248407 h 432350"/>
                    <a:gd name="connsiteX8" fmla="*/ 43141 w 471545"/>
                    <a:gd name="connsiteY8" fmla="*/ 29478 h 432350"/>
                    <a:gd name="connsiteX9" fmla="*/ 78216 w 471545"/>
                    <a:gd name="connsiteY9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71545 w 471545"/>
                    <a:gd name="connsiteY3" fmla="*/ 329502 h 432350"/>
                    <a:gd name="connsiteX4" fmla="*/ 449587 w 471545"/>
                    <a:gd name="connsiteY4" fmla="*/ 347056 h 432350"/>
                    <a:gd name="connsiteX5" fmla="*/ 337931 w 471545"/>
                    <a:gd name="connsiteY5" fmla="*/ 408009 h 432350"/>
                    <a:gd name="connsiteX6" fmla="*/ 68219 w 471545"/>
                    <a:gd name="connsiteY6" fmla="*/ 328783 h 432350"/>
                    <a:gd name="connsiteX7" fmla="*/ 24341 w 471545"/>
                    <a:gd name="connsiteY7" fmla="*/ 248407 h 432350"/>
                    <a:gd name="connsiteX8" fmla="*/ 43141 w 471545"/>
                    <a:gd name="connsiteY8" fmla="*/ 29478 h 432350"/>
                    <a:gd name="connsiteX9" fmla="*/ 78216 w 471545"/>
                    <a:gd name="connsiteY9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71545 w 471545"/>
                    <a:gd name="connsiteY3" fmla="*/ 329502 h 432350"/>
                    <a:gd name="connsiteX4" fmla="*/ 449587 w 471545"/>
                    <a:gd name="connsiteY4" fmla="*/ 347056 h 432350"/>
                    <a:gd name="connsiteX5" fmla="*/ 337931 w 471545"/>
                    <a:gd name="connsiteY5" fmla="*/ 408009 h 432350"/>
                    <a:gd name="connsiteX6" fmla="*/ 68219 w 471545"/>
                    <a:gd name="connsiteY6" fmla="*/ 328783 h 432350"/>
                    <a:gd name="connsiteX7" fmla="*/ 24341 w 471545"/>
                    <a:gd name="connsiteY7" fmla="*/ 248407 h 432350"/>
                    <a:gd name="connsiteX8" fmla="*/ 43141 w 471545"/>
                    <a:gd name="connsiteY8" fmla="*/ 29478 h 432350"/>
                    <a:gd name="connsiteX9" fmla="*/ 78216 w 471545"/>
                    <a:gd name="connsiteY9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71545 w 471545"/>
                    <a:gd name="connsiteY3" fmla="*/ 329502 h 432350"/>
                    <a:gd name="connsiteX4" fmla="*/ 337931 w 471545"/>
                    <a:gd name="connsiteY4" fmla="*/ 408009 h 432350"/>
                    <a:gd name="connsiteX5" fmla="*/ 68219 w 471545"/>
                    <a:gd name="connsiteY5" fmla="*/ 328783 h 432350"/>
                    <a:gd name="connsiteX6" fmla="*/ 24341 w 471545"/>
                    <a:gd name="connsiteY6" fmla="*/ 248407 h 432350"/>
                    <a:gd name="connsiteX7" fmla="*/ 43141 w 471545"/>
                    <a:gd name="connsiteY7" fmla="*/ 29478 h 432350"/>
                    <a:gd name="connsiteX8" fmla="*/ 78216 w 471545"/>
                    <a:gd name="connsiteY8" fmla="*/ 0 h 432350"/>
                    <a:gd name="connsiteX0" fmla="*/ 78216 w 471545"/>
                    <a:gd name="connsiteY0" fmla="*/ 0 h 426968"/>
                    <a:gd name="connsiteX1" fmla="*/ 92291 w 471545"/>
                    <a:gd name="connsiteY1" fmla="*/ 5974 h 426968"/>
                    <a:gd name="connsiteX2" fmla="*/ 387529 w 471545"/>
                    <a:gd name="connsiteY2" fmla="*/ 1657 h 426968"/>
                    <a:gd name="connsiteX3" fmla="*/ 471545 w 471545"/>
                    <a:gd name="connsiteY3" fmla="*/ 329502 h 426968"/>
                    <a:gd name="connsiteX4" fmla="*/ 371269 w 471545"/>
                    <a:gd name="connsiteY4" fmla="*/ 400866 h 426968"/>
                    <a:gd name="connsiteX5" fmla="*/ 68219 w 471545"/>
                    <a:gd name="connsiteY5" fmla="*/ 328783 h 426968"/>
                    <a:gd name="connsiteX6" fmla="*/ 24341 w 471545"/>
                    <a:gd name="connsiteY6" fmla="*/ 248407 h 426968"/>
                    <a:gd name="connsiteX7" fmla="*/ 43141 w 471545"/>
                    <a:gd name="connsiteY7" fmla="*/ 29478 h 426968"/>
                    <a:gd name="connsiteX8" fmla="*/ 78216 w 471545"/>
                    <a:gd name="connsiteY8" fmla="*/ 0 h 426968"/>
                    <a:gd name="connsiteX0" fmla="*/ 78216 w 471545"/>
                    <a:gd name="connsiteY0" fmla="*/ 0 h 423793"/>
                    <a:gd name="connsiteX1" fmla="*/ 92291 w 471545"/>
                    <a:gd name="connsiteY1" fmla="*/ 5974 h 423793"/>
                    <a:gd name="connsiteX2" fmla="*/ 387529 w 471545"/>
                    <a:gd name="connsiteY2" fmla="*/ 1657 h 423793"/>
                    <a:gd name="connsiteX3" fmla="*/ 471545 w 471545"/>
                    <a:gd name="connsiteY3" fmla="*/ 329502 h 423793"/>
                    <a:gd name="connsiteX4" fmla="*/ 371269 w 471545"/>
                    <a:gd name="connsiteY4" fmla="*/ 400866 h 423793"/>
                    <a:gd name="connsiteX5" fmla="*/ 68219 w 471545"/>
                    <a:gd name="connsiteY5" fmla="*/ 328783 h 423793"/>
                    <a:gd name="connsiteX6" fmla="*/ 24341 w 471545"/>
                    <a:gd name="connsiteY6" fmla="*/ 248407 h 423793"/>
                    <a:gd name="connsiteX7" fmla="*/ 43141 w 471545"/>
                    <a:gd name="connsiteY7" fmla="*/ 29478 h 423793"/>
                    <a:gd name="connsiteX8" fmla="*/ 78216 w 471545"/>
                    <a:gd name="connsiteY8" fmla="*/ 0 h 423793"/>
                    <a:gd name="connsiteX0" fmla="*/ 78216 w 471545"/>
                    <a:gd name="connsiteY0" fmla="*/ 0 h 427365"/>
                    <a:gd name="connsiteX1" fmla="*/ 92291 w 471545"/>
                    <a:gd name="connsiteY1" fmla="*/ 5974 h 427365"/>
                    <a:gd name="connsiteX2" fmla="*/ 387529 w 471545"/>
                    <a:gd name="connsiteY2" fmla="*/ 1657 h 427365"/>
                    <a:gd name="connsiteX3" fmla="*/ 471545 w 471545"/>
                    <a:gd name="connsiteY3" fmla="*/ 329502 h 427365"/>
                    <a:gd name="connsiteX4" fmla="*/ 373651 w 471545"/>
                    <a:gd name="connsiteY4" fmla="*/ 405629 h 427365"/>
                    <a:gd name="connsiteX5" fmla="*/ 68219 w 471545"/>
                    <a:gd name="connsiteY5" fmla="*/ 328783 h 427365"/>
                    <a:gd name="connsiteX6" fmla="*/ 24341 w 471545"/>
                    <a:gd name="connsiteY6" fmla="*/ 248407 h 427365"/>
                    <a:gd name="connsiteX7" fmla="*/ 43141 w 471545"/>
                    <a:gd name="connsiteY7" fmla="*/ 29478 h 427365"/>
                    <a:gd name="connsiteX8" fmla="*/ 78216 w 471545"/>
                    <a:gd name="connsiteY8" fmla="*/ 0 h 427365"/>
                    <a:gd name="connsiteX0" fmla="*/ 78216 w 471545"/>
                    <a:gd name="connsiteY0" fmla="*/ 0 h 427365"/>
                    <a:gd name="connsiteX1" fmla="*/ 92291 w 471545"/>
                    <a:gd name="connsiteY1" fmla="*/ 5974 h 427365"/>
                    <a:gd name="connsiteX2" fmla="*/ 387529 w 471545"/>
                    <a:gd name="connsiteY2" fmla="*/ 1657 h 427365"/>
                    <a:gd name="connsiteX3" fmla="*/ 471545 w 471545"/>
                    <a:gd name="connsiteY3" fmla="*/ 329502 h 427365"/>
                    <a:gd name="connsiteX4" fmla="*/ 373651 w 471545"/>
                    <a:gd name="connsiteY4" fmla="*/ 405629 h 427365"/>
                    <a:gd name="connsiteX5" fmla="*/ 68219 w 471545"/>
                    <a:gd name="connsiteY5" fmla="*/ 328783 h 427365"/>
                    <a:gd name="connsiteX6" fmla="*/ 24341 w 471545"/>
                    <a:gd name="connsiteY6" fmla="*/ 248407 h 427365"/>
                    <a:gd name="connsiteX7" fmla="*/ 43141 w 471545"/>
                    <a:gd name="connsiteY7" fmla="*/ 29478 h 427365"/>
                    <a:gd name="connsiteX8" fmla="*/ 78216 w 471545"/>
                    <a:gd name="connsiteY8" fmla="*/ 0 h 427365"/>
                    <a:gd name="connsiteX0" fmla="*/ 78216 w 471545"/>
                    <a:gd name="connsiteY0" fmla="*/ 0 h 425939"/>
                    <a:gd name="connsiteX1" fmla="*/ 92291 w 471545"/>
                    <a:gd name="connsiteY1" fmla="*/ 5974 h 425939"/>
                    <a:gd name="connsiteX2" fmla="*/ 387529 w 471545"/>
                    <a:gd name="connsiteY2" fmla="*/ 1657 h 425939"/>
                    <a:gd name="connsiteX3" fmla="*/ 471545 w 471545"/>
                    <a:gd name="connsiteY3" fmla="*/ 329502 h 425939"/>
                    <a:gd name="connsiteX4" fmla="*/ 373651 w 471545"/>
                    <a:gd name="connsiteY4" fmla="*/ 405629 h 425939"/>
                    <a:gd name="connsiteX5" fmla="*/ 68219 w 471545"/>
                    <a:gd name="connsiteY5" fmla="*/ 328783 h 425939"/>
                    <a:gd name="connsiteX6" fmla="*/ 24341 w 471545"/>
                    <a:gd name="connsiteY6" fmla="*/ 248407 h 425939"/>
                    <a:gd name="connsiteX7" fmla="*/ 43141 w 471545"/>
                    <a:gd name="connsiteY7" fmla="*/ 29478 h 425939"/>
                    <a:gd name="connsiteX8" fmla="*/ 78216 w 471545"/>
                    <a:gd name="connsiteY8" fmla="*/ 0 h 425939"/>
                    <a:gd name="connsiteX0" fmla="*/ 78216 w 471545"/>
                    <a:gd name="connsiteY0" fmla="*/ 0 h 425939"/>
                    <a:gd name="connsiteX1" fmla="*/ 92291 w 471545"/>
                    <a:gd name="connsiteY1" fmla="*/ 5974 h 425939"/>
                    <a:gd name="connsiteX2" fmla="*/ 387529 w 471545"/>
                    <a:gd name="connsiteY2" fmla="*/ 1657 h 425939"/>
                    <a:gd name="connsiteX3" fmla="*/ 471545 w 471545"/>
                    <a:gd name="connsiteY3" fmla="*/ 329502 h 425939"/>
                    <a:gd name="connsiteX4" fmla="*/ 373651 w 471545"/>
                    <a:gd name="connsiteY4" fmla="*/ 405629 h 425939"/>
                    <a:gd name="connsiteX5" fmla="*/ 68219 w 471545"/>
                    <a:gd name="connsiteY5" fmla="*/ 328783 h 425939"/>
                    <a:gd name="connsiteX6" fmla="*/ 24341 w 471545"/>
                    <a:gd name="connsiteY6" fmla="*/ 248407 h 425939"/>
                    <a:gd name="connsiteX7" fmla="*/ 43141 w 471545"/>
                    <a:gd name="connsiteY7" fmla="*/ 62815 h 425939"/>
                    <a:gd name="connsiteX8" fmla="*/ 78216 w 471545"/>
                    <a:gd name="connsiteY8" fmla="*/ 0 h 425939"/>
                    <a:gd name="connsiteX0" fmla="*/ 83715 w 477044"/>
                    <a:gd name="connsiteY0" fmla="*/ 0 h 425939"/>
                    <a:gd name="connsiteX1" fmla="*/ 97790 w 477044"/>
                    <a:gd name="connsiteY1" fmla="*/ 5974 h 425939"/>
                    <a:gd name="connsiteX2" fmla="*/ 393028 w 477044"/>
                    <a:gd name="connsiteY2" fmla="*/ 1657 h 425939"/>
                    <a:gd name="connsiteX3" fmla="*/ 477044 w 477044"/>
                    <a:gd name="connsiteY3" fmla="*/ 329502 h 425939"/>
                    <a:gd name="connsiteX4" fmla="*/ 379150 w 477044"/>
                    <a:gd name="connsiteY4" fmla="*/ 405629 h 425939"/>
                    <a:gd name="connsiteX5" fmla="*/ 73718 w 477044"/>
                    <a:gd name="connsiteY5" fmla="*/ 328783 h 425939"/>
                    <a:gd name="connsiteX6" fmla="*/ 29840 w 477044"/>
                    <a:gd name="connsiteY6" fmla="*/ 248407 h 425939"/>
                    <a:gd name="connsiteX7" fmla="*/ 48640 w 477044"/>
                    <a:gd name="connsiteY7" fmla="*/ 62815 h 425939"/>
                    <a:gd name="connsiteX8" fmla="*/ 83715 w 477044"/>
                    <a:gd name="connsiteY8" fmla="*/ 0 h 425939"/>
                    <a:gd name="connsiteX0" fmla="*/ 43835 w 437164"/>
                    <a:gd name="connsiteY0" fmla="*/ 0 h 420888"/>
                    <a:gd name="connsiteX1" fmla="*/ 57910 w 437164"/>
                    <a:gd name="connsiteY1" fmla="*/ 5974 h 420888"/>
                    <a:gd name="connsiteX2" fmla="*/ 353148 w 437164"/>
                    <a:gd name="connsiteY2" fmla="*/ 1657 h 420888"/>
                    <a:gd name="connsiteX3" fmla="*/ 437164 w 437164"/>
                    <a:gd name="connsiteY3" fmla="*/ 329502 h 420888"/>
                    <a:gd name="connsiteX4" fmla="*/ 339270 w 437164"/>
                    <a:gd name="connsiteY4" fmla="*/ 405629 h 420888"/>
                    <a:gd name="connsiteX5" fmla="*/ 33838 w 437164"/>
                    <a:gd name="connsiteY5" fmla="*/ 328783 h 420888"/>
                    <a:gd name="connsiteX6" fmla="*/ 8760 w 437164"/>
                    <a:gd name="connsiteY6" fmla="*/ 62815 h 420888"/>
                    <a:gd name="connsiteX7" fmla="*/ 43835 w 437164"/>
                    <a:gd name="connsiteY7" fmla="*/ 0 h 420888"/>
                    <a:gd name="connsiteX0" fmla="*/ 56373 w 449702"/>
                    <a:gd name="connsiteY0" fmla="*/ 0 h 419978"/>
                    <a:gd name="connsiteX1" fmla="*/ 70448 w 449702"/>
                    <a:gd name="connsiteY1" fmla="*/ 5974 h 419978"/>
                    <a:gd name="connsiteX2" fmla="*/ 365686 w 449702"/>
                    <a:gd name="connsiteY2" fmla="*/ 1657 h 419978"/>
                    <a:gd name="connsiteX3" fmla="*/ 449702 w 449702"/>
                    <a:gd name="connsiteY3" fmla="*/ 329502 h 419978"/>
                    <a:gd name="connsiteX4" fmla="*/ 351808 w 449702"/>
                    <a:gd name="connsiteY4" fmla="*/ 405629 h 419978"/>
                    <a:gd name="connsiteX5" fmla="*/ 46376 w 449702"/>
                    <a:gd name="connsiteY5" fmla="*/ 328783 h 419978"/>
                    <a:gd name="connsiteX6" fmla="*/ 2248 w 449702"/>
                    <a:gd name="connsiteY6" fmla="*/ 108059 h 419978"/>
                    <a:gd name="connsiteX7" fmla="*/ 56373 w 449702"/>
                    <a:gd name="connsiteY7" fmla="*/ 0 h 419978"/>
                    <a:gd name="connsiteX0" fmla="*/ 73305 w 466634"/>
                    <a:gd name="connsiteY0" fmla="*/ 0 h 419978"/>
                    <a:gd name="connsiteX1" fmla="*/ 87380 w 466634"/>
                    <a:gd name="connsiteY1" fmla="*/ 5974 h 419978"/>
                    <a:gd name="connsiteX2" fmla="*/ 382618 w 466634"/>
                    <a:gd name="connsiteY2" fmla="*/ 1657 h 419978"/>
                    <a:gd name="connsiteX3" fmla="*/ 466634 w 466634"/>
                    <a:gd name="connsiteY3" fmla="*/ 329502 h 419978"/>
                    <a:gd name="connsiteX4" fmla="*/ 368740 w 466634"/>
                    <a:gd name="connsiteY4" fmla="*/ 405629 h 419978"/>
                    <a:gd name="connsiteX5" fmla="*/ 63308 w 466634"/>
                    <a:gd name="connsiteY5" fmla="*/ 328783 h 419978"/>
                    <a:gd name="connsiteX6" fmla="*/ 19180 w 466634"/>
                    <a:gd name="connsiteY6" fmla="*/ 108059 h 419978"/>
                    <a:gd name="connsiteX7" fmla="*/ 73305 w 466634"/>
                    <a:gd name="connsiteY7" fmla="*/ 0 h 419978"/>
                    <a:gd name="connsiteX0" fmla="*/ 83888 w 477217"/>
                    <a:gd name="connsiteY0" fmla="*/ 0 h 419978"/>
                    <a:gd name="connsiteX1" fmla="*/ 97963 w 477217"/>
                    <a:gd name="connsiteY1" fmla="*/ 5974 h 419978"/>
                    <a:gd name="connsiteX2" fmla="*/ 393201 w 477217"/>
                    <a:gd name="connsiteY2" fmla="*/ 1657 h 419978"/>
                    <a:gd name="connsiteX3" fmla="*/ 477217 w 477217"/>
                    <a:gd name="connsiteY3" fmla="*/ 329502 h 419978"/>
                    <a:gd name="connsiteX4" fmla="*/ 379323 w 477217"/>
                    <a:gd name="connsiteY4" fmla="*/ 405629 h 419978"/>
                    <a:gd name="connsiteX5" fmla="*/ 73891 w 477217"/>
                    <a:gd name="connsiteY5" fmla="*/ 328783 h 419978"/>
                    <a:gd name="connsiteX6" fmla="*/ 29763 w 477217"/>
                    <a:gd name="connsiteY6" fmla="*/ 108059 h 419978"/>
                    <a:gd name="connsiteX7" fmla="*/ 83888 w 477217"/>
                    <a:gd name="connsiteY7" fmla="*/ 0 h 419978"/>
                    <a:gd name="connsiteX0" fmla="*/ 85751 w 479080"/>
                    <a:gd name="connsiteY0" fmla="*/ 0 h 419709"/>
                    <a:gd name="connsiteX1" fmla="*/ 99826 w 479080"/>
                    <a:gd name="connsiteY1" fmla="*/ 5974 h 419709"/>
                    <a:gd name="connsiteX2" fmla="*/ 395064 w 479080"/>
                    <a:gd name="connsiteY2" fmla="*/ 1657 h 419709"/>
                    <a:gd name="connsiteX3" fmla="*/ 479080 w 479080"/>
                    <a:gd name="connsiteY3" fmla="*/ 329502 h 419709"/>
                    <a:gd name="connsiteX4" fmla="*/ 381186 w 479080"/>
                    <a:gd name="connsiteY4" fmla="*/ 405629 h 419709"/>
                    <a:gd name="connsiteX5" fmla="*/ 75754 w 479080"/>
                    <a:gd name="connsiteY5" fmla="*/ 328783 h 419709"/>
                    <a:gd name="connsiteX6" fmla="*/ 29245 w 479080"/>
                    <a:gd name="connsiteY6" fmla="*/ 122346 h 419709"/>
                    <a:gd name="connsiteX7" fmla="*/ 85751 w 479080"/>
                    <a:gd name="connsiteY7" fmla="*/ 0 h 419709"/>
                    <a:gd name="connsiteX0" fmla="*/ 77289 w 470618"/>
                    <a:gd name="connsiteY0" fmla="*/ 0 h 419709"/>
                    <a:gd name="connsiteX1" fmla="*/ 91364 w 470618"/>
                    <a:gd name="connsiteY1" fmla="*/ 5974 h 419709"/>
                    <a:gd name="connsiteX2" fmla="*/ 386602 w 470618"/>
                    <a:gd name="connsiteY2" fmla="*/ 1657 h 419709"/>
                    <a:gd name="connsiteX3" fmla="*/ 470618 w 470618"/>
                    <a:gd name="connsiteY3" fmla="*/ 329502 h 419709"/>
                    <a:gd name="connsiteX4" fmla="*/ 372724 w 470618"/>
                    <a:gd name="connsiteY4" fmla="*/ 405629 h 419709"/>
                    <a:gd name="connsiteX5" fmla="*/ 67292 w 470618"/>
                    <a:gd name="connsiteY5" fmla="*/ 328783 h 419709"/>
                    <a:gd name="connsiteX6" fmla="*/ 20783 w 470618"/>
                    <a:gd name="connsiteY6" fmla="*/ 122346 h 419709"/>
                    <a:gd name="connsiteX7" fmla="*/ 77289 w 470618"/>
                    <a:gd name="connsiteY7" fmla="*/ 0 h 419709"/>
                    <a:gd name="connsiteX0" fmla="*/ 77289 w 470618"/>
                    <a:gd name="connsiteY0" fmla="*/ 0 h 426230"/>
                    <a:gd name="connsiteX1" fmla="*/ 91364 w 470618"/>
                    <a:gd name="connsiteY1" fmla="*/ 5974 h 426230"/>
                    <a:gd name="connsiteX2" fmla="*/ 386602 w 470618"/>
                    <a:gd name="connsiteY2" fmla="*/ 1657 h 426230"/>
                    <a:gd name="connsiteX3" fmla="*/ 470618 w 470618"/>
                    <a:gd name="connsiteY3" fmla="*/ 329502 h 426230"/>
                    <a:gd name="connsiteX4" fmla="*/ 372724 w 470618"/>
                    <a:gd name="connsiteY4" fmla="*/ 405629 h 426230"/>
                    <a:gd name="connsiteX5" fmla="*/ 67292 w 470618"/>
                    <a:gd name="connsiteY5" fmla="*/ 328783 h 426230"/>
                    <a:gd name="connsiteX6" fmla="*/ 20783 w 470618"/>
                    <a:gd name="connsiteY6" fmla="*/ 122346 h 426230"/>
                    <a:gd name="connsiteX7" fmla="*/ 77289 w 470618"/>
                    <a:gd name="connsiteY7" fmla="*/ 0 h 426230"/>
                    <a:gd name="connsiteX0" fmla="*/ 62894 w 456223"/>
                    <a:gd name="connsiteY0" fmla="*/ 0 h 426903"/>
                    <a:gd name="connsiteX1" fmla="*/ 76969 w 456223"/>
                    <a:gd name="connsiteY1" fmla="*/ 5974 h 426903"/>
                    <a:gd name="connsiteX2" fmla="*/ 372207 w 456223"/>
                    <a:gd name="connsiteY2" fmla="*/ 1657 h 426903"/>
                    <a:gd name="connsiteX3" fmla="*/ 456223 w 456223"/>
                    <a:gd name="connsiteY3" fmla="*/ 329502 h 426903"/>
                    <a:gd name="connsiteX4" fmla="*/ 358329 w 456223"/>
                    <a:gd name="connsiteY4" fmla="*/ 405629 h 426903"/>
                    <a:gd name="connsiteX5" fmla="*/ 40991 w 456223"/>
                    <a:gd name="connsiteY5" fmla="*/ 333351 h 426903"/>
                    <a:gd name="connsiteX6" fmla="*/ 6388 w 456223"/>
                    <a:gd name="connsiteY6" fmla="*/ 122346 h 426903"/>
                    <a:gd name="connsiteX7" fmla="*/ 62894 w 456223"/>
                    <a:gd name="connsiteY7" fmla="*/ 0 h 426903"/>
                    <a:gd name="connsiteX0" fmla="*/ 82517 w 475846"/>
                    <a:gd name="connsiteY0" fmla="*/ 0 h 426903"/>
                    <a:gd name="connsiteX1" fmla="*/ 96592 w 475846"/>
                    <a:gd name="connsiteY1" fmla="*/ 5974 h 426903"/>
                    <a:gd name="connsiteX2" fmla="*/ 391830 w 475846"/>
                    <a:gd name="connsiteY2" fmla="*/ 1657 h 426903"/>
                    <a:gd name="connsiteX3" fmla="*/ 475846 w 475846"/>
                    <a:gd name="connsiteY3" fmla="*/ 329502 h 426903"/>
                    <a:gd name="connsiteX4" fmla="*/ 377952 w 475846"/>
                    <a:gd name="connsiteY4" fmla="*/ 405629 h 426903"/>
                    <a:gd name="connsiteX5" fmla="*/ 60614 w 475846"/>
                    <a:gd name="connsiteY5" fmla="*/ 333351 h 426903"/>
                    <a:gd name="connsiteX6" fmla="*/ 26011 w 475846"/>
                    <a:gd name="connsiteY6" fmla="*/ 122346 h 426903"/>
                    <a:gd name="connsiteX7" fmla="*/ 82517 w 475846"/>
                    <a:gd name="connsiteY7" fmla="*/ 0 h 426903"/>
                    <a:gd name="connsiteX0" fmla="*/ 82517 w 482990"/>
                    <a:gd name="connsiteY0" fmla="*/ 0 h 426903"/>
                    <a:gd name="connsiteX1" fmla="*/ 96592 w 482990"/>
                    <a:gd name="connsiteY1" fmla="*/ 5974 h 426903"/>
                    <a:gd name="connsiteX2" fmla="*/ 391830 w 482990"/>
                    <a:gd name="connsiteY2" fmla="*/ 1657 h 426903"/>
                    <a:gd name="connsiteX3" fmla="*/ 482990 w 482990"/>
                    <a:gd name="connsiteY3" fmla="*/ 336355 h 426903"/>
                    <a:gd name="connsiteX4" fmla="*/ 377952 w 482990"/>
                    <a:gd name="connsiteY4" fmla="*/ 405629 h 426903"/>
                    <a:gd name="connsiteX5" fmla="*/ 60614 w 482990"/>
                    <a:gd name="connsiteY5" fmla="*/ 333351 h 426903"/>
                    <a:gd name="connsiteX6" fmla="*/ 26011 w 482990"/>
                    <a:gd name="connsiteY6" fmla="*/ 122346 h 426903"/>
                    <a:gd name="connsiteX7" fmla="*/ 82517 w 482990"/>
                    <a:gd name="connsiteY7" fmla="*/ 0 h 4269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82990" h="426903">
                      <a:moveTo>
                        <a:pt x="82517" y="0"/>
                      </a:moveTo>
                      <a:lnTo>
                        <a:pt x="96592" y="5974"/>
                      </a:lnTo>
                      <a:cubicBezTo>
                        <a:pt x="193416" y="41841"/>
                        <a:pt x="256905" y="25321"/>
                        <a:pt x="391830" y="1657"/>
                      </a:cubicBezTo>
                      <a:cubicBezTo>
                        <a:pt x="378839" y="98441"/>
                        <a:pt x="384541" y="233545"/>
                        <a:pt x="482990" y="336355"/>
                      </a:cubicBezTo>
                      <a:cubicBezTo>
                        <a:pt x="450359" y="361731"/>
                        <a:pt x="474308" y="360172"/>
                        <a:pt x="377952" y="405629"/>
                      </a:cubicBezTo>
                      <a:cubicBezTo>
                        <a:pt x="203015" y="467076"/>
                        <a:pt x="119271" y="380565"/>
                        <a:pt x="60614" y="333351"/>
                      </a:cubicBezTo>
                      <a:cubicBezTo>
                        <a:pt x="1957" y="286137"/>
                        <a:pt x="-22882" y="187041"/>
                        <a:pt x="26011" y="122346"/>
                      </a:cubicBezTo>
                      <a:cubicBezTo>
                        <a:pt x="74904" y="57651"/>
                        <a:pt x="64475" y="36020"/>
                        <a:pt x="8251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0" name="フリーフォーム: 図形 219">
                  <a:extLst>
                    <a:ext uri="{FF2B5EF4-FFF2-40B4-BE49-F238E27FC236}">
                      <a16:creationId xmlns:a16="http://schemas.microsoft.com/office/drawing/2014/main" id="{B2A73326-E33D-42EA-B429-6632BB1CA732}"/>
                    </a:ext>
                  </a:extLst>
                </p:cNvPr>
                <p:cNvSpPr/>
                <p:nvPr/>
              </p:nvSpPr>
              <p:spPr>
                <a:xfrm>
                  <a:off x="1484987" y="1970287"/>
                  <a:ext cx="360488" cy="368102"/>
                </a:xfrm>
                <a:custGeom>
                  <a:avLst/>
                  <a:gdLst>
                    <a:gd name="connsiteX0" fmla="*/ 346588 w 437748"/>
                    <a:gd name="connsiteY0" fmla="*/ 0 h 375245"/>
                    <a:gd name="connsiteX1" fmla="*/ 437748 w 437748"/>
                    <a:gd name="connsiteY1" fmla="*/ 295344 h 375245"/>
                    <a:gd name="connsiteX2" fmla="*/ 332710 w 437748"/>
                    <a:gd name="connsiteY2" fmla="*/ 356473 h 375245"/>
                    <a:gd name="connsiteX3" fmla="*/ 170892 w 437748"/>
                    <a:gd name="connsiteY3" fmla="*/ 371106 h 375245"/>
                    <a:gd name="connsiteX4" fmla="*/ 149611 w 437748"/>
                    <a:gd name="connsiteY4" fmla="*/ 365548 h 375245"/>
                    <a:gd name="connsiteX5" fmla="*/ 110345 w 437748"/>
                    <a:gd name="connsiteY5" fmla="*/ 342345 h 375245"/>
                    <a:gd name="connsiteX6" fmla="*/ 60615 w 437748"/>
                    <a:gd name="connsiteY6" fmla="*/ 300800 h 375245"/>
                    <a:gd name="connsiteX7" fmla="*/ 26012 w 437748"/>
                    <a:gd name="connsiteY7" fmla="*/ 80835 h 375245"/>
                    <a:gd name="connsiteX8" fmla="*/ 52931 w 437748"/>
                    <a:gd name="connsiteY8" fmla="*/ 37735 h 375245"/>
                    <a:gd name="connsiteX9" fmla="*/ 65354 w 437748"/>
                    <a:gd name="connsiteY9" fmla="*/ 7041 h 375245"/>
                    <a:gd name="connsiteX10" fmla="*/ 119355 w 437748"/>
                    <a:gd name="connsiteY10" fmla="*/ 19503 h 375245"/>
                    <a:gd name="connsiteX11" fmla="*/ 346588 w 437748"/>
                    <a:gd name="connsiteY11" fmla="*/ 0 h 375245"/>
                    <a:gd name="connsiteX0" fmla="*/ 294155 w 385315"/>
                    <a:gd name="connsiteY0" fmla="*/ 0 h 375245"/>
                    <a:gd name="connsiteX1" fmla="*/ 385315 w 385315"/>
                    <a:gd name="connsiteY1" fmla="*/ 295344 h 375245"/>
                    <a:gd name="connsiteX2" fmla="*/ 280277 w 385315"/>
                    <a:gd name="connsiteY2" fmla="*/ 356473 h 375245"/>
                    <a:gd name="connsiteX3" fmla="*/ 118459 w 385315"/>
                    <a:gd name="connsiteY3" fmla="*/ 371106 h 375245"/>
                    <a:gd name="connsiteX4" fmla="*/ 97178 w 385315"/>
                    <a:gd name="connsiteY4" fmla="*/ 365548 h 375245"/>
                    <a:gd name="connsiteX5" fmla="*/ 57912 w 385315"/>
                    <a:gd name="connsiteY5" fmla="*/ 342345 h 375245"/>
                    <a:gd name="connsiteX6" fmla="*/ 8182 w 385315"/>
                    <a:gd name="connsiteY6" fmla="*/ 300800 h 375245"/>
                    <a:gd name="connsiteX7" fmla="*/ 498 w 385315"/>
                    <a:gd name="connsiteY7" fmla="*/ 37735 h 375245"/>
                    <a:gd name="connsiteX8" fmla="*/ 12921 w 385315"/>
                    <a:gd name="connsiteY8" fmla="*/ 7041 h 375245"/>
                    <a:gd name="connsiteX9" fmla="*/ 66922 w 385315"/>
                    <a:gd name="connsiteY9" fmla="*/ 19503 h 375245"/>
                    <a:gd name="connsiteX10" fmla="*/ 294155 w 385315"/>
                    <a:gd name="connsiteY10" fmla="*/ 0 h 375245"/>
                    <a:gd name="connsiteX0" fmla="*/ 0 w 384817"/>
                    <a:gd name="connsiteY0" fmla="*/ 37735 h 375245"/>
                    <a:gd name="connsiteX1" fmla="*/ 12423 w 384817"/>
                    <a:gd name="connsiteY1" fmla="*/ 7041 h 375245"/>
                    <a:gd name="connsiteX2" fmla="*/ 66424 w 384817"/>
                    <a:gd name="connsiteY2" fmla="*/ 19503 h 375245"/>
                    <a:gd name="connsiteX3" fmla="*/ 293657 w 384817"/>
                    <a:gd name="connsiteY3" fmla="*/ 0 h 375245"/>
                    <a:gd name="connsiteX4" fmla="*/ 384817 w 384817"/>
                    <a:gd name="connsiteY4" fmla="*/ 295344 h 375245"/>
                    <a:gd name="connsiteX5" fmla="*/ 279779 w 384817"/>
                    <a:gd name="connsiteY5" fmla="*/ 356473 h 375245"/>
                    <a:gd name="connsiteX6" fmla="*/ 117961 w 384817"/>
                    <a:gd name="connsiteY6" fmla="*/ 371106 h 375245"/>
                    <a:gd name="connsiteX7" fmla="*/ 96680 w 384817"/>
                    <a:gd name="connsiteY7" fmla="*/ 365548 h 375245"/>
                    <a:gd name="connsiteX8" fmla="*/ 57414 w 384817"/>
                    <a:gd name="connsiteY8" fmla="*/ 342345 h 375245"/>
                    <a:gd name="connsiteX9" fmla="*/ 7684 w 384817"/>
                    <a:gd name="connsiteY9" fmla="*/ 300800 h 375245"/>
                    <a:gd name="connsiteX10" fmla="*/ 91440 w 384817"/>
                    <a:gd name="connsiteY10" fmla="*/ 129175 h 375245"/>
                    <a:gd name="connsiteX0" fmla="*/ 0 w 384817"/>
                    <a:gd name="connsiteY0" fmla="*/ 37735 h 375245"/>
                    <a:gd name="connsiteX1" fmla="*/ 12423 w 384817"/>
                    <a:gd name="connsiteY1" fmla="*/ 7041 h 375245"/>
                    <a:gd name="connsiteX2" fmla="*/ 66424 w 384817"/>
                    <a:gd name="connsiteY2" fmla="*/ 19503 h 375245"/>
                    <a:gd name="connsiteX3" fmla="*/ 293657 w 384817"/>
                    <a:gd name="connsiteY3" fmla="*/ 0 h 375245"/>
                    <a:gd name="connsiteX4" fmla="*/ 384817 w 384817"/>
                    <a:gd name="connsiteY4" fmla="*/ 295344 h 375245"/>
                    <a:gd name="connsiteX5" fmla="*/ 279779 w 384817"/>
                    <a:gd name="connsiteY5" fmla="*/ 356473 h 375245"/>
                    <a:gd name="connsiteX6" fmla="*/ 117961 w 384817"/>
                    <a:gd name="connsiteY6" fmla="*/ 371106 h 375245"/>
                    <a:gd name="connsiteX7" fmla="*/ 96680 w 384817"/>
                    <a:gd name="connsiteY7" fmla="*/ 365548 h 375245"/>
                    <a:gd name="connsiteX8" fmla="*/ 57414 w 384817"/>
                    <a:gd name="connsiteY8" fmla="*/ 342345 h 375245"/>
                    <a:gd name="connsiteX9" fmla="*/ 7684 w 384817"/>
                    <a:gd name="connsiteY9" fmla="*/ 300800 h 375245"/>
                    <a:gd name="connsiteX0" fmla="*/ 4739 w 377133"/>
                    <a:gd name="connsiteY0" fmla="*/ 7041 h 375245"/>
                    <a:gd name="connsiteX1" fmla="*/ 58740 w 377133"/>
                    <a:gd name="connsiteY1" fmla="*/ 19503 h 375245"/>
                    <a:gd name="connsiteX2" fmla="*/ 285973 w 377133"/>
                    <a:gd name="connsiteY2" fmla="*/ 0 h 375245"/>
                    <a:gd name="connsiteX3" fmla="*/ 377133 w 377133"/>
                    <a:gd name="connsiteY3" fmla="*/ 295344 h 375245"/>
                    <a:gd name="connsiteX4" fmla="*/ 272095 w 377133"/>
                    <a:gd name="connsiteY4" fmla="*/ 356473 h 375245"/>
                    <a:gd name="connsiteX5" fmla="*/ 110277 w 377133"/>
                    <a:gd name="connsiteY5" fmla="*/ 371106 h 375245"/>
                    <a:gd name="connsiteX6" fmla="*/ 88996 w 377133"/>
                    <a:gd name="connsiteY6" fmla="*/ 365548 h 375245"/>
                    <a:gd name="connsiteX7" fmla="*/ 49730 w 377133"/>
                    <a:gd name="connsiteY7" fmla="*/ 342345 h 375245"/>
                    <a:gd name="connsiteX8" fmla="*/ 0 w 377133"/>
                    <a:gd name="connsiteY8" fmla="*/ 300800 h 375245"/>
                    <a:gd name="connsiteX0" fmla="*/ 0 w 372394"/>
                    <a:gd name="connsiteY0" fmla="*/ 7041 h 375245"/>
                    <a:gd name="connsiteX1" fmla="*/ 54001 w 372394"/>
                    <a:gd name="connsiteY1" fmla="*/ 19503 h 375245"/>
                    <a:gd name="connsiteX2" fmla="*/ 281234 w 372394"/>
                    <a:gd name="connsiteY2" fmla="*/ 0 h 375245"/>
                    <a:gd name="connsiteX3" fmla="*/ 372394 w 372394"/>
                    <a:gd name="connsiteY3" fmla="*/ 295344 h 375245"/>
                    <a:gd name="connsiteX4" fmla="*/ 267356 w 372394"/>
                    <a:gd name="connsiteY4" fmla="*/ 356473 h 375245"/>
                    <a:gd name="connsiteX5" fmla="*/ 105538 w 372394"/>
                    <a:gd name="connsiteY5" fmla="*/ 371106 h 375245"/>
                    <a:gd name="connsiteX6" fmla="*/ 84257 w 372394"/>
                    <a:gd name="connsiteY6" fmla="*/ 365548 h 375245"/>
                    <a:gd name="connsiteX7" fmla="*/ 44991 w 372394"/>
                    <a:gd name="connsiteY7" fmla="*/ 342345 h 375245"/>
                    <a:gd name="connsiteX0" fmla="*/ 0 w 372394"/>
                    <a:gd name="connsiteY0" fmla="*/ 7041 h 375245"/>
                    <a:gd name="connsiteX1" fmla="*/ 54001 w 372394"/>
                    <a:gd name="connsiteY1" fmla="*/ 19503 h 375245"/>
                    <a:gd name="connsiteX2" fmla="*/ 281234 w 372394"/>
                    <a:gd name="connsiteY2" fmla="*/ 0 h 375245"/>
                    <a:gd name="connsiteX3" fmla="*/ 372394 w 372394"/>
                    <a:gd name="connsiteY3" fmla="*/ 295344 h 375245"/>
                    <a:gd name="connsiteX4" fmla="*/ 267356 w 372394"/>
                    <a:gd name="connsiteY4" fmla="*/ 356473 h 375245"/>
                    <a:gd name="connsiteX5" fmla="*/ 105538 w 372394"/>
                    <a:gd name="connsiteY5" fmla="*/ 371106 h 375245"/>
                    <a:gd name="connsiteX6" fmla="*/ 84257 w 372394"/>
                    <a:gd name="connsiteY6" fmla="*/ 365548 h 375245"/>
                    <a:gd name="connsiteX0" fmla="*/ 0 w 360488"/>
                    <a:gd name="connsiteY0" fmla="*/ 7041 h 375245"/>
                    <a:gd name="connsiteX1" fmla="*/ 54001 w 360488"/>
                    <a:gd name="connsiteY1" fmla="*/ 19503 h 375245"/>
                    <a:gd name="connsiteX2" fmla="*/ 281234 w 360488"/>
                    <a:gd name="connsiteY2" fmla="*/ 0 h 375245"/>
                    <a:gd name="connsiteX3" fmla="*/ 360488 w 360488"/>
                    <a:gd name="connsiteY3" fmla="*/ 300198 h 375245"/>
                    <a:gd name="connsiteX4" fmla="*/ 267356 w 360488"/>
                    <a:gd name="connsiteY4" fmla="*/ 356473 h 375245"/>
                    <a:gd name="connsiteX5" fmla="*/ 105538 w 360488"/>
                    <a:gd name="connsiteY5" fmla="*/ 371106 h 375245"/>
                    <a:gd name="connsiteX6" fmla="*/ 84257 w 360488"/>
                    <a:gd name="connsiteY6" fmla="*/ 365548 h 375245"/>
                    <a:gd name="connsiteX0" fmla="*/ 0 w 360488"/>
                    <a:gd name="connsiteY0" fmla="*/ 7041 h 375245"/>
                    <a:gd name="connsiteX1" fmla="*/ 54001 w 360488"/>
                    <a:gd name="connsiteY1" fmla="*/ 19503 h 375245"/>
                    <a:gd name="connsiteX2" fmla="*/ 281234 w 360488"/>
                    <a:gd name="connsiteY2" fmla="*/ 0 h 375245"/>
                    <a:gd name="connsiteX3" fmla="*/ 360488 w 360488"/>
                    <a:gd name="connsiteY3" fmla="*/ 300198 h 375245"/>
                    <a:gd name="connsiteX4" fmla="*/ 267356 w 360488"/>
                    <a:gd name="connsiteY4" fmla="*/ 356473 h 375245"/>
                    <a:gd name="connsiteX5" fmla="*/ 105538 w 360488"/>
                    <a:gd name="connsiteY5" fmla="*/ 371106 h 375245"/>
                    <a:gd name="connsiteX6" fmla="*/ 84257 w 360488"/>
                    <a:gd name="connsiteY6" fmla="*/ 365548 h 3752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60488" h="375245">
                      <a:moveTo>
                        <a:pt x="0" y="7041"/>
                      </a:moveTo>
                      <a:lnTo>
                        <a:pt x="54001" y="19503"/>
                      </a:lnTo>
                      <a:cubicBezTo>
                        <a:pt x="119029" y="27777"/>
                        <a:pt x="180040" y="15661"/>
                        <a:pt x="281234" y="0"/>
                      </a:cubicBezTo>
                      <a:cubicBezTo>
                        <a:pt x="268243" y="85404"/>
                        <a:pt x="269182" y="192485"/>
                        <a:pt x="360488" y="300198"/>
                      </a:cubicBezTo>
                      <a:cubicBezTo>
                        <a:pt x="327857" y="322590"/>
                        <a:pt x="363712" y="316360"/>
                        <a:pt x="267356" y="356473"/>
                      </a:cubicBezTo>
                      <a:cubicBezTo>
                        <a:pt x="201755" y="376806"/>
                        <a:pt x="148977" y="378779"/>
                        <a:pt x="105538" y="371106"/>
                      </a:cubicBezTo>
                      <a:lnTo>
                        <a:pt x="84257" y="365548"/>
                      </a:lnTo>
                    </a:path>
                  </a:pathLst>
                </a:custGeom>
                <a:noFill/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1" name="フリーフォーム: 図形 220">
                  <a:extLst>
                    <a:ext uri="{FF2B5EF4-FFF2-40B4-BE49-F238E27FC236}">
                      <a16:creationId xmlns:a16="http://schemas.microsoft.com/office/drawing/2014/main" id="{D7436570-62B0-4ED7-867B-158DDA1F54A4}"/>
                    </a:ext>
                  </a:extLst>
                </p:cNvPr>
                <p:cNvSpPr/>
                <p:nvPr/>
              </p:nvSpPr>
              <p:spPr>
                <a:xfrm rot="4790864">
                  <a:off x="1614261" y="2127223"/>
                  <a:ext cx="54676" cy="259829"/>
                </a:xfrm>
                <a:custGeom>
                  <a:avLst/>
                  <a:gdLst>
                    <a:gd name="connsiteX0" fmla="*/ 40431 w 85860"/>
                    <a:gd name="connsiteY0" fmla="*/ 0 h 288131"/>
                    <a:gd name="connsiteX1" fmla="*/ 45429 w 85860"/>
                    <a:gd name="connsiteY1" fmla="*/ 0 h 288131"/>
                    <a:gd name="connsiteX2" fmla="*/ 85860 w 85860"/>
                    <a:gd name="connsiteY2" fmla="*/ 288131 h 288131"/>
                    <a:gd name="connsiteX3" fmla="*/ 0 w 85860"/>
                    <a:gd name="connsiteY3" fmla="*/ 288131 h 288131"/>
                    <a:gd name="connsiteX0" fmla="*/ 85860 w 177300"/>
                    <a:gd name="connsiteY0" fmla="*/ 288131 h 379571"/>
                    <a:gd name="connsiteX1" fmla="*/ 0 w 177300"/>
                    <a:gd name="connsiteY1" fmla="*/ 288131 h 379571"/>
                    <a:gd name="connsiteX2" fmla="*/ 40431 w 177300"/>
                    <a:gd name="connsiteY2" fmla="*/ 0 h 379571"/>
                    <a:gd name="connsiteX3" fmla="*/ 45429 w 177300"/>
                    <a:gd name="connsiteY3" fmla="*/ 0 h 379571"/>
                    <a:gd name="connsiteX4" fmla="*/ 177300 w 177300"/>
                    <a:gd name="connsiteY4" fmla="*/ 379571 h 379571"/>
                    <a:gd name="connsiteX0" fmla="*/ 0 w 177300"/>
                    <a:gd name="connsiteY0" fmla="*/ 288131 h 379571"/>
                    <a:gd name="connsiteX1" fmla="*/ 40431 w 177300"/>
                    <a:gd name="connsiteY1" fmla="*/ 0 h 379571"/>
                    <a:gd name="connsiteX2" fmla="*/ 45429 w 177300"/>
                    <a:gd name="connsiteY2" fmla="*/ 0 h 379571"/>
                    <a:gd name="connsiteX3" fmla="*/ 177300 w 177300"/>
                    <a:gd name="connsiteY3" fmla="*/ 379571 h 379571"/>
                    <a:gd name="connsiteX0" fmla="*/ 0 w 63000"/>
                    <a:gd name="connsiteY0" fmla="*/ 288131 h 289084"/>
                    <a:gd name="connsiteX1" fmla="*/ 40431 w 63000"/>
                    <a:gd name="connsiteY1" fmla="*/ 0 h 289084"/>
                    <a:gd name="connsiteX2" fmla="*/ 45429 w 63000"/>
                    <a:gd name="connsiteY2" fmla="*/ 0 h 289084"/>
                    <a:gd name="connsiteX3" fmla="*/ 63000 w 63000"/>
                    <a:gd name="connsiteY3" fmla="*/ 289084 h 289084"/>
                    <a:gd name="connsiteX0" fmla="*/ 0 w 53369"/>
                    <a:gd name="connsiteY0" fmla="*/ 320113 h 320114"/>
                    <a:gd name="connsiteX1" fmla="*/ 30800 w 53369"/>
                    <a:gd name="connsiteY1" fmla="*/ 0 h 320114"/>
                    <a:gd name="connsiteX2" fmla="*/ 35798 w 53369"/>
                    <a:gd name="connsiteY2" fmla="*/ 0 h 320114"/>
                    <a:gd name="connsiteX3" fmla="*/ 53369 w 53369"/>
                    <a:gd name="connsiteY3" fmla="*/ 289084 h 3201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3369" h="320114">
                      <a:moveTo>
                        <a:pt x="0" y="320113"/>
                      </a:moveTo>
                      <a:lnTo>
                        <a:pt x="30800" y="0"/>
                      </a:lnTo>
                      <a:lnTo>
                        <a:pt x="35798" y="0"/>
                      </a:lnTo>
                      <a:cubicBezTo>
                        <a:pt x="49275" y="96044"/>
                        <a:pt x="53369" y="289084"/>
                        <a:pt x="53369" y="289084"/>
                      </a:cubicBezTo>
                    </a:path>
                  </a:pathLst>
                </a:custGeom>
                <a:noFill/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2" name="フリーフォーム: 図形 221">
                  <a:extLst>
                    <a:ext uri="{FF2B5EF4-FFF2-40B4-BE49-F238E27FC236}">
                      <a16:creationId xmlns:a16="http://schemas.microsoft.com/office/drawing/2014/main" id="{C9767DA9-C70A-4620-844F-4833BE985E8C}"/>
                    </a:ext>
                  </a:extLst>
                </p:cNvPr>
                <p:cNvSpPr/>
                <p:nvPr/>
              </p:nvSpPr>
              <p:spPr>
                <a:xfrm rot="16019154" flipV="1">
                  <a:off x="1557111" y="1924817"/>
                  <a:ext cx="54676" cy="259829"/>
                </a:xfrm>
                <a:custGeom>
                  <a:avLst/>
                  <a:gdLst>
                    <a:gd name="connsiteX0" fmla="*/ 40431 w 85860"/>
                    <a:gd name="connsiteY0" fmla="*/ 0 h 288131"/>
                    <a:gd name="connsiteX1" fmla="*/ 45429 w 85860"/>
                    <a:gd name="connsiteY1" fmla="*/ 0 h 288131"/>
                    <a:gd name="connsiteX2" fmla="*/ 85860 w 85860"/>
                    <a:gd name="connsiteY2" fmla="*/ 288131 h 288131"/>
                    <a:gd name="connsiteX3" fmla="*/ 0 w 85860"/>
                    <a:gd name="connsiteY3" fmla="*/ 288131 h 288131"/>
                    <a:gd name="connsiteX0" fmla="*/ 85860 w 177300"/>
                    <a:gd name="connsiteY0" fmla="*/ 288131 h 379571"/>
                    <a:gd name="connsiteX1" fmla="*/ 0 w 177300"/>
                    <a:gd name="connsiteY1" fmla="*/ 288131 h 379571"/>
                    <a:gd name="connsiteX2" fmla="*/ 40431 w 177300"/>
                    <a:gd name="connsiteY2" fmla="*/ 0 h 379571"/>
                    <a:gd name="connsiteX3" fmla="*/ 45429 w 177300"/>
                    <a:gd name="connsiteY3" fmla="*/ 0 h 379571"/>
                    <a:gd name="connsiteX4" fmla="*/ 177300 w 177300"/>
                    <a:gd name="connsiteY4" fmla="*/ 379571 h 379571"/>
                    <a:gd name="connsiteX0" fmla="*/ 0 w 177300"/>
                    <a:gd name="connsiteY0" fmla="*/ 288131 h 379571"/>
                    <a:gd name="connsiteX1" fmla="*/ 40431 w 177300"/>
                    <a:gd name="connsiteY1" fmla="*/ 0 h 379571"/>
                    <a:gd name="connsiteX2" fmla="*/ 45429 w 177300"/>
                    <a:gd name="connsiteY2" fmla="*/ 0 h 379571"/>
                    <a:gd name="connsiteX3" fmla="*/ 177300 w 177300"/>
                    <a:gd name="connsiteY3" fmla="*/ 379571 h 379571"/>
                    <a:gd name="connsiteX0" fmla="*/ 0 w 63000"/>
                    <a:gd name="connsiteY0" fmla="*/ 288131 h 289084"/>
                    <a:gd name="connsiteX1" fmla="*/ 40431 w 63000"/>
                    <a:gd name="connsiteY1" fmla="*/ 0 h 289084"/>
                    <a:gd name="connsiteX2" fmla="*/ 45429 w 63000"/>
                    <a:gd name="connsiteY2" fmla="*/ 0 h 289084"/>
                    <a:gd name="connsiteX3" fmla="*/ 63000 w 63000"/>
                    <a:gd name="connsiteY3" fmla="*/ 289084 h 289084"/>
                    <a:gd name="connsiteX0" fmla="*/ 0 w 53369"/>
                    <a:gd name="connsiteY0" fmla="*/ 320113 h 320114"/>
                    <a:gd name="connsiteX1" fmla="*/ 30800 w 53369"/>
                    <a:gd name="connsiteY1" fmla="*/ 0 h 320114"/>
                    <a:gd name="connsiteX2" fmla="*/ 35798 w 53369"/>
                    <a:gd name="connsiteY2" fmla="*/ 0 h 320114"/>
                    <a:gd name="connsiteX3" fmla="*/ 53369 w 53369"/>
                    <a:gd name="connsiteY3" fmla="*/ 289084 h 3201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3369" h="320114">
                      <a:moveTo>
                        <a:pt x="0" y="320113"/>
                      </a:moveTo>
                      <a:lnTo>
                        <a:pt x="30800" y="0"/>
                      </a:lnTo>
                      <a:lnTo>
                        <a:pt x="35798" y="0"/>
                      </a:lnTo>
                      <a:cubicBezTo>
                        <a:pt x="49275" y="96044"/>
                        <a:pt x="53369" y="289084"/>
                        <a:pt x="53369" y="289084"/>
                      </a:cubicBezTo>
                    </a:path>
                  </a:pathLst>
                </a:custGeom>
                <a:noFill/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23" name="フリーフォーム: 図形 222">
                <a:extLst>
                  <a:ext uri="{FF2B5EF4-FFF2-40B4-BE49-F238E27FC236}">
                    <a16:creationId xmlns:a16="http://schemas.microsoft.com/office/drawing/2014/main" id="{7D152097-D7C9-4BA3-BF7B-0F2C7DAB7D02}"/>
                  </a:ext>
                </a:extLst>
              </p:cNvPr>
              <p:cNvSpPr/>
              <p:nvPr/>
            </p:nvSpPr>
            <p:spPr>
              <a:xfrm rot="900000" flipH="1">
                <a:off x="5072567" y="1716403"/>
                <a:ext cx="206460" cy="373927"/>
              </a:xfrm>
              <a:custGeom>
                <a:avLst/>
                <a:gdLst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88990 w 188990"/>
                  <a:gd name="connsiteY4" fmla="*/ 53688 h 342286"/>
                  <a:gd name="connsiteX5" fmla="*/ 187449 w 188990"/>
                  <a:gd name="connsiteY5" fmla="*/ 50126 h 342286"/>
                  <a:gd name="connsiteX6" fmla="*/ 109805 w 188990"/>
                  <a:gd name="connsiteY6" fmla="*/ 0 h 342286"/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78321 w 188990"/>
                  <a:gd name="connsiteY4" fmla="*/ 93383 h 342286"/>
                  <a:gd name="connsiteX5" fmla="*/ 188990 w 188990"/>
                  <a:gd name="connsiteY5" fmla="*/ 53688 h 342286"/>
                  <a:gd name="connsiteX6" fmla="*/ 187449 w 188990"/>
                  <a:gd name="connsiteY6" fmla="*/ 50126 h 342286"/>
                  <a:gd name="connsiteX7" fmla="*/ 109805 w 188990"/>
                  <a:gd name="connsiteY7" fmla="*/ 0 h 342286"/>
                  <a:gd name="connsiteX0" fmla="*/ 178321 w 269761"/>
                  <a:gd name="connsiteY0" fmla="*/ 93383 h 342286"/>
                  <a:gd name="connsiteX1" fmla="*/ 188990 w 269761"/>
                  <a:gd name="connsiteY1" fmla="*/ 53688 h 342286"/>
                  <a:gd name="connsiteX2" fmla="*/ 187449 w 269761"/>
                  <a:gd name="connsiteY2" fmla="*/ 50126 h 342286"/>
                  <a:gd name="connsiteX3" fmla="*/ 109805 w 269761"/>
                  <a:gd name="connsiteY3" fmla="*/ 0 h 342286"/>
                  <a:gd name="connsiteX4" fmla="*/ 0 w 269761"/>
                  <a:gd name="connsiteY4" fmla="*/ 171143 h 342286"/>
                  <a:gd name="connsiteX5" fmla="*/ 109805 w 269761"/>
                  <a:gd name="connsiteY5" fmla="*/ 342286 h 342286"/>
                  <a:gd name="connsiteX6" fmla="*/ 111831 w 269761"/>
                  <a:gd name="connsiteY6" fmla="*/ 341648 h 342286"/>
                  <a:gd name="connsiteX7" fmla="*/ 269761 w 269761"/>
                  <a:gd name="connsiteY7" fmla="*/ 184823 h 342286"/>
                  <a:gd name="connsiteX0" fmla="*/ 188990 w 269761"/>
                  <a:gd name="connsiteY0" fmla="*/ 53688 h 342286"/>
                  <a:gd name="connsiteX1" fmla="*/ 187449 w 269761"/>
                  <a:gd name="connsiteY1" fmla="*/ 50126 h 342286"/>
                  <a:gd name="connsiteX2" fmla="*/ 109805 w 269761"/>
                  <a:gd name="connsiteY2" fmla="*/ 0 h 342286"/>
                  <a:gd name="connsiteX3" fmla="*/ 0 w 269761"/>
                  <a:gd name="connsiteY3" fmla="*/ 171143 h 342286"/>
                  <a:gd name="connsiteX4" fmla="*/ 109805 w 269761"/>
                  <a:gd name="connsiteY4" fmla="*/ 342286 h 342286"/>
                  <a:gd name="connsiteX5" fmla="*/ 111831 w 269761"/>
                  <a:gd name="connsiteY5" fmla="*/ 341648 h 342286"/>
                  <a:gd name="connsiteX6" fmla="*/ 269761 w 269761"/>
                  <a:gd name="connsiteY6" fmla="*/ 184823 h 342286"/>
                  <a:gd name="connsiteX0" fmla="*/ 188990 w 188990"/>
                  <a:gd name="connsiteY0" fmla="*/ 53688 h 342286"/>
                  <a:gd name="connsiteX1" fmla="*/ 187449 w 188990"/>
                  <a:gd name="connsiteY1" fmla="*/ 50126 h 342286"/>
                  <a:gd name="connsiteX2" fmla="*/ 109805 w 188990"/>
                  <a:gd name="connsiteY2" fmla="*/ 0 h 342286"/>
                  <a:gd name="connsiteX3" fmla="*/ 0 w 188990"/>
                  <a:gd name="connsiteY3" fmla="*/ 171143 h 342286"/>
                  <a:gd name="connsiteX4" fmla="*/ 109805 w 188990"/>
                  <a:gd name="connsiteY4" fmla="*/ 342286 h 342286"/>
                  <a:gd name="connsiteX5" fmla="*/ 111831 w 188990"/>
                  <a:gd name="connsiteY5" fmla="*/ 341648 h 342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8990" h="342286">
                    <a:moveTo>
                      <a:pt x="188990" y="53688"/>
                    </a:moveTo>
                    <a:lnTo>
                      <a:pt x="187449" y="50126"/>
                    </a:lnTo>
                    <a:cubicBezTo>
                      <a:pt x="167578" y="19156"/>
                      <a:pt x="140127" y="0"/>
                      <a:pt x="109805" y="0"/>
                    </a:cubicBezTo>
                    <a:cubicBezTo>
                      <a:pt x="49161" y="0"/>
                      <a:pt x="0" y="76623"/>
                      <a:pt x="0" y="171143"/>
                    </a:cubicBezTo>
                    <a:cubicBezTo>
                      <a:pt x="0" y="265663"/>
                      <a:pt x="49161" y="342286"/>
                      <a:pt x="109805" y="342286"/>
                    </a:cubicBezTo>
                    <a:lnTo>
                      <a:pt x="111831" y="341648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4" name="フリーフォーム: 図形 223">
                <a:extLst>
                  <a:ext uri="{FF2B5EF4-FFF2-40B4-BE49-F238E27FC236}">
                    <a16:creationId xmlns:a16="http://schemas.microsoft.com/office/drawing/2014/main" id="{E66DC6CD-9EBC-4624-813C-063160BE8BB2}"/>
                  </a:ext>
                </a:extLst>
              </p:cNvPr>
              <p:cNvSpPr/>
              <p:nvPr/>
            </p:nvSpPr>
            <p:spPr>
              <a:xfrm rot="900000" flipH="1">
                <a:off x="5092452" y="1778487"/>
                <a:ext cx="143551" cy="243555"/>
              </a:xfrm>
              <a:custGeom>
                <a:avLst/>
                <a:gdLst>
                  <a:gd name="connsiteX0" fmla="*/ 70049 w 131404"/>
                  <a:gd name="connsiteY0" fmla="*/ 0 h 222946"/>
                  <a:gd name="connsiteX1" fmla="*/ 0 w 131404"/>
                  <a:gd name="connsiteY1" fmla="*/ 111473 h 222946"/>
                  <a:gd name="connsiteX2" fmla="*/ 70049 w 131404"/>
                  <a:gd name="connsiteY2" fmla="*/ 222946 h 222946"/>
                  <a:gd name="connsiteX3" fmla="*/ 89572 w 131404"/>
                  <a:gd name="connsiteY3" fmla="*/ 216674 h 222946"/>
                  <a:gd name="connsiteX4" fmla="*/ 131404 w 131404"/>
                  <a:gd name="connsiteY4" fmla="*/ 60555 h 222946"/>
                  <a:gd name="connsiteX5" fmla="*/ 119581 w 131404"/>
                  <a:gd name="connsiteY5" fmla="*/ 32650 h 222946"/>
                  <a:gd name="connsiteX6" fmla="*/ 70049 w 131404"/>
                  <a:gd name="connsiteY6" fmla="*/ 0 h 222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1404" h="222946">
                    <a:moveTo>
                      <a:pt x="70049" y="0"/>
                    </a:moveTo>
                    <a:cubicBezTo>
                      <a:pt x="31362" y="0"/>
                      <a:pt x="0" y="49908"/>
                      <a:pt x="0" y="111473"/>
                    </a:cubicBezTo>
                    <a:cubicBezTo>
                      <a:pt x="0" y="173038"/>
                      <a:pt x="31362" y="222946"/>
                      <a:pt x="70049" y="222946"/>
                    </a:cubicBezTo>
                    <a:lnTo>
                      <a:pt x="89572" y="216674"/>
                    </a:lnTo>
                    <a:lnTo>
                      <a:pt x="131404" y="60555"/>
                    </a:lnTo>
                    <a:lnTo>
                      <a:pt x="119581" y="32650"/>
                    </a:lnTo>
                    <a:cubicBezTo>
                      <a:pt x="106905" y="12477"/>
                      <a:pt x="89392" y="0"/>
                      <a:pt x="70049" y="0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272" name="フリーフォーム: 図形 271">
              <a:extLst>
                <a:ext uri="{FF2B5EF4-FFF2-40B4-BE49-F238E27FC236}">
                  <a16:creationId xmlns:a16="http://schemas.microsoft.com/office/drawing/2014/main" id="{5DA79FAC-ECE8-4498-87C7-BF5B124075AE}"/>
                </a:ext>
              </a:extLst>
            </p:cNvPr>
            <p:cNvSpPr/>
            <p:nvPr/>
          </p:nvSpPr>
          <p:spPr>
            <a:xfrm rot="15300000">
              <a:off x="4632798" y="1692712"/>
              <a:ext cx="137625" cy="147071"/>
            </a:xfrm>
            <a:custGeom>
              <a:avLst/>
              <a:gdLst>
                <a:gd name="connsiteX0" fmla="*/ 100347 w 285750"/>
                <a:gd name="connsiteY0" fmla="*/ 0 h 305363"/>
                <a:gd name="connsiteX1" fmla="*/ 185403 w 285750"/>
                <a:gd name="connsiteY1" fmla="*/ 0 h 305363"/>
                <a:gd name="connsiteX2" fmla="*/ 285750 w 285750"/>
                <a:gd name="connsiteY2" fmla="*/ 305363 h 305363"/>
                <a:gd name="connsiteX3" fmla="*/ 223218 w 285750"/>
                <a:gd name="connsiteY3" fmla="*/ 305363 h 305363"/>
                <a:gd name="connsiteX4" fmla="*/ 142875 w 285750"/>
                <a:gd name="connsiteY4" fmla="*/ 60058 h 305363"/>
                <a:gd name="connsiteX5" fmla="*/ 62532 w 285750"/>
                <a:gd name="connsiteY5" fmla="*/ 305363 h 305363"/>
                <a:gd name="connsiteX6" fmla="*/ 0 w 285750"/>
                <a:gd name="connsiteY6" fmla="*/ 305363 h 305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0" h="305363">
                  <a:moveTo>
                    <a:pt x="100347" y="0"/>
                  </a:moveTo>
                  <a:lnTo>
                    <a:pt x="185403" y="0"/>
                  </a:lnTo>
                  <a:lnTo>
                    <a:pt x="285750" y="305363"/>
                  </a:lnTo>
                  <a:lnTo>
                    <a:pt x="223218" y="305363"/>
                  </a:lnTo>
                  <a:lnTo>
                    <a:pt x="142875" y="60058"/>
                  </a:lnTo>
                  <a:lnTo>
                    <a:pt x="62532" y="305363"/>
                  </a:lnTo>
                  <a:lnTo>
                    <a:pt x="0" y="305363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2C474953-A4BF-41F0-883D-FEE7E8408A96}"/>
              </a:ext>
            </a:extLst>
          </p:cNvPr>
          <p:cNvGrpSpPr/>
          <p:nvPr/>
        </p:nvGrpSpPr>
        <p:grpSpPr>
          <a:xfrm>
            <a:off x="7333791" y="1164593"/>
            <a:ext cx="1210806" cy="2367679"/>
            <a:chOff x="7333791" y="1164593"/>
            <a:chExt cx="1210806" cy="2367679"/>
          </a:xfrm>
        </p:grpSpPr>
        <p:grpSp>
          <p:nvGrpSpPr>
            <p:cNvPr id="232" name="グループ化 231">
              <a:extLst>
                <a:ext uri="{FF2B5EF4-FFF2-40B4-BE49-F238E27FC236}">
                  <a16:creationId xmlns:a16="http://schemas.microsoft.com/office/drawing/2014/main" id="{61562B90-0EAB-4A62-9CF0-53CDA3A7D9A8}"/>
                </a:ext>
              </a:extLst>
            </p:cNvPr>
            <p:cNvGrpSpPr/>
            <p:nvPr/>
          </p:nvGrpSpPr>
          <p:grpSpPr>
            <a:xfrm>
              <a:off x="7333791" y="2193768"/>
              <a:ext cx="687387" cy="1038389"/>
              <a:chOff x="7333791" y="2193768"/>
              <a:chExt cx="687387" cy="1038389"/>
            </a:xfrm>
          </p:grpSpPr>
          <p:grpSp>
            <p:nvGrpSpPr>
              <p:cNvPr id="233" name="グループ化 232">
                <a:extLst>
                  <a:ext uri="{FF2B5EF4-FFF2-40B4-BE49-F238E27FC236}">
                    <a16:creationId xmlns:a16="http://schemas.microsoft.com/office/drawing/2014/main" id="{4149F22A-CE3D-4495-B9F2-61BE273E7EE7}"/>
                  </a:ext>
                </a:extLst>
              </p:cNvPr>
              <p:cNvGrpSpPr/>
              <p:nvPr/>
            </p:nvGrpSpPr>
            <p:grpSpPr>
              <a:xfrm rot="19896210">
                <a:off x="7411547" y="2193768"/>
                <a:ext cx="329329" cy="1038389"/>
                <a:chOff x="2919280" y="5114136"/>
                <a:chExt cx="408367" cy="1287599"/>
              </a:xfrm>
            </p:grpSpPr>
            <p:sp>
              <p:nvSpPr>
                <p:cNvPr id="247" name="フリーフォーム: 図形 246">
                  <a:extLst>
                    <a:ext uri="{FF2B5EF4-FFF2-40B4-BE49-F238E27FC236}">
                      <a16:creationId xmlns:a16="http://schemas.microsoft.com/office/drawing/2014/main" id="{B8ABB875-B7DB-4292-ADEC-A84E344E64E7}"/>
                    </a:ext>
                  </a:extLst>
                </p:cNvPr>
                <p:cNvSpPr/>
                <p:nvPr/>
              </p:nvSpPr>
              <p:spPr>
                <a:xfrm>
                  <a:off x="2920657" y="5233530"/>
                  <a:ext cx="335509" cy="1168205"/>
                </a:xfrm>
                <a:custGeom>
                  <a:avLst/>
                  <a:gdLst>
                    <a:gd name="connsiteX0" fmla="*/ 43820 w 335509"/>
                    <a:gd name="connsiteY0" fmla="*/ 0 h 1168205"/>
                    <a:gd name="connsiteX1" fmla="*/ 291689 w 335509"/>
                    <a:gd name="connsiteY1" fmla="*/ 0 h 1168205"/>
                    <a:gd name="connsiteX2" fmla="*/ 335509 w 335509"/>
                    <a:gd name="connsiteY2" fmla="*/ 43820 h 1168205"/>
                    <a:gd name="connsiteX3" fmla="*/ 335509 w 335509"/>
                    <a:gd name="connsiteY3" fmla="*/ 131457 h 1168205"/>
                    <a:gd name="connsiteX4" fmla="*/ 297006 w 335509"/>
                    <a:gd name="connsiteY4" fmla="*/ 224412 h 1168205"/>
                    <a:gd name="connsiteX5" fmla="*/ 272635 w 335509"/>
                    <a:gd name="connsiteY5" fmla="*/ 240843 h 1168205"/>
                    <a:gd name="connsiteX6" fmla="*/ 272635 w 335509"/>
                    <a:gd name="connsiteY6" fmla="*/ 1062457 h 1168205"/>
                    <a:gd name="connsiteX7" fmla="*/ 166887 w 335509"/>
                    <a:gd name="connsiteY7" fmla="*/ 1168205 h 1168205"/>
                    <a:gd name="connsiteX8" fmla="*/ 61139 w 335509"/>
                    <a:gd name="connsiteY8" fmla="*/ 1062457 h 1168205"/>
                    <a:gd name="connsiteX9" fmla="*/ 61139 w 335509"/>
                    <a:gd name="connsiteY9" fmla="*/ 239673 h 1168205"/>
                    <a:gd name="connsiteX10" fmla="*/ 38503 w 335509"/>
                    <a:gd name="connsiteY10" fmla="*/ 224412 h 1168205"/>
                    <a:gd name="connsiteX11" fmla="*/ 0 w 335509"/>
                    <a:gd name="connsiteY11" fmla="*/ 131457 h 1168205"/>
                    <a:gd name="connsiteX12" fmla="*/ 0 w 335509"/>
                    <a:gd name="connsiteY12" fmla="*/ 43820 h 1168205"/>
                    <a:gd name="connsiteX13" fmla="*/ 43820 w 335509"/>
                    <a:gd name="connsiteY13" fmla="*/ 0 h 1168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35509" h="1168205">
                      <a:moveTo>
                        <a:pt x="43820" y="0"/>
                      </a:moveTo>
                      <a:lnTo>
                        <a:pt x="291689" y="0"/>
                      </a:lnTo>
                      <a:cubicBezTo>
                        <a:pt x="315890" y="0"/>
                        <a:pt x="335509" y="19619"/>
                        <a:pt x="335509" y="43820"/>
                      </a:cubicBezTo>
                      <a:lnTo>
                        <a:pt x="335509" y="131457"/>
                      </a:lnTo>
                      <a:cubicBezTo>
                        <a:pt x="335509" y="167758"/>
                        <a:pt x="320795" y="200623"/>
                        <a:pt x="297006" y="224412"/>
                      </a:cubicBezTo>
                      <a:lnTo>
                        <a:pt x="272635" y="240843"/>
                      </a:lnTo>
                      <a:lnTo>
                        <a:pt x="272635" y="1062457"/>
                      </a:lnTo>
                      <a:cubicBezTo>
                        <a:pt x="272635" y="1120860"/>
                        <a:pt x="225290" y="1168205"/>
                        <a:pt x="166887" y="1168205"/>
                      </a:cubicBezTo>
                      <a:cubicBezTo>
                        <a:pt x="108484" y="1168205"/>
                        <a:pt x="61139" y="1120860"/>
                        <a:pt x="61139" y="1062457"/>
                      </a:cubicBezTo>
                      <a:lnTo>
                        <a:pt x="61139" y="239673"/>
                      </a:lnTo>
                      <a:lnTo>
                        <a:pt x="38503" y="224412"/>
                      </a:lnTo>
                      <a:cubicBezTo>
                        <a:pt x="14714" y="200623"/>
                        <a:pt x="0" y="167758"/>
                        <a:pt x="0" y="131457"/>
                      </a:cubicBezTo>
                      <a:lnTo>
                        <a:pt x="0" y="43820"/>
                      </a:lnTo>
                      <a:cubicBezTo>
                        <a:pt x="0" y="19619"/>
                        <a:pt x="19619" y="0"/>
                        <a:pt x="43820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48" name="グループ化 247">
                  <a:extLst>
                    <a:ext uri="{FF2B5EF4-FFF2-40B4-BE49-F238E27FC236}">
                      <a16:creationId xmlns:a16="http://schemas.microsoft.com/office/drawing/2014/main" id="{3AE22D7F-9131-4373-AF80-C2FFEEAAB2B3}"/>
                    </a:ext>
                  </a:extLst>
                </p:cNvPr>
                <p:cNvGrpSpPr/>
                <p:nvPr/>
              </p:nvGrpSpPr>
              <p:grpSpPr>
                <a:xfrm>
                  <a:off x="2919280" y="5114136"/>
                  <a:ext cx="408367" cy="315037"/>
                  <a:chOff x="2919280" y="4367894"/>
                  <a:chExt cx="481190" cy="371217"/>
                </a:xfrm>
              </p:grpSpPr>
              <p:grpSp>
                <p:nvGrpSpPr>
                  <p:cNvPr id="249" name="グループ化 248">
                    <a:extLst>
                      <a:ext uri="{FF2B5EF4-FFF2-40B4-BE49-F238E27FC236}">
                        <a16:creationId xmlns:a16="http://schemas.microsoft.com/office/drawing/2014/main" id="{A7973996-6F5A-41F9-9D91-E6CEC620204C}"/>
                      </a:ext>
                    </a:extLst>
                  </p:cNvPr>
                  <p:cNvGrpSpPr/>
                  <p:nvPr/>
                </p:nvGrpSpPr>
                <p:grpSpPr>
                  <a:xfrm>
                    <a:off x="2919280" y="4367894"/>
                    <a:ext cx="368872" cy="371217"/>
                    <a:chOff x="2351329" y="2962833"/>
                    <a:chExt cx="368872" cy="371217"/>
                  </a:xfrm>
                </p:grpSpPr>
                <p:sp>
                  <p:nvSpPr>
                    <p:cNvPr id="251" name="フリーフォーム: 図形 250">
                      <a:extLst>
                        <a:ext uri="{FF2B5EF4-FFF2-40B4-BE49-F238E27FC236}">
                          <a16:creationId xmlns:a16="http://schemas.microsoft.com/office/drawing/2014/main" id="{9352D835-2D00-446E-8762-F490398AC6A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51329" y="3052580"/>
                      <a:ext cx="360916" cy="152583"/>
                    </a:xfrm>
                    <a:custGeom>
                      <a:avLst/>
                      <a:gdLst>
                        <a:gd name="connsiteX0" fmla="*/ 130490 w 370441"/>
                        <a:gd name="connsiteY0" fmla="*/ 0 h 231096"/>
                        <a:gd name="connsiteX1" fmla="*/ 165309 w 370441"/>
                        <a:gd name="connsiteY1" fmla="*/ 14422 h 231096"/>
                        <a:gd name="connsiteX2" fmla="*/ 178367 w 370441"/>
                        <a:gd name="connsiteY2" fmla="*/ 45947 h 231096"/>
                        <a:gd name="connsiteX3" fmla="*/ 191424 w 370441"/>
                        <a:gd name="connsiteY3" fmla="*/ 14422 h 231096"/>
                        <a:gd name="connsiteX4" fmla="*/ 226243 w 370441"/>
                        <a:gd name="connsiteY4" fmla="*/ 0 h 231096"/>
                        <a:gd name="connsiteX5" fmla="*/ 261062 w 370441"/>
                        <a:gd name="connsiteY5" fmla="*/ 14422 h 231096"/>
                        <a:gd name="connsiteX6" fmla="*/ 273722 w 370441"/>
                        <a:gd name="connsiteY6" fmla="*/ 44986 h 231096"/>
                        <a:gd name="connsiteX7" fmla="*/ 286381 w 370441"/>
                        <a:gd name="connsiteY7" fmla="*/ 14422 h 231096"/>
                        <a:gd name="connsiteX8" fmla="*/ 321200 w 370441"/>
                        <a:gd name="connsiteY8" fmla="*/ 0 h 231096"/>
                        <a:gd name="connsiteX9" fmla="*/ 370441 w 370441"/>
                        <a:gd name="connsiteY9" fmla="*/ 49241 h 231096"/>
                        <a:gd name="connsiteX10" fmla="*/ 370441 w 370441"/>
                        <a:gd name="connsiteY10" fmla="*/ 181855 h 231096"/>
                        <a:gd name="connsiteX11" fmla="*/ 321200 w 370441"/>
                        <a:gd name="connsiteY11" fmla="*/ 231096 h 231096"/>
                        <a:gd name="connsiteX12" fmla="*/ 286381 w 370441"/>
                        <a:gd name="connsiteY12" fmla="*/ 216674 h 231096"/>
                        <a:gd name="connsiteX13" fmla="*/ 273722 w 370441"/>
                        <a:gd name="connsiteY13" fmla="*/ 186110 h 231096"/>
                        <a:gd name="connsiteX14" fmla="*/ 261062 w 370441"/>
                        <a:gd name="connsiteY14" fmla="*/ 216674 h 231096"/>
                        <a:gd name="connsiteX15" fmla="*/ 226243 w 370441"/>
                        <a:gd name="connsiteY15" fmla="*/ 231096 h 231096"/>
                        <a:gd name="connsiteX16" fmla="*/ 191424 w 370441"/>
                        <a:gd name="connsiteY16" fmla="*/ 216674 h 231096"/>
                        <a:gd name="connsiteX17" fmla="*/ 178367 w 370441"/>
                        <a:gd name="connsiteY17" fmla="*/ 185149 h 231096"/>
                        <a:gd name="connsiteX18" fmla="*/ 165309 w 370441"/>
                        <a:gd name="connsiteY18" fmla="*/ 216674 h 231096"/>
                        <a:gd name="connsiteX19" fmla="*/ 130490 w 370441"/>
                        <a:gd name="connsiteY19" fmla="*/ 231096 h 231096"/>
                        <a:gd name="connsiteX20" fmla="*/ 85119 w 370441"/>
                        <a:gd name="connsiteY20" fmla="*/ 201022 h 231096"/>
                        <a:gd name="connsiteX21" fmla="*/ 83277 w 370441"/>
                        <a:gd name="connsiteY21" fmla="*/ 191899 h 231096"/>
                        <a:gd name="connsiteX22" fmla="*/ 72170 w 370441"/>
                        <a:gd name="connsiteY22" fmla="*/ 218714 h 231096"/>
                        <a:gd name="connsiteX23" fmla="*/ 42276 w 370441"/>
                        <a:gd name="connsiteY23" fmla="*/ 231096 h 231096"/>
                        <a:gd name="connsiteX24" fmla="*/ 0 w 370441"/>
                        <a:gd name="connsiteY24" fmla="*/ 188820 h 231096"/>
                        <a:gd name="connsiteX25" fmla="*/ 0 w 370441"/>
                        <a:gd name="connsiteY25" fmla="*/ 60768 h 231096"/>
                        <a:gd name="connsiteX26" fmla="*/ 42276 w 370441"/>
                        <a:gd name="connsiteY26" fmla="*/ 18492 h 231096"/>
                        <a:gd name="connsiteX27" fmla="*/ 72170 w 370441"/>
                        <a:gd name="connsiteY27" fmla="*/ 30875 h 231096"/>
                        <a:gd name="connsiteX28" fmla="*/ 81249 w 370441"/>
                        <a:gd name="connsiteY28" fmla="*/ 52794 h 231096"/>
                        <a:gd name="connsiteX29" fmla="*/ 81249 w 370441"/>
                        <a:gd name="connsiteY29" fmla="*/ 49241 h 231096"/>
                        <a:gd name="connsiteX30" fmla="*/ 130490 w 370441"/>
                        <a:gd name="connsiteY30" fmla="*/ 0 h 2310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</a:cxnLst>
                      <a:rect l="l" t="t" r="r" b="b"/>
                      <a:pathLst>
                        <a:path w="370441" h="231096">
                          <a:moveTo>
                            <a:pt x="130490" y="0"/>
                          </a:moveTo>
                          <a:cubicBezTo>
                            <a:pt x="144088" y="0"/>
                            <a:pt x="156398" y="5511"/>
                            <a:pt x="165309" y="14422"/>
                          </a:cubicBezTo>
                          <a:lnTo>
                            <a:pt x="178367" y="45947"/>
                          </a:lnTo>
                          <a:lnTo>
                            <a:pt x="191424" y="14422"/>
                          </a:lnTo>
                          <a:cubicBezTo>
                            <a:pt x="200335" y="5511"/>
                            <a:pt x="212646" y="0"/>
                            <a:pt x="226243" y="0"/>
                          </a:cubicBezTo>
                          <a:cubicBezTo>
                            <a:pt x="239841" y="0"/>
                            <a:pt x="252151" y="5511"/>
                            <a:pt x="261062" y="14422"/>
                          </a:cubicBezTo>
                          <a:lnTo>
                            <a:pt x="273722" y="44986"/>
                          </a:lnTo>
                          <a:lnTo>
                            <a:pt x="286381" y="14422"/>
                          </a:lnTo>
                          <a:cubicBezTo>
                            <a:pt x="295292" y="5511"/>
                            <a:pt x="307603" y="0"/>
                            <a:pt x="321200" y="0"/>
                          </a:cubicBezTo>
                          <a:cubicBezTo>
                            <a:pt x="348395" y="0"/>
                            <a:pt x="370441" y="22046"/>
                            <a:pt x="370441" y="49241"/>
                          </a:cubicBezTo>
                          <a:lnTo>
                            <a:pt x="370441" y="181855"/>
                          </a:lnTo>
                          <a:cubicBezTo>
                            <a:pt x="370441" y="209050"/>
                            <a:pt x="348395" y="231096"/>
                            <a:pt x="321200" y="231096"/>
                          </a:cubicBezTo>
                          <a:cubicBezTo>
                            <a:pt x="307603" y="231096"/>
                            <a:pt x="295292" y="225585"/>
                            <a:pt x="286381" y="216674"/>
                          </a:cubicBezTo>
                          <a:lnTo>
                            <a:pt x="273722" y="186110"/>
                          </a:lnTo>
                          <a:lnTo>
                            <a:pt x="261062" y="216674"/>
                          </a:lnTo>
                          <a:cubicBezTo>
                            <a:pt x="252151" y="225585"/>
                            <a:pt x="239841" y="231096"/>
                            <a:pt x="226243" y="231096"/>
                          </a:cubicBezTo>
                          <a:cubicBezTo>
                            <a:pt x="212646" y="231096"/>
                            <a:pt x="200335" y="225585"/>
                            <a:pt x="191424" y="216674"/>
                          </a:cubicBezTo>
                          <a:lnTo>
                            <a:pt x="178367" y="185149"/>
                          </a:lnTo>
                          <a:lnTo>
                            <a:pt x="165309" y="216674"/>
                          </a:lnTo>
                          <a:cubicBezTo>
                            <a:pt x="156398" y="225585"/>
                            <a:pt x="144088" y="231096"/>
                            <a:pt x="130490" y="231096"/>
                          </a:cubicBezTo>
                          <a:cubicBezTo>
                            <a:pt x="110094" y="231096"/>
                            <a:pt x="92594" y="218695"/>
                            <a:pt x="85119" y="201022"/>
                          </a:cubicBezTo>
                          <a:lnTo>
                            <a:pt x="83277" y="191899"/>
                          </a:lnTo>
                          <a:lnTo>
                            <a:pt x="72170" y="218714"/>
                          </a:lnTo>
                          <a:cubicBezTo>
                            <a:pt x="64519" y="226364"/>
                            <a:pt x="53950" y="231096"/>
                            <a:pt x="42276" y="231096"/>
                          </a:cubicBezTo>
                          <a:cubicBezTo>
                            <a:pt x="18928" y="231096"/>
                            <a:pt x="0" y="212168"/>
                            <a:pt x="0" y="188820"/>
                          </a:cubicBezTo>
                          <a:lnTo>
                            <a:pt x="0" y="60768"/>
                          </a:lnTo>
                          <a:cubicBezTo>
                            <a:pt x="0" y="37420"/>
                            <a:pt x="18928" y="18492"/>
                            <a:pt x="42276" y="18492"/>
                          </a:cubicBezTo>
                          <a:cubicBezTo>
                            <a:pt x="53950" y="18492"/>
                            <a:pt x="64519" y="23224"/>
                            <a:pt x="72170" y="30875"/>
                          </a:cubicBezTo>
                          <a:lnTo>
                            <a:pt x="81249" y="52794"/>
                          </a:lnTo>
                          <a:lnTo>
                            <a:pt x="81249" y="49241"/>
                          </a:lnTo>
                          <a:cubicBezTo>
                            <a:pt x="81249" y="22046"/>
                            <a:pt x="103295" y="0"/>
                            <a:pt x="130490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252" name="円/楕円 27">
                      <a:extLst>
                        <a:ext uri="{FF2B5EF4-FFF2-40B4-BE49-F238E27FC236}">
                          <a16:creationId xmlns:a16="http://schemas.microsoft.com/office/drawing/2014/main" id="{8738DE65-D180-4CAB-B18A-8DE4BD40C854}"/>
                        </a:ext>
                      </a:extLst>
                    </p:cNvPr>
                    <p:cNvSpPr/>
                    <p:nvPr/>
                  </p:nvSpPr>
                  <p:spPr>
                    <a:xfrm rot="7648532" flipH="1">
                      <a:off x="2513122" y="3222006"/>
                      <a:ext cx="178369" cy="4571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75000"/>
                        <a:alpha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>
                        <a:solidFill>
                          <a:schemeClr val="lt1"/>
                        </a:solidFill>
                      </a:endParaRPr>
                    </a:p>
                  </p:txBody>
                </p:sp>
                <p:sp>
                  <p:nvSpPr>
                    <p:cNvPr id="253" name="四角形: 角を丸くする 252">
                      <a:extLst>
                        <a:ext uri="{FF2B5EF4-FFF2-40B4-BE49-F238E27FC236}">
                          <a16:creationId xmlns:a16="http://schemas.microsoft.com/office/drawing/2014/main" id="{CADB45F8-68C5-4381-8E61-6AE33B64FD1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52674" y="2981325"/>
                      <a:ext cx="81859" cy="21260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54" name="四角形: 角を丸くする 253">
                      <a:extLst>
                        <a:ext uri="{FF2B5EF4-FFF2-40B4-BE49-F238E27FC236}">
                          <a16:creationId xmlns:a16="http://schemas.microsoft.com/office/drawing/2014/main" id="{415DD74F-306D-4892-959C-11D6AEC556B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434145" y="2962833"/>
                      <a:ext cx="95346" cy="23109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55" name="四角形: 角を丸くする 254">
                      <a:extLst>
                        <a:ext uri="{FF2B5EF4-FFF2-40B4-BE49-F238E27FC236}">
                          <a16:creationId xmlns:a16="http://schemas.microsoft.com/office/drawing/2014/main" id="{59C3FC1D-4B93-432D-AE9D-58923B0E01C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529898" y="2962833"/>
                      <a:ext cx="95346" cy="23109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56" name="四角形: 角を丸くする 255">
                      <a:extLst>
                        <a:ext uri="{FF2B5EF4-FFF2-40B4-BE49-F238E27FC236}">
                          <a16:creationId xmlns:a16="http://schemas.microsoft.com/office/drawing/2014/main" id="{415E00CD-32CE-4119-92EF-14F4D4E96D3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24855" y="2962833"/>
                      <a:ext cx="95346" cy="23109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50" name="フリーフォーム: 図形 249">
                    <a:extLst>
                      <a:ext uri="{FF2B5EF4-FFF2-40B4-BE49-F238E27FC236}">
                        <a16:creationId xmlns:a16="http://schemas.microsoft.com/office/drawing/2014/main" id="{16AC2918-D380-4BDF-9D4C-CA8F31FB41BD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3138677" y="4442077"/>
                    <a:ext cx="261793" cy="278869"/>
                  </a:xfrm>
                  <a:custGeom>
                    <a:avLst/>
                    <a:gdLst>
                      <a:gd name="connsiteX0" fmla="*/ 251611 w 268497"/>
                      <a:gd name="connsiteY0" fmla="*/ 16400 h 260495"/>
                      <a:gd name="connsiteX1" fmla="*/ 268011 w 268497"/>
                      <a:gd name="connsiteY1" fmla="*/ 55990 h 260495"/>
                      <a:gd name="connsiteX2" fmla="*/ 268010 w 268497"/>
                      <a:gd name="connsiteY2" fmla="*/ 138804 h 260495"/>
                      <a:gd name="connsiteX3" fmla="*/ 266230 w 268497"/>
                      <a:gd name="connsiteY3" fmla="*/ 147619 h 260495"/>
                      <a:gd name="connsiteX4" fmla="*/ 266576 w 268497"/>
                      <a:gd name="connsiteY4" fmla="*/ 148069 h 260495"/>
                      <a:gd name="connsiteX5" fmla="*/ 226985 w 268497"/>
                      <a:gd name="connsiteY5" fmla="*/ 216642 h 260495"/>
                      <a:gd name="connsiteX6" fmla="*/ 70493 w 268497"/>
                      <a:gd name="connsiteY6" fmla="*/ 258574 h 260495"/>
                      <a:gd name="connsiteX7" fmla="*/ 1920 w 268497"/>
                      <a:gd name="connsiteY7" fmla="*/ 218983 h 260495"/>
                      <a:gd name="connsiteX8" fmla="*/ 1921 w 268497"/>
                      <a:gd name="connsiteY8" fmla="*/ 218983 h 260495"/>
                      <a:gd name="connsiteX9" fmla="*/ 41512 w 268497"/>
                      <a:gd name="connsiteY9" fmla="*/ 150410 h 260495"/>
                      <a:gd name="connsiteX10" fmla="*/ 156031 w 268497"/>
                      <a:gd name="connsiteY10" fmla="*/ 119725 h 260495"/>
                      <a:gd name="connsiteX11" fmla="*/ 156031 w 268497"/>
                      <a:gd name="connsiteY11" fmla="*/ 55990 h 260495"/>
                      <a:gd name="connsiteX12" fmla="*/ 212021 w 268497"/>
                      <a:gd name="connsiteY12" fmla="*/ 0 h 260495"/>
                      <a:gd name="connsiteX13" fmla="*/ 251611 w 268497"/>
                      <a:gd name="connsiteY13" fmla="*/ 16400 h 260495"/>
                      <a:gd name="connsiteX0" fmla="*/ 1921 w 268497"/>
                      <a:gd name="connsiteY0" fmla="*/ 218983 h 310423"/>
                      <a:gd name="connsiteX1" fmla="*/ 41512 w 268497"/>
                      <a:gd name="connsiteY1" fmla="*/ 150410 h 310423"/>
                      <a:gd name="connsiteX2" fmla="*/ 156031 w 268497"/>
                      <a:gd name="connsiteY2" fmla="*/ 119725 h 310423"/>
                      <a:gd name="connsiteX3" fmla="*/ 156031 w 268497"/>
                      <a:gd name="connsiteY3" fmla="*/ 55990 h 310423"/>
                      <a:gd name="connsiteX4" fmla="*/ 212021 w 268497"/>
                      <a:gd name="connsiteY4" fmla="*/ 0 h 310423"/>
                      <a:gd name="connsiteX5" fmla="*/ 251611 w 268497"/>
                      <a:gd name="connsiteY5" fmla="*/ 16400 h 310423"/>
                      <a:gd name="connsiteX6" fmla="*/ 268011 w 268497"/>
                      <a:gd name="connsiteY6" fmla="*/ 55990 h 310423"/>
                      <a:gd name="connsiteX7" fmla="*/ 268010 w 268497"/>
                      <a:gd name="connsiteY7" fmla="*/ 138804 h 310423"/>
                      <a:gd name="connsiteX8" fmla="*/ 266230 w 268497"/>
                      <a:gd name="connsiteY8" fmla="*/ 147619 h 310423"/>
                      <a:gd name="connsiteX9" fmla="*/ 266576 w 268497"/>
                      <a:gd name="connsiteY9" fmla="*/ 148069 h 310423"/>
                      <a:gd name="connsiteX10" fmla="*/ 226985 w 268497"/>
                      <a:gd name="connsiteY10" fmla="*/ 216642 h 310423"/>
                      <a:gd name="connsiteX11" fmla="*/ 70493 w 268497"/>
                      <a:gd name="connsiteY11" fmla="*/ 258574 h 310423"/>
                      <a:gd name="connsiteX12" fmla="*/ 1920 w 268497"/>
                      <a:gd name="connsiteY12" fmla="*/ 218983 h 310423"/>
                      <a:gd name="connsiteX13" fmla="*/ 93361 w 268497"/>
                      <a:gd name="connsiteY13" fmla="*/ 310423 h 310423"/>
                      <a:gd name="connsiteX0" fmla="*/ 1921 w 268497"/>
                      <a:gd name="connsiteY0" fmla="*/ 218983 h 260495"/>
                      <a:gd name="connsiteX1" fmla="*/ 41512 w 268497"/>
                      <a:gd name="connsiteY1" fmla="*/ 150410 h 260495"/>
                      <a:gd name="connsiteX2" fmla="*/ 156031 w 268497"/>
                      <a:gd name="connsiteY2" fmla="*/ 119725 h 260495"/>
                      <a:gd name="connsiteX3" fmla="*/ 156031 w 268497"/>
                      <a:gd name="connsiteY3" fmla="*/ 55990 h 260495"/>
                      <a:gd name="connsiteX4" fmla="*/ 212021 w 268497"/>
                      <a:gd name="connsiteY4" fmla="*/ 0 h 260495"/>
                      <a:gd name="connsiteX5" fmla="*/ 251611 w 268497"/>
                      <a:gd name="connsiteY5" fmla="*/ 16400 h 260495"/>
                      <a:gd name="connsiteX6" fmla="*/ 268011 w 268497"/>
                      <a:gd name="connsiteY6" fmla="*/ 55990 h 260495"/>
                      <a:gd name="connsiteX7" fmla="*/ 268010 w 268497"/>
                      <a:gd name="connsiteY7" fmla="*/ 138804 h 260495"/>
                      <a:gd name="connsiteX8" fmla="*/ 266230 w 268497"/>
                      <a:gd name="connsiteY8" fmla="*/ 147619 h 260495"/>
                      <a:gd name="connsiteX9" fmla="*/ 266576 w 268497"/>
                      <a:gd name="connsiteY9" fmla="*/ 148069 h 260495"/>
                      <a:gd name="connsiteX10" fmla="*/ 226985 w 268497"/>
                      <a:gd name="connsiteY10" fmla="*/ 216642 h 260495"/>
                      <a:gd name="connsiteX11" fmla="*/ 70493 w 268497"/>
                      <a:gd name="connsiteY11" fmla="*/ 258574 h 260495"/>
                      <a:gd name="connsiteX12" fmla="*/ 1920 w 268497"/>
                      <a:gd name="connsiteY12" fmla="*/ 218983 h 260495"/>
                      <a:gd name="connsiteX0" fmla="*/ 1921 w 268497"/>
                      <a:gd name="connsiteY0" fmla="*/ 218983 h 258574"/>
                      <a:gd name="connsiteX1" fmla="*/ 41512 w 268497"/>
                      <a:gd name="connsiteY1" fmla="*/ 150410 h 258574"/>
                      <a:gd name="connsiteX2" fmla="*/ 156031 w 268497"/>
                      <a:gd name="connsiteY2" fmla="*/ 119725 h 258574"/>
                      <a:gd name="connsiteX3" fmla="*/ 156031 w 268497"/>
                      <a:gd name="connsiteY3" fmla="*/ 55990 h 258574"/>
                      <a:gd name="connsiteX4" fmla="*/ 212021 w 268497"/>
                      <a:gd name="connsiteY4" fmla="*/ 0 h 258574"/>
                      <a:gd name="connsiteX5" fmla="*/ 251611 w 268497"/>
                      <a:gd name="connsiteY5" fmla="*/ 16400 h 258574"/>
                      <a:gd name="connsiteX6" fmla="*/ 268011 w 268497"/>
                      <a:gd name="connsiteY6" fmla="*/ 55990 h 258574"/>
                      <a:gd name="connsiteX7" fmla="*/ 268010 w 268497"/>
                      <a:gd name="connsiteY7" fmla="*/ 138804 h 258574"/>
                      <a:gd name="connsiteX8" fmla="*/ 266230 w 268497"/>
                      <a:gd name="connsiteY8" fmla="*/ 147619 h 258574"/>
                      <a:gd name="connsiteX9" fmla="*/ 266576 w 268497"/>
                      <a:gd name="connsiteY9" fmla="*/ 148069 h 258574"/>
                      <a:gd name="connsiteX10" fmla="*/ 226985 w 268497"/>
                      <a:gd name="connsiteY10" fmla="*/ 216642 h 258574"/>
                      <a:gd name="connsiteX11" fmla="*/ 70493 w 268497"/>
                      <a:gd name="connsiteY11" fmla="*/ 258574 h 258574"/>
                      <a:gd name="connsiteX0" fmla="*/ 0 w 226985"/>
                      <a:gd name="connsiteY0" fmla="*/ 150410 h 258574"/>
                      <a:gd name="connsiteX1" fmla="*/ 114519 w 226985"/>
                      <a:gd name="connsiteY1" fmla="*/ 119725 h 258574"/>
                      <a:gd name="connsiteX2" fmla="*/ 114519 w 226985"/>
                      <a:gd name="connsiteY2" fmla="*/ 55990 h 258574"/>
                      <a:gd name="connsiteX3" fmla="*/ 170509 w 226985"/>
                      <a:gd name="connsiteY3" fmla="*/ 0 h 258574"/>
                      <a:gd name="connsiteX4" fmla="*/ 210099 w 226985"/>
                      <a:gd name="connsiteY4" fmla="*/ 16400 h 258574"/>
                      <a:gd name="connsiteX5" fmla="*/ 226499 w 226985"/>
                      <a:gd name="connsiteY5" fmla="*/ 55990 h 258574"/>
                      <a:gd name="connsiteX6" fmla="*/ 226498 w 226985"/>
                      <a:gd name="connsiteY6" fmla="*/ 138804 h 258574"/>
                      <a:gd name="connsiteX7" fmla="*/ 224718 w 226985"/>
                      <a:gd name="connsiteY7" fmla="*/ 147619 h 258574"/>
                      <a:gd name="connsiteX8" fmla="*/ 225064 w 226985"/>
                      <a:gd name="connsiteY8" fmla="*/ 148069 h 258574"/>
                      <a:gd name="connsiteX9" fmla="*/ 185473 w 226985"/>
                      <a:gd name="connsiteY9" fmla="*/ 216642 h 258574"/>
                      <a:gd name="connsiteX10" fmla="*/ 28981 w 226985"/>
                      <a:gd name="connsiteY10" fmla="*/ 258574 h 258574"/>
                      <a:gd name="connsiteX0" fmla="*/ 0 w 218567"/>
                      <a:gd name="connsiteY0" fmla="*/ 111683 h 258574"/>
                      <a:gd name="connsiteX1" fmla="*/ 106101 w 218567"/>
                      <a:gd name="connsiteY1" fmla="*/ 119725 h 258574"/>
                      <a:gd name="connsiteX2" fmla="*/ 106101 w 218567"/>
                      <a:gd name="connsiteY2" fmla="*/ 55990 h 258574"/>
                      <a:gd name="connsiteX3" fmla="*/ 162091 w 218567"/>
                      <a:gd name="connsiteY3" fmla="*/ 0 h 258574"/>
                      <a:gd name="connsiteX4" fmla="*/ 201681 w 218567"/>
                      <a:gd name="connsiteY4" fmla="*/ 16400 h 258574"/>
                      <a:gd name="connsiteX5" fmla="*/ 218081 w 218567"/>
                      <a:gd name="connsiteY5" fmla="*/ 55990 h 258574"/>
                      <a:gd name="connsiteX6" fmla="*/ 218080 w 218567"/>
                      <a:gd name="connsiteY6" fmla="*/ 138804 h 258574"/>
                      <a:gd name="connsiteX7" fmla="*/ 216300 w 218567"/>
                      <a:gd name="connsiteY7" fmla="*/ 147619 h 258574"/>
                      <a:gd name="connsiteX8" fmla="*/ 216646 w 218567"/>
                      <a:gd name="connsiteY8" fmla="*/ 148069 h 258574"/>
                      <a:gd name="connsiteX9" fmla="*/ 177055 w 218567"/>
                      <a:gd name="connsiteY9" fmla="*/ 216642 h 258574"/>
                      <a:gd name="connsiteX10" fmla="*/ 20563 w 218567"/>
                      <a:gd name="connsiteY10" fmla="*/ 258574 h 258574"/>
                      <a:gd name="connsiteX0" fmla="*/ 9745 w 228976"/>
                      <a:gd name="connsiteY0" fmla="*/ 111683 h 265308"/>
                      <a:gd name="connsiteX1" fmla="*/ 115846 w 228976"/>
                      <a:gd name="connsiteY1" fmla="*/ 119725 h 265308"/>
                      <a:gd name="connsiteX2" fmla="*/ 115846 w 228976"/>
                      <a:gd name="connsiteY2" fmla="*/ 55990 h 265308"/>
                      <a:gd name="connsiteX3" fmla="*/ 171836 w 228976"/>
                      <a:gd name="connsiteY3" fmla="*/ 0 h 265308"/>
                      <a:gd name="connsiteX4" fmla="*/ 211426 w 228976"/>
                      <a:gd name="connsiteY4" fmla="*/ 16400 h 265308"/>
                      <a:gd name="connsiteX5" fmla="*/ 227826 w 228976"/>
                      <a:gd name="connsiteY5" fmla="*/ 55990 h 265308"/>
                      <a:gd name="connsiteX6" fmla="*/ 227825 w 228976"/>
                      <a:gd name="connsiteY6" fmla="*/ 138804 h 265308"/>
                      <a:gd name="connsiteX7" fmla="*/ 226045 w 228976"/>
                      <a:gd name="connsiteY7" fmla="*/ 147619 h 265308"/>
                      <a:gd name="connsiteX8" fmla="*/ 226391 w 228976"/>
                      <a:gd name="connsiteY8" fmla="*/ 148069 h 265308"/>
                      <a:gd name="connsiteX9" fmla="*/ 186800 w 228976"/>
                      <a:gd name="connsiteY9" fmla="*/ 216642 h 265308"/>
                      <a:gd name="connsiteX10" fmla="*/ 0 w 228976"/>
                      <a:gd name="connsiteY10" fmla="*/ 265308 h 265308"/>
                      <a:gd name="connsiteX0" fmla="*/ 9745 w 228976"/>
                      <a:gd name="connsiteY0" fmla="*/ 111683 h 265308"/>
                      <a:gd name="connsiteX1" fmla="*/ 115846 w 228976"/>
                      <a:gd name="connsiteY1" fmla="*/ 119725 h 265308"/>
                      <a:gd name="connsiteX2" fmla="*/ 115846 w 228976"/>
                      <a:gd name="connsiteY2" fmla="*/ 55990 h 265308"/>
                      <a:gd name="connsiteX3" fmla="*/ 171836 w 228976"/>
                      <a:gd name="connsiteY3" fmla="*/ 0 h 265308"/>
                      <a:gd name="connsiteX4" fmla="*/ 211426 w 228976"/>
                      <a:gd name="connsiteY4" fmla="*/ 16400 h 265308"/>
                      <a:gd name="connsiteX5" fmla="*/ 227826 w 228976"/>
                      <a:gd name="connsiteY5" fmla="*/ 55990 h 265308"/>
                      <a:gd name="connsiteX6" fmla="*/ 227825 w 228976"/>
                      <a:gd name="connsiteY6" fmla="*/ 138804 h 265308"/>
                      <a:gd name="connsiteX7" fmla="*/ 226045 w 228976"/>
                      <a:gd name="connsiteY7" fmla="*/ 147619 h 265308"/>
                      <a:gd name="connsiteX8" fmla="*/ 226391 w 228976"/>
                      <a:gd name="connsiteY8" fmla="*/ 148069 h 265308"/>
                      <a:gd name="connsiteX9" fmla="*/ 186800 w 228976"/>
                      <a:gd name="connsiteY9" fmla="*/ 216642 h 265308"/>
                      <a:gd name="connsiteX10" fmla="*/ 0 w 228976"/>
                      <a:gd name="connsiteY10" fmla="*/ 265308 h 265308"/>
                      <a:gd name="connsiteX0" fmla="*/ 24900 w 244419"/>
                      <a:gd name="connsiteY0" fmla="*/ 111683 h 270360"/>
                      <a:gd name="connsiteX1" fmla="*/ 131001 w 244419"/>
                      <a:gd name="connsiteY1" fmla="*/ 119725 h 270360"/>
                      <a:gd name="connsiteX2" fmla="*/ 131001 w 244419"/>
                      <a:gd name="connsiteY2" fmla="*/ 55990 h 270360"/>
                      <a:gd name="connsiteX3" fmla="*/ 186991 w 244419"/>
                      <a:gd name="connsiteY3" fmla="*/ 0 h 270360"/>
                      <a:gd name="connsiteX4" fmla="*/ 226581 w 244419"/>
                      <a:gd name="connsiteY4" fmla="*/ 16400 h 270360"/>
                      <a:gd name="connsiteX5" fmla="*/ 242981 w 244419"/>
                      <a:gd name="connsiteY5" fmla="*/ 55990 h 270360"/>
                      <a:gd name="connsiteX6" fmla="*/ 242980 w 244419"/>
                      <a:gd name="connsiteY6" fmla="*/ 138804 h 270360"/>
                      <a:gd name="connsiteX7" fmla="*/ 241200 w 244419"/>
                      <a:gd name="connsiteY7" fmla="*/ 147619 h 270360"/>
                      <a:gd name="connsiteX8" fmla="*/ 241546 w 244419"/>
                      <a:gd name="connsiteY8" fmla="*/ 148069 h 270360"/>
                      <a:gd name="connsiteX9" fmla="*/ 201955 w 244419"/>
                      <a:gd name="connsiteY9" fmla="*/ 216642 h 270360"/>
                      <a:gd name="connsiteX10" fmla="*/ 0 w 244419"/>
                      <a:gd name="connsiteY10" fmla="*/ 270360 h 270360"/>
                      <a:gd name="connsiteX0" fmla="*/ 24900 w 244419"/>
                      <a:gd name="connsiteY0" fmla="*/ 111683 h 270466"/>
                      <a:gd name="connsiteX1" fmla="*/ 131001 w 244419"/>
                      <a:gd name="connsiteY1" fmla="*/ 119725 h 270466"/>
                      <a:gd name="connsiteX2" fmla="*/ 131001 w 244419"/>
                      <a:gd name="connsiteY2" fmla="*/ 55990 h 270466"/>
                      <a:gd name="connsiteX3" fmla="*/ 186991 w 244419"/>
                      <a:gd name="connsiteY3" fmla="*/ 0 h 270466"/>
                      <a:gd name="connsiteX4" fmla="*/ 226581 w 244419"/>
                      <a:gd name="connsiteY4" fmla="*/ 16400 h 270466"/>
                      <a:gd name="connsiteX5" fmla="*/ 242981 w 244419"/>
                      <a:gd name="connsiteY5" fmla="*/ 55990 h 270466"/>
                      <a:gd name="connsiteX6" fmla="*/ 242980 w 244419"/>
                      <a:gd name="connsiteY6" fmla="*/ 138804 h 270466"/>
                      <a:gd name="connsiteX7" fmla="*/ 241200 w 244419"/>
                      <a:gd name="connsiteY7" fmla="*/ 147619 h 270466"/>
                      <a:gd name="connsiteX8" fmla="*/ 241546 w 244419"/>
                      <a:gd name="connsiteY8" fmla="*/ 148069 h 270466"/>
                      <a:gd name="connsiteX9" fmla="*/ 201955 w 244419"/>
                      <a:gd name="connsiteY9" fmla="*/ 216642 h 270466"/>
                      <a:gd name="connsiteX10" fmla="*/ 0 w 244419"/>
                      <a:gd name="connsiteY10" fmla="*/ 270360 h 270466"/>
                      <a:gd name="connsiteX0" fmla="*/ 33319 w 253017"/>
                      <a:gd name="connsiteY0" fmla="*/ 111683 h 278869"/>
                      <a:gd name="connsiteX1" fmla="*/ 139420 w 253017"/>
                      <a:gd name="connsiteY1" fmla="*/ 119725 h 278869"/>
                      <a:gd name="connsiteX2" fmla="*/ 139420 w 253017"/>
                      <a:gd name="connsiteY2" fmla="*/ 55990 h 278869"/>
                      <a:gd name="connsiteX3" fmla="*/ 195410 w 253017"/>
                      <a:gd name="connsiteY3" fmla="*/ 0 h 278869"/>
                      <a:gd name="connsiteX4" fmla="*/ 235000 w 253017"/>
                      <a:gd name="connsiteY4" fmla="*/ 16400 h 278869"/>
                      <a:gd name="connsiteX5" fmla="*/ 251400 w 253017"/>
                      <a:gd name="connsiteY5" fmla="*/ 55990 h 278869"/>
                      <a:gd name="connsiteX6" fmla="*/ 251399 w 253017"/>
                      <a:gd name="connsiteY6" fmla="*/ 138804 h 278869"/>
                      <a:gd name="connsiteX7" fmla="*/ 249619 w 253017"/>
                      <a:gd name="connsiteY7" fmla="*/ 147619 h 278869"/>
                      <a:gd name="connsiteX8" fmla="*/ 249965 w 253017"/>
                      <a:gd name="connsiteY8" fmla="*/ 148069 h 278869"/>
                      <a:gd name="connsiteX9" fmla="*/ 210374 w 253017"/>
                      <a:gd name="connsiteY9" fmla="*/ 216642 h 278869"/>
                      <a:gd name="connsiteX10" fmla="*/ 0 w 253017"/>
                      <a:gd name="connsiteY10" fmla="*/ 278780 h 278869"/>
                      <a:gd name="connsiteX0" fmla="*/ 33319 w 253017"/>
                      <a:gd name="connsiteY0" fmla="*/ 111683 h 278869"/>
                      <a:gd name="connsiteX1" fmla="*/ 139420 w 253017"/>
                      <a:gd name="connsiteY1" fmla="*/ 119725 h 278869"/>
                      <a:gd name="connsiteX2" fmla="*/ 139420 w 253017"/>
                      <a:gd name="connsiteY2" fmla="*/ 55990 h 278869"/>
                      <a:gd name="connsiteX3" fmla="*/ 195410 w 253017"/>
                      <a:gd name="connsiteY3" fmla="*/ 0 h 278869"/>
                      <a:gd name="connsiteX4" fmla="*/ 235000 w 253017"/>
                      <a:gd name="connsiteY4" fmla="*/ 16400 h 278869"/>
                      <a:gd name="connsiteX5" fmla="*/ 251400 w 253017"/>
                      <a:gd name="connsiteY5" fmla="*/ 55990 h 278869"/>
                      <a:gd name="connsiteX6" fmla="*/ 251399 w 253017"/>
                      <a:gd name="connsiteY6" fmla="*/ 138804 h 278869"/>
                      <a:gd name="connsiteX7" fmla="*/ 249619 w 253017"/>
                      <a:gd name="connsiteY7" fmla="*/ 147619 h 278869"/>
                      <a:gd name="connsiteX8" fmla="*/ 249965 w 253017"/>
                      <a:gd name="connsiteY8" fmla="*/ 148069 h 278869"/>
                      <a:gd name="connsiteX9" fmla="*/ 210374 w 253017"/>
                      <a:gd name="connsiteY9" fmla="*/ 216642 h 278869"/>
                      <a:gd name="connsiteX10" fmla="*/ 0 w 253017"/>
                      <a:gd name="connsiteY10" fmla="*/ 278780 h 278869"/>
                      <a:gd name="connsiteX0" fmla="*/ 0 w 261793"/>
                      <a:gd name="connsiteY0" fmla="*/ 126837 h 278869"/>
                      <a:gd name="connsiteX1" fmla="*/ 148196 w 261793"/>
                      <a:gd name="connsiteY1" fmla="*/ 119725 h 278869"/>
                      <a:gd name="connsiteX2" fmla="*/ 148196 w 261793"/>
                      <a:gd name="connsiteY2" fmla="*/ 55990 h 278869"/>
                      <a:gd name="connsiteX3" fmla="*/ 204186 w 261793"/>
                      <a:gd name="connsiteY3" fmla="*/ 0 h 278869"/>
                      <a:gd name="connsiteX4" fmla="*/ 243776 w 261793"/>
                      <a:gd name="connsiteY4" fmla="*/ 16400 h 278869"/>
                      <a:gd name="connsiteX5" fmla="*/ 260176 w 261793"/>
                      <a:gd name="connsiteY5" fmla="*/ 55990 h 278869"/>
                      <a:gd name="connsiteX6" fmla="*/ 260175 w 261793"/>
                      <a:gd name="connsiteY6" fmla="*/ 138804 h 278869"/>
                      <a:gd name="connsiteX7" fmla="*/ 258395 w 261793"/>
                      <a:gd name="connsiteY7" fmla="*/ 147619 h 278869"/>
                      <a:gd name="connsiteX8" fmla="*/ 258741 w 261793"/>
                      <a:gd name="connsiteY8" fmla="*/ 148069 h 278869"/>
                      <a:gd name="connsiteX9" fmla="*/ 219150 w 261793"/>
                      <a:gd name="connsiteY9" fmla="*/ 216642 h 278869"/>
                      <a:gd name="connsiteX10" fmla="*/ 8776 w 261793"/>
                      <a:gd name="connsiteY10" fmla="*/ 278780 h 278869"/>
                      <a:gd name="connsiteX0" fmla="*/ 0 w 261793"/>
                      <a:gd name="connsiteY0" fmla="*/ 126837 h 278869"/>
                      <a:gd name="connsiteX1" fmla="*/ 148196 w 261793"/>
                      <a:gd name="connsiteY1" fmla="*/ 119725 h 278869"/>
                      <a:gd name="connsiteX2" fmla="*/ 148196 w 261793"/>
                      <a:gd name="connsiteY2" fmla="*/ 55990 h 278869"/>
                      <a:gd name="connsiteX3" fmla="*/ 204186 w 261793"/>
                      <a:gd name="connsiteY3" fmla="*/ 0 h 278869"/>
                      <a:gd name="connsiteX4" fmla="*/ 243776 w 261793"/>
                      <a:gd name="connsiteY4" fmla="*/ 16400 h 278869"/>
                      <a:gd name="connsiteX5" fmla="*/ 260176 w 261793"/>
                      <a:gd name="connsiteY5" fmla="*/ 55990 h 278869"/>
                      <a:gd name="connsiteX6" fmla="*/ 260175 w 261793"/>
                      <a:gd name="connsiteY6" fmla="*/ 138804 h 278869"/>
                      <a:gd name="connsiteX7" fmla="*/ 258395 w 261793"/>
                      <a:gd name="connsiteY7" fmla="*/ 147619 h 278869"/>
                      <a:gd name="connsiteX8" fmla="*/ 258741 w 261793"/>
                      <a:gd name="connsiteY8" fmla="*/ 148069 h 278869"/>
                      <a:gd name="connsiteX9" fmla="*/ 219150 w 261793"/>
                      <a:gd name="connsiteY9" fmla="*/ 216642 h 278869"/>
                      <a:gd name="connsiteX10" fmla="*/ 8776 w 261793"/>
                      <a:gd name="connsiteY10" fmla="*/ 278780 h 278869"/>
                      <a:gd name="connsiteX0" fmla="*/ 0 w 261793"/>
                      <a:gd name="connsiteY0" fmla="*/ 126837 h 278869"/>
                      <a:gd name="connsiteX1" fmla="*/ 148196 w 261793"/>
                      <a:gd name="connsiteY1" fmla="*/ 119725 h 278869"/>
                      <a:gd name="connsiteX2" fmla="*/ 148196 w 261793"/>
                      <a:gd name="connsiteY2" fmla="*/ 55990 h 278869"/>
                      <a:gd name="connsiteX3" fmla="*/ 204186 w 261793"/>
                      <a:gd name="connsiteY3" fmla="*/ 0 h 278869"/>
                      <a:gd name="connsiteX4" fmla="*/ 243776 w 261793"/>
                      <a:gd name="connsiteY4" fmla="*/ 16400 h 278869"/>
                      <a:gd name="connsiteX5" fmla="*/ 260176 w 261793"/>
                      <a:gd name="connsiteY5" fmla="*/ 55990 h 278869"/>
                      <a:gd name="connsiteX6" fmla="*/ 260175 w 261793"/>
                      <a:gd name="connsiteY6" fmla="*/ 138804 h 278869"/>
                      <a:gd name="connsiteX7" fmla="*/ 258395 w 261793"/>
                      <a:gd name="connsiteY7" fmla="*/ 147619 h 278869"/>
                      <a:gd name="connsiteX8" fmla="*/ 258741 w 261793"/>
                      <a:gd name="connsiteY8" fmla="*/ 148069 h 278869"/>
                      <a:gd name="connsiteX9" fmla="*/ 219150 w 261793"/>
                      <a:gd name="connsiteY9" fmla="*/ 216642 h 278869"/>
                      <a:gd name="connsiteX10" fmla="*/ 8776 w 261793"/>
                      <a:gd name="connsiteY10" fmla="*/ 278780 h 278869"/>
                      <a:gd name="connsiteX0" fmla="*/ 0 w 261793"/>
                      <a:gd name="connsiteY0" fmla="*/ 126837 h 278869"/>
                      <a:gd name="connsiteX1" fmla="*/ 148196 w 261793"/>
                      <a:gd name="connsiteY1" fmla="*/ 119725 h 278869"/>
                      <a:gd name="connsiteX2" fmla="*/ 148196 w 261793"/>
                      <a:gd name="connsiteY2" fmla="*/ 55990 h 278869"/>
                      <a:gd name="connsiteX3" fmla="*/ 204186 w 261793"/>
                      <a:gd name="connsiteY3" fmla="*/ 0 h 278869"/>
                      <a:gd name="connsiteX4" fmla="*/ 243776 w 261793"/>
                      <a:gd name="connsiteY4" fmla="*/ 16400 h 278869"/>
                      <a:gd name="connsiteX5" fmla="*/ 260176 w 261793"/>
                      <a:gd name="connsiteY5" fmla="*/ 55990 h 278869"/>
                      <a:gd name="connsiteX6" fmla="*/ 260175 w 261793"/>
                      <a:gd name="connsiteY6" fmla="*/ 138804 h 278869"/>
                      <a:gd name="connsiteX7" fmla="*/ 258395 w 261793"/>
                      <a:gd name="connsiteY7" fmla="*/ 147619 h 278869"/>
                      <a:gd name="connsiteX8" fmla="*/ 258741 w 261793"/>
                      <a:gd name="connsiteY8" fmla="*/ 148069 h 278869"/>
                      <a:gd name="connsiteX9" fmla="*/ 219150 w 261793"/>
                      <a:gd name="connsiteY9" fmla="*/ 216642 h 278869"/>
                      <a:gd name="connsiteX10" fmla="*/ 8776 w 261793"/>
                      <a:gd name="connsiteY10" fmla="*/ 278780 h 278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61793" h="278869">
                        <a:moveTo>
                          <a:pt x="0" y="126837"/>
                        </a:moveTo>
                        <a:cubicBezTo>
                          <a:pt x="63992" y="97526"/>
                          <a:pt x="104411" y="105256"/>
                          <a:pt x="148196" y="119725"/>
                        </a:cubicBezTo>
                        <a:lnTo>
                          <a:pt x="148196" y="55990"/>
                        </a:lnTo>
                        <a:cubicBezTo>
                          <a:pt x="148196" y="25068"/>
                          <a:pt x="173264" y="0"/>
                          <a:pt x="204186" y="0"/>
                        </a:cubicBezTo>
                        <a:cubicBezTo>
                          <a:pt x="219647" y="0"/>
                          <a:pt x="233644" y="6267"/>
                          <a:pt x="243776" y="16400"/>
                        </a:cubicBezTo>
                        <a:cubicBezTo>
                          <a:pt x="253909" y="26532"/>
                          <a:pt x="260176" y="40529"/>
                          <a:pt x="260176" y="55990"/>
                        </a:cubicBezTo>
                        <a:cubicBezTo>
                          <a:pt x="260176" y="83595"/>
                          <a:pt x="260175" y="111199"/>
                          <a:pt x="260175" y="138804"/>
                        </a:cubicBezTo>
                        <a:lnTo>
                          <a:pt x="258395" y="147619"/>
                        </a:lnTo>
                        <a:lnTo>
                          <a:pt x="258741" y="148069"/>
                        </a:lnTo>
                        <a:cubicBezTo>
                          <a:pt x="266744" y="177938"/>
                          <a:pt x="260811" y="194857"/>
                          <a:pt x="219150" y="216642"/>
                        </a:cubicBezTo>
                        <a:cubicBezTo>
                          <a:pt x="177489" y="238427"/>
                          <a:pt x="89564" y="281079"/>
                          <a:pt x="8776" y="278780"/>
                        </a:cubicBezTo>
                      </a:path>
                    </a:pathLst>
                  </a:custGeom>
                  <a:solidFill>
                    <a:srgbClr val="FFCC99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243" name="グループ化 242">
                <a:extLst>
                  <a:ext uri="{FF2B5EF4-FFF2-40B4-BE49-F238E27FC236}">
                    <a16:creationId xmlns:a16="http://schemas.microsoft.com/office/drawing/2014/main" id="{39C64F46-EB8B-4FFA-BDD8-17FB1663547E}"/>
                  </a:ext>
                </a:extLst>
              </p:cNvPr>
              <p:cNvGrpSpPr/>
              <p:nvPr/>
            </p:nvGrpSpPr>
            <p:grpSpPr>
              <a:xfrm rot="1800000">
                <a:off x="7333791" y="2628627"/>
                <a:ext cx="687387" cy="393278"/>
                <a:chOff x="7219714" y="2919969"/>
                <a:chExt cx="687387" cy="393278"/>
              </a:xfrm>
            </p:grpSpPr>
            <p:sp>
              <p:nvSpPr>
                <p:cNvPr id="244" name="四角形: 上の 2 つの角を丸める 243">
                  <a:extLst>
                    <a:ext uri="{FF2B5EF4-FFF2-40B4-BE49-F238E27FC236}">
                      <a16:creationId xmlns:a16="http://schemas.microsoft.com/office/drawing/2014/main" id="{7940230D-3821-4E4E-A6A0-8FE21FB6915E}"/>
                    </a:ext>
                  </a:extLst>
                </p:cNvPr>
                <p:cNvSpPr/>
                <p:nvPr/>
              </p:nvSpPr>
              <p:spPr>
                <a:xfrm rot="7200000">
                  <a:off x="7224199" y="2939615"/>
                  <a:ext cx="195637" cy="204607"/>
                </a:xfrm>
                <a:prstGeom prst="round2SameRect">
                  <a:avLst>
                    <a:gd name="adj1" fmla="val 50000"/>
                    <a:gd name="adj2" fmla="val 6759"/>
                  </a:avLst>
                </a:prstGeom>
                <a:solidFill>
                  <a:srgbClr val="00206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5" name="四角形: 上の 2 つの角を丸める 244">
                  <a:extLst>
                    <a:ext uri="{FF2B5EF4-FFF2-40B4-BE49-F238E27FC236}">
                      <a16:creationId xmlns:a16="http://schemas.microsoft.com/office/drawing/2014/main" id="{26D2F852-57F1-4652-A2FF-46D705BFE790}"/>
                    </a:ext>
                  </a:extLst>
                </p:cNvPr>
                <p:cNvSpPr/>
                <p:nvPr/>
              </p:nvSpPr>
              <p:spPr>
                <a:xfrm rot="7200000">
                  <a:off x="7462597" y="2868742"/>
                  <a:ext cx="237660" cy="651349"/>
                </a:xfrm>
                <a:prstGeom prst="round2SameRect">
                  <a:avLst>
                    <a:gd name="adj1" fmla="val 50000"/>
                    <a:gd name="adj2" fmla="val 24440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6" name="正方形/長方形 245">
                  <a:extLst>
                    <a:ext uri="{FF2B5EF4-FFF2-40B4-BE49-F238E27FC236}">
                      <a16:creationId xmlns:a16="http://schemas.microsoft.com/office/drawing/2014/main" id="{95FA63E2-3AB9-4337-BD6F-F7864E92709A}"/>
                    </a:ext>
                  </a:extLst>
                </p:cNvPr>
                <p:cNvSpPr/>
                <p:nvPr/>
              </p:nvSpPr>
              <p:spPr>
                <a:xfrm rot="18000000">
                  <a:off x="7173709" y="3004062"/>
                  <a:ext cx="182799" cy="14614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40EDAF45-5948-4BE8-8E67-3CE633EF93CE}"/>
                </a:ext>
              </a:extLst>
            </p:cNvPr>
            <p:cNvGrpSpPr/>
            <p:nvPr/>
          </p:nvGrpSpPr>
          <p:grpSpPr>
            <a:xfrm>
              <a:off x="7470434" y="1164593"/>
              <a:ext cx="1074163" cy="2367679"/>
              <a:chOff x="7470434" y="1164593"/>
              <a:chExt cx="1074163" cy="2367679"/>
            </a:xfrm>
          </p:grpSpPr>
          <p:grpSp>
            <p:nvGrpSpPr>
              <p:cNvPr id="132" name="グループ化 131">
                <a:extLst>
                  <a:ext uri="{FF2B5EF4-FFF2-40B4-BE49-F238E27FC236}">
                    <a16:creationId xmlns:a16="http://schemas.microsoft.com/office/drawing/2014/main" id="{098D9F13-9BF6-4239-B741-5D34E4428428}"/>
                  </a:ext>
                </a:extLst>
              </p:cNvPr>
              <p:cNvGrpSpPr/>
              <p:nvPr/>
            </p:nvGrpSpPr>
            <p:grpSpPr>
              <a:xfrm>
                <a:off x="7490166" y="1164593"/>
                <a:ext cx="1054431" cy="2367679"/>
                <a:chOff x="6696536" y="1164593"/>
                <a:chExt cx="1054431" cy="2367679"/>
              </a:xfrm>
            </p:grpSpPr>
            <p:sp>
              <p:nvSpPr>
                <p:cNvPr id="799" name="フリーフォーム: 図形 798">
                  <a:extLst>
                    <a:ext uri="{FF2B5EF4-FFF2-40B4-BE49-F238E27FC236}">
                      <a16:creationId xmlns:a16="http://schemas.microsoft.com/office/drawing/2014/main" id="{DEC0B54A-E12C-4043-ABDD-6C006867CFCF}"/>
                    </a:ext>
                  </a:extLst>
                </p:cNvPr>
                <p:cNvSpPr/>
                <p:nvPr/>
              </p:nvSpPr>
              <p:spPr>
                <a:xfrm>
                  <a:off x="7142160" y="2108772"/>
                  <a:ext cx="232503" cy="395121"/>
                </a:xfrm>
                <a:custGeom>
                  <a:avLst/>
                  <a:gdLst>
                    <a:gd name="connsiteX0" fmla="*/ 22650 w 248020"/>
                    <a:gd name="connsiteY0" fmla="*/ 0 h 258102"/>
                    <a:gd name="connsiteX1" fmla="*/ 225369 w 248020"/>
                    <a:gd name="connsiteY1" fmla="*/ 0 h 258102"/>
                    <a:gd name="connsiteX2" fmla="*/ 248020 w 248020"/>
                    <a:gd name="connsiteY2" fmla="*/ 258102 h 258102"/>
                    <a:gd name="connsiteX3" fmla="*/ 0 w 248020"/>
                    <a:gd name="connsiteY3" fmla="*/ 258102 h 258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020" h="258102">
                      <a:moveTo>
                        <a:pt x="22650" y="0"/>
                      </a:moveTo>
                      <a:lnTo>
                        <a:pt x="225369" y="0"/>
                      </a:lnTo>
                      <a:lnTo>
                        <a:pt x="248020" y="258102"/>
                      </a:lnTo>
                      <a:lnTo>
                        <a:pt x="0" y="258102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00" name="フリーフォーム: 図形 799">
                  <a:extLst>
                    <a:ext uri="{FF2B5EF4-FFF2-40B4-BE49-F238E27FC236}">
                      <a16:creationId xmlns:a16="http://schemas.microsoft.com/office/drawing/2014/main" id="{993763E7-53F0-42C4-9B92-CE3BFE06AA74}"/>
                    </a:ext>
                  </a:extLst>
                </p:cNvPr>
                <p:cNvSpPr/>
                <p:nvPr/>
              </p:nvSpPr>
              <p:spPr>
                <a:xfrm>
                  <a:off x="7157858" y="2139483"/>
                  <a:ext cx="121100" cy="195549"/>
                </a:xfrm>
                <a:custGeom>
                  <a:avLst/>
                  <a:gdLst>
                    <a:gd name="connsiteX0" fmla="*/ 152408 w 161003"/>
                    <a:gd name="connsiteY0" fmla="*/ 0 h 223973"/>
                    <a:gd name="connsiteX1" fmla="*/ 9452 w 161003"/>
                    <a:gd name="connsiteY1" fmla="*/ 219737 h 223973"/>
                    <a:gd name="connsiteX2" fmla="*/ 0 w 161003"/>
                    <a:gd name="connsiteY2" fmla="*/ 223973 h 223973"/>
                    <a:gd name="connsiteX3" fmla="*/ 4657 w 161003"/>
                    <a:gd name="connsiteY3" fmla="*/ 149621 h 223973"/>
                    <a:gd name="connsiteX4" fmla="*/ 85033 w 161003"/>
                    <a:gd name="connsiteY4" fmla="*/ 89394 h 223973"/>
                    <a:gd name="connsiteX5" fmla="*/ 152408 w 161003"/>
                    <a:gd name="connsiteY5" fmla="*/ 0 h 223973"/>
                    <a:gd name="connsiteX0" fmla="*/ 152408 w 161003"/>
                    <a:gd name="connsiteY0" fmla="*/ 0 h 209686"/>
                    <a:gd name="connsiteX1" fmla="*/ 9452 w 161003"/>
                    <a:gd name="connsiteY1" fmla="*/ 205450 h 209686"/>
                    <a:gd name="connsiteX2" fmla="*/ 0 w 161003"/>
                    <a:gd name="connsiteY2" fmla="*/ 209686 h 209686"/>
                    <a:gd name="connsiteX3" fmla="*/ 4657 w 161003"/>
                    <a:gd name="connsiteY3" fmla="*/ 135334 h 209686"/>
                    <a:gd name="connsiteX4" fmla="*/ 85033 w 161003"/>
                    <a:gd name="connsiteY4" fmla="*/ 75107 h 209686"/>
                    <a:gd name="connsiteX5" fmla="*/ 152408 w 161003"/>
                    <a:gd name="connsiteY5" fmla="*/ 0 h 209686"/>
                    <a:gd name="connsiteX0" fmla="*/ 152408 w 161003"/>
                    <a:gd name="connsiteY0" fmla="*/ 0 h 209686"/>
                    <a:gd name="connsiteX1" fmla="*/ 9452 w 161003"/>
                    <a:gd name="connsiteY1" fmla="*/ 205450 h 209686"/>
                    <a:gd name="connsiteX2" fmla="*/ 0 w 161003"/>
                    <a:gd name="connsiteY2" fmla="*/ 209686 h 209686"/>
                    <a:gd name="connsiteX3" fmla="*/ 4657 w 161003"/>
                    <a:gd name="connsiteY3" fmla="*/ 135334 h 209686"/>
                    <a:gd name="connsiteX4" fmla="*/ 87857 w 161003"/>
                    <a:gd name="connsiteY4" fmla="*/ 82251 h 209686"/>
                    <a:gd name="connsiteX5" fmla="*/ 152408 w 161003"/>
                    <a:gd name="connsiteY5" fmla="*/ 0 h 209686"/>
                    <a:gd name="connsiteX0" fmla="*/ 147751 w 156346"/>
                    <a:gd name="connsiteY0" fmla="*/ 0 h 205450"/>
                    <a:gd name="connsiteX1" fmla="*/ 4795 w 156346"/>
                    <a:gd name="connsiteY1" fmla="*/ 205450 h 205450"/>
                    <a:gd name="connsiteX2" fmla="*/ 0 w 156346"/>
                    <a:gd name="connsiteY2" fmla="*/ 135334 h 205450"/>
                    <a:gd name="connsiteX3" fmla="*/ 83200 w 156346"/>
                    <a:gd name="connsiteY3" fmla="*/ 82251 h 205450"/>
                    <a:gd name="connsiteX4" fmla="*/ 147751 w 156346"/>
                    <a:gd name="connsiteY4" fmla="*/ 0 h 205450"/>
                    <a:gd name="connsiteX0" fmla="*/ 148605 w 156752"/>
                    <a:gd name="connsiteY0" fmla="*/ 0 h 188781"/>
                    <a:gd name="connsiteX1" fmla="*/ 0 w 156752"/>
                    <a:gd name="connsiteY1" fmla="*/ 188781 h 188781"/>
                    <a:gd name="connsiteX2" fmla="*/ 854 w 156752"/>
                    <a:gd name="connsiteY2" fmla="*/ 135334 h 188781"/>
                    <a:gd name="connsiteX3" fmla="*/ 84054 w 156752"/>
                    <a:gd name="connsiteY3" fmla="*/ 82251 h 188781"/>
                    <a:gd name="connsiteX4" fmla="*/ 148605 w 156752"/>
                    <a:gd name="connsiteY4" fmla="*/ 0 h 188781"/>
                    <a:gd name="connsiteX0" fmla="*/ 148605 w 148605"/>
                    <a:gd name="connsiteY0" fmla="*/ 0 h 188781"/>
                    <a:gd name="connsiteX1" fmla="*/ 0 w 148605"/>
                    <a:gd name="connsiteY1" fmla="*/ 188781 h 188781"/>
                    <a:gd name="connsiteX2" fmla="*/ 854 w 148605"/>
                    <a:gd name="connsiteY2" fmla="*/ 135334 h 188781"/>
                    <a:gd name="connsiteX3" fmla="*/ 84054 w 148605"/>
                    <a:gd name="connsiteY3" fmla="*/ 82251 h 188781"/>
                    <a:gd name="connsiteX4" fmla="*/ 148605 w 148605"/>
                    <a:gd name="connsiteY4" fmla="*/ 0 h 188781"/>
                    <a:gd name="connsiteX0" fmla="*/ 148605 w 148605"/>
                    <a:gd name="connsiteY0" fmla="*/ 0 h 188781"/>
                    <a:gd name="connsiteX1" fmla="*/ 0 w 148605"/>
                    <a:gd name="connsiteY1" fmla="*/ 188781 h 188781"/>
                    <a:gd name="connsiteX2" fmla="*/ 854 w 148605"/>
                    <a:gd name="connsiteY2" fmla="*/ 135334 h 188781"/>
                    <a:gd name="connsiteX3" fmla="*/ 84054 w 148605"/>
                    <a:gd name="connsiteY3" fmla="*/ 82251 h 188781"/>
                    <a:gd name="connsiteX4" fmla="*/ 148605 w 148605"/>
                    <a:gd name="connsiteY4" fmla="*/ 0 h 188781"/>
                    <a:gd name="connsiteX0" fmla="*/ 151429 w 151429"/>
                    <a:gd name="connsiteY0" fmla="*/ 0 h 186400"/>
                    <a:gd name="connsiteX1" fmla="*/ 0 w 151429"/>
                    <a:gd name="connsiteY1" fmla="*/ 186400 h 186400"/>
                    <a:gd name="connsiteX2" fmla="*/ 854 w 151429"/>
                    <a:gd name="connsiteY2" fmla="*/ 132953 h 186400"/>
                    <a:gd name="connsiteX3" fmla="*/ 84054 w 151429"/>
                    <a:gd name="connsiteY3" fmla="*/ 79870 h 186400"/>
                    <a:gd name="connsiteX4" fmla="*/ 151429 w 151429"/>
                    <a:gd name="connsiteY4" fmla="*/ 0 h 18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1429" h="186400">
                      <a:moveTo>
                        <a:pt x="151429" y="0"/>
                      </a:moveTo>
                      <a:cubicBezTo>
                        <a:pt x="150345" y="78261"/>
                        <a:pt x="89168" y="133779"/>
                        <a:pt x="0" y="186400"/>
                      </a:cubicBezTo>
                      <a:cubicBezTo>
                        <a:pt x="285" y="168584"/>
                        <a:pt x="569" y="150769"/>
                        <a:pt x="854" y="132953"/>
                      </a:cubicBezTo>
                      <a:lnTo>
                        <a:pt x="84054" y="79870"/>
                      </a:lnTo>
                      <a:cubicBezTo>
                        <a:pt x="113633" y="51040"/>
                        <a:pt x="136893" y="29985"/>
                        <a:pt x="15142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798" name="フリーフォーム: 図形 797">
                  <a:extLst>
                    <a:ext uri="{FF2B5EF4-FFF2-40B4-BE49-F238E27FC236}">
                      <a16:creationId xmlns:a16="http://schemas.microsoft.com/office/drawing/2014/main" id="{9E171370-4BF7-4BBA-83D7-D2E1F2F7CB15}"/>
                    </a:ext>
                  </a:extLst>
                </p:cNvPr>
                <p:cNvSpPr/>
                <p:nvPr/>
              </p:nvSpPr>
              <p:spPr>
                <a:xfrm>
                  <a:off x="6711422" y="1215441"/>
                  <a:ext cx="1004748" cy="1119446"/>
                </a:xfrm>
                <a:custGeom>
                  <a:avLst/>
                  <a:gdLst>
                    <a:gd name="connsiteX0" fmla="*/ 532477 w 1004748"/>
                    <a:gd name="connsiteY0" fmla="*/ 0 h 1119446"/>
                    <a:gd name="connsiteX1" fmla="*/ 1004703 w 1004748"/>
                    <a:gd name="connsiteY1" fmla="*/ 534658 h 1119446"/>
                    <a:gd name="connsiteX2" fmla="*/ 647762 w 1004748"/>
                    <a:gd name="connsiteY2" fmla="*/ 1058218 h 1119446"/>
                    <a:gd name="connsiteX3" fmla="*/ 574924 w 1004748"/>
                    <a:gd name="connsiteY3" fmla="*/ 907339 h 1119446"/>
                    <a:gd name="connsiteX4" fmla="*/ 244591 w 1004748"/>
                    <a:gd name="connsiteY4" fmla="*/ 1118805 h 1119446"/>
                    <a:gd name="connsiteX5" fmla="*/ 96821 w 1004748"/>
                    <a:gd name="connsiteY5" fmla="*/ 1018865 h 1119446"/>
                    <a:gd name="connsiteX6" fmla="*/ 93222 w 1004748"/>
                    <a:gd name="connsiteY6" fmla="*/ 1007737 h 1119446"/>
                    <a:gd name="connsiteX7" fmla="*/ 98077 w 1004748"/>
                    <a:gd name="connsiteY7" fmla="*/ 1006278 h 1119446"/>
                    <a:gd name="connsiteX8" fmla="*/ 135404 w 1004748"/>
                    <a:gd name="connsiteY8" fmla="*/ 980413 h 1119446"/>
                    <a:gd name="connsiteX9" fmla="*/ 98077 w 1004748"/>
                    <a:gd name="connsiteY9" fmla="*/ 985835 h 1119446"/>
                    <a:gd name="connsiteX10" fmla="*/ 86965 w 1004748"/>
                    <a:gd name="connsiteY10" fmla="*/ 988394 h 1119446"/>
                    <a:gd name="connsiteX11" fmla="*/ 81904 w 1004748"/>
                    <a:gd name="connsiteY11" fmla="*/ 972746 h 1119446"/>
                    <a:gd name="connsiteX12" fmla="*/ 69487 w 1004748"/>
                    <a:gd name="connsiteY12" fmla="*/ 912796 h 1119446"/>
                    <a:gd name="connsiteX13" fmla="*/ 0 w 1004748"/>
                    <a:gd name="connsiteY13" fmla="*/ 863460 h 1119446"/>
                    <a:gd name="connsiteX14" fmla="*/ 62281 w 1004748"/>
                    <a:gd name="connsiteY14" fmla="*/ 694242 h 1119446"/>
                    <a:gd name="connsiteX15" fmla="*/ 28390 w 1004748"/>
                    <a:gd name="connsiteY15" fmla="*/ 487045 h 1119446"/>
                    <a:gd name="connsiteX16" fmla="*/ 26520 w 1004748"/>
                    <a:gd name="connsiteY16" fmla="*/ 412367 h 1119446"/>
                    <a:gd name="connsiteX17" fmla="*/ 532477 w 1004748"/>
                    <a:gd name="connsiteY17" fmla="*/ 0 h 1119446"/>
                    <a:gd name="connsiteX0" fmla="*/ 574924 w 1004748"/>
                    <a:gd name="connsiteY0" fmla="*/ 907339 h 1119446"/>
                    <a:gd name="connsiteX1" fmla="*/ 244591 w 1004748"/>
                    <a:gd name="connsiteY1" fmla="*/ 1118805 h 1119446"/>
                    <a:gd name="connsiteX2" fmla="*/ 96821 w 1004748"/>
                    <a:gd name="connsiteY2" fmla="*/ 1018865 h 1119446"/>
                    <a:gd name="connsiteX3" fmla="*/ 93222 w 1004748"/>
                    <a:gd name="connsiteY3" fmla="*/ 1007737 h 1119446"/>
                    <a:gd name="connsiteX4" fmla="*/ 98077 w 1004748"/>
                    <a:gd name="connsiteY4" fmla="*/ 1006278 h 1119446"/>
                    <a:gd name="connsiteX5" fmla="*/ 135404 w 1004748"/>
                    <a:gd name="connsiteY5" fmla="*/ 980413 h 1119446"/>
                    <a:gd name="connsiteX6" fmla="*/ 98077 w 1004748"/>
                    <a:gd name="connsiteY6" fmla="*/ 985835 h 1119446"/>
                    <a:gd name="connsiteX7" fmla="*/ 86965 w 1004748"/>
                    <a:gd name="connsiteY7" fmla="*/ 988394 h 1119446"/>
                    <a:gd name="connsiteX8" fmla="*/ 81904 w 1004748"/>
                    <a:gd name="connsiteY8" fmla="*/ 972746 h 1119446"/>
                    <a:gd name="connsiteX9" fmla="*/ 69487 w 1004748"/>
                    <a:gd name="connsiteY9" fmla="*/ 912796 h 1119446"/>
                    <a:gd name="connsiteX10" fmla="*/ 0 w 1004748"/>
                    <a:gd name="connsiteY10" fmla="*/ 863460 h 1119446"/>
                    <a:gd name="connsiteX11" fmla="*/ 62281 w 1004748"/>
                    <a:gd name="connsiteY11" fmla="*/ 694242 h 1119446"/>
                    <a:gd name="connsiteX12" fmla="*/ 28390 w 1004748"/>
                    <a:gd name="connsiteY12" fmla="*/ 487045 h 1119446"/>
                    <a:gd name="connsiteX13" fmla="*/ 26520 w 1004748"/>
                    <a:gd name="connsiteY13" fmla="*/ 412367 h 1119446"/>
                    <a:gd name="connsiteX14" fmla="*/ 532477 w 1004748"/>
                    <a:gd name="connsiteY14" fmla="*/ 0 h 1119446"/>
                    <a:gd name="connsiteX15" fmla="*/ 1004703 w 1004748"/>
                    <a:gd name="connsiteY15" fmla="*/ 534658 h 1119446"/>
                    <a:gd name="connsiteX16" fmla="*/ 647762 w 1004748"/>
                    <a:gd name="connsiteY16" fmla="*/ 1058218 h 1119446"/>
                    <a:gd name="connsiteX17" fmla="*/ 666364 w 1004748"/>
                    <a:gd name="connsiteY17" fmla="*/ 998779 h 1119446"/>
                    <a:gd name="connsiteX0" fmla="*/ 574924 w 1004748"/>
                    <a:gd name="connsiteY0" fmla="*/ 907339 h 1119446"/>
                    <a:gd name="connsiteX1" fmla="*/ 244591 w 1004748"/>
                    <a:gd name="connsiteY1" fmla="*/ 1118805 h 1119446"/>
                    <a:gd name="connsiteX2" fmla="*/ 96821 w 1004748"/>
                    <a:gd name="connsiteY2" fmla="*/ 1018865 h 1119446"/>
                    <a:gd name="connsiteX3" fmla="*/ 93222 w 1004748"/>
                    <a:gd name="connsiteY3" fmla="*/ 1007737 h 1119446"/>
                    <a:gd name="connsiteX4" fmla="*/ 98077 w 1004748"/>
                    <a:gd name="connsiteY4" fmla="*/ 1006278 h 1119446"/>
                    <a:gd name="connsiteX5" fmla="*/ 135404 w 1004748"/>
                    <a:gd name="connsiteY5" fmla="*/ 980413 h 1119446"/>
                    <a:gd name="connsiteX6" fmla="*/ 98077 w 1004748"/>
                    <a:gd name="connsiteY6" fmla="*/ 985835 h 1119446"/>
                    <a:gd name="connsiteX7" fmla="*/ 86965 w 1004748"/>
                    <a:gd name="connsiteY7" fmla="*/ 988394 h 1119446"/>
                    <a:gd name="connsiteX8" fmla="*/ 81904 w 1004748"/>
                    <a:gd name="connsiteY8" fmla="*/ 972746 h 1119446"/>
                    <a:gd name="connsiteX9" fmla="*/ 69487 w 1004748"/>
                    <a:gd name="connsiteY9" fmla="*/ 912796 h 1119446"/>
                    <a:gd name="connsiteX10" fmla="*/ 0 w 1004748"/>
                    <a:gd name="connsiteY10" fmla="*/ 863460 h 1119446"/>
                    <a:gd name="connsiteX11" fmla="*/ 62281 w 1004748"/>
                    <a:gd name="connsiteY11" fmla="*/ 694242 h 1119446"/>
                    <a:gd name="connsiteX12" fmla="*/ 28390 w 1004748"/>
                    <a:gd name="connsiteY12" fmla="*/ 487045 h 1119446"/>
                    <a:gd name="connsiteX13" fmla="*/ 26520 w 1004748"/>
                    <a:gd name="connsiteY13" fmla="*/ 412367 h 1119446"/>
                    <a:gd name="connsiteX14" fmla="*/ 532477 w 1004748"/>
                    <a:gd name="connsiteY14" fmla="*/ 0 h 1119446"/>
                    <a:gd name="connsiteX15" fmla="*/ 1004703 w 1004748"/>
                    <a:gd name="connsiteY15" fmla="*/ 534658 h 1119446"/>
                    <a:gd name="connsiteX16" fmla="*/ 647762 w 1004748"/>
                    <a:gd name="connsiteY16" fmla="*/ 1058218 h 11194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004748" h="1119446">
                      <a:moveTo>
                        <a:pt x="574924" y="907339"/>
                      </a:moveTo>
                      <a:cubicBezTo>
                        <a:pt x="489801" y="1074259"/>
                        <a:pt x="370804" y="1125966"/>
                        <a:pt x="244591" y="1118805"/>
                      </a:cubicBezTo>
                      <a:cubicBezTo>
                        <a:pt x="177244" y="1107581"/>
                        <a:pt x="129224" y="1098625"/>
                        <a:pt x="96821" y="1018865"/>
                      </a:cubicBezTo>
                      <a:lnTo>
                        <a:pt x="93222" y="1007737"/>
                      </a:lnTo>
                      <a:lnTo>
                        <a:pt x="98077" y="1006278"/>
                      </a:lnTo>
                      <a:cubicBezTo>
                        <a:pt x="121140" y="996902"/>
                        <a:pt x="135404" y="986104"/>
                        <a:pt x="135404" y="980413"/>
                      </a:cubicBezTo>
                      <a:cubicBezTo>
                        <a:pt x="135404" y="974723"/>
                        <a:pt x="121140" y="979568"/>
                        <a:pt x="98077" y="985835"/>
                      </a:cubicBezTo>
                      <a:lnTo>
                        <a:pt x="86965" y="988394"/>
                      </a:lnTo>
                      <a:lnTo>
                        <a:pt x="81904" y="972746"/>
                      </a:lnTo>
                      <a:cubicBezTo>
                        <a:pt x="77354" y="955180"/>
                        <a:pt x="73221" y="935310"/>
                        <a:pt x="69487" y="912796"/>
                      </a:cubicBezTo>
                      <a:cubicBezTo>
                        <a:pt x="42342" y="906243"/>
                        <a:pt x="12805" y="890568"/>
                        <a:pt x="0" y="863460"/>
                      </a:cubicBezTo>
                      <a:cubicBezTo>
                        <a:pt x="2804" y="823346"/>
                        <a:pt x="55169" y="773646"/>
                        <a:pt x="62281" y="694242"/>
                      </a:cubicBezTo>
                      <a:cubicBezTo>
                        <a:pt x="69393" y="614838"/>
                        <a:pt x="32366" y="520531"/>
                        <a:pt x="28390" y="487045"/>
                      </a:cubicBezTo>
                      <a:cubicBezTo>
                        <a:pt x="22563" y="456950"/>
                        <a:pt x="27144" y="437260"/>
                        <a:pt x="26520" y="412367"/>
                      </a:cubicBezTo>
                      <a:cubicBezTo>
                        <a:pt x="33055" y="166624"/>
                        <a:pt x="282904" y="0"/>
                        <a:pt x="532477" y="0"/>
                      </a:cubicBezTo>
                      <a:cubicBezTo>
                        <a:pt x="817704" y="0"/>
                        <a:pt x="1001097" y="306261"/>
                        <a:pt x="1004703" y="534658"/>
                      </a:cubicBezTo>
                      <a:cubicBezTo>
                        <a:pt x="1008309" y="763056"/>
                        <a:pt x="795547" y="974302"/>
                        <a:pt x="647762" y="1058218"/>
                      </a:cubicBez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55" name="円/楕円 27">
                  <a:extLst>
                    <a:ext uri="{FF2B5EF4-FFF2-40B4-BE49-F238E27FC236}">
                      <a16:creationId xmlns:a16="http://schemas.microsoft.com/office/drawing/2014/main" id="{2AEE75AC-17CD-4D25-AE55-4056EE168286}"/>
                    </a:ext>
                  </a:extLst>
                </p:cNvPr>
                <p:cNvSpPr/>
                <p:nvPr/>
              </p:nvSpPr>
              <p:spPr>
                <a:xfrm>
                  <a:off x="6753651" y="1588943"/>
                  <a:ext cx="245616" cy="45548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59" name="フリーフォーム: 図形 558">
                  <a:extLst>
                    <a:ext uri="{FF2B5EF4-FFF2-40B4-BE49-F238E27FC236}">
                      <a16:creationId xmlns:a16="http://schemas.microsoft.com/office/drawing/2014/main" id="{4305BB4E-0D18-4076-8D9D-42CBB330ED58}"/>
                    </a:ext>
                  </a:extLst>
                </p:cNvPr>
                <p:cNvSpPr/>
                <p:nvPr/>
              </p:nvSpPr>
              <p:spPr>
                <a:xfrm>
                  <a:off x="6851989" y="2489365"/>
                  <a:ext cx="690149" cy="1042907"/>
                </a:xfrm>
                <a:custGeom>
                  <a:avLst/>
                  <a:gdLst>
                    <a:gd name="connsiteX0" fmla="*/ 357408 w 686518"/>
                    <a:gd name="connsiteY0" fmla="*/ 0 h 1042907"/>
                    <a:gd name="connsiteX1" fmla="*/ 449096 w 686518"/>
                    <a:gd name="connsiteY1" fmla="*/ 0 h 1042907"/>
                    <a:gd name="connsiteX2" fmla="*/ 686518 w 686518"/>
                    <a:gd name="connsiteY2" fmla="*/ 237422 h 1042907"/>
                    <a:gd name="connsiteX3" fmla="*/ 686518 w 686518"/>
                    <a:gd name="connsiteY3" fmla="*/ 1042907 h 1042907"/>
                    <a:gd name="connsiteX4" fmla="*/ 586504 w 686518"/>
                    <a:gd name="connsiteY4" fmla="*/ 1042907 h 1042907"/>
                    <a:gd name="connsiteX5" fmla="*/ 119986 w 686518"/>
                    <a:gd name="connsiteY5" fmla="*/ 1042907 h 1042907"/>
                    <a:gd name="connsiteX6" fmla="*/ 119986 w 686518"/>
                    <a:gd name="connsiteY6" fmla="*/ 1038179 h 1042907"/>
                    <a:gd name="connsiteX7" fmla="*/ 86647 w 686518"/>
                    <a:gd name="connsiteY7" fmla="*/ 1037842 h 1042907"/>
                    <a:gd name="connsiteX8" fmla="*/ 923 w 686518"/>
                    <a:gd name="connsiteY8" fmla="*/ 530486 h 1042907"/>
                    <a:gd name="connsiteX9" fmla="*/ 209117 w 686518"/>
                    <a:gd name="connsiteY9" fmla="*/ 49301 h 1042907"/>
                    <a:gd name="connsiteX10" fmla="*/ 227961 w 686518"/>
                    <a:gd name="connsiteY10" fmla="*/ 43625 h 1042907"/>
                    <a:gd name="connsiteX11" fmla="*/ 264993 w 686518"/>
                    <a:gd name="connsiteY11" fmla="*/ 18658 h 1042907"/>
                    <a:gd name="connsiteX12" fmla="*/ 357408 w 686518"/>
                    <a:gd name="connsiteY12" fmla="*/ 0 h 1042907"/>
                    <a:gd name="connsiteX0" fmla="*/ 360735 w 689845"/>
                    <a:gd name="connsiteY0" fmla="*/ 0 h 1042907"/>
                    <a:gd name="connsiteX1" fmla="*/ 452423 w 689845"/>
                    <a:gd name="connsiteY1" fmla="*/ 0 h 1042907"/>
                    <a:gd name="connsiteX2" fmla="*/ 689845 w 689845"/>
                    <a:gd name="connsiteY2" fmla="*/ 237422 h 1042907"/>
                    <a:gd name="connsiteX3" fmla="*/ 689845 w 689845"/>
                    <a:gd name="connsiteY3" fmla="*/ 1042907 h 1042907"/>
                    <a:gd name="connsiteX4" fmla="*/ 589831 w 689845"/>
                    <a:gd name="connsiteY4" fmla="*/ 1042907 h 1042907"/>
                    <a:gd name="connsiteX5" fmla="*/ 123313 w 689845"/>
                    <a:gd name="connsiteY5" fmla="*/ 1042907 h 1042907"/>
                    <a:gd name="connsiteX6" fmla="*/ 123313 w 689845"/>
                    <a:gd name="connsiteY6" fmla="*/ 1038179 h 1042907"/>
                    <a:gd name="connsiteX7" fmla="*/ 89974 w 689845"/>
                    <a:gd name="connsiteY7" fmla="*/ 1037842 h 1042907"/>
                    <a:gd name="connsiteX8" fmla="*/ 4250 w 689845"/>
                    <a:gd name="connsiteY8" fmla="*/ 530486 h 1042907"/>
                    <a:gd name="connsiteX9" fmla="*/ 231288 w 689845"/>
                    <a:gd name="connsiteY9" fmla="*/ 43625 h 1042907"/>
                    <a:gd name="connsiteX10" fmla="*/ 268320 w 689845"/>
                    <a:gd name="connsiteY10" fmla="*/ 18658 h 1042907"/>
                    <a:gd name="connsiteX11" fmla="*/ 360735 w 689845"/>
                    <a:gd name="connsiteY11" fmla="*/ 0 h 1042907"/>
                    <a:gd name="connsiteX0" fmla="*/ 358845 w 687955"/>
                    <a:gd name="connsiteY0" fmla="*/ 0 h 1042907"/>
                    <a:gd name="connsiteX1" fmla="*/ 450533 w 687955"/>
                    <a:gd name="connsiteY1" fmla="*/ 0 h 1042907"/>
                    <a:gd name="connsiteX2" fmla="*/ 687955 w 687955"/>
                    <a:gd name="connsiteY2" fmla="*/ 237422 h 1042907"/>
                    <a:gd name="connsiteX3" fmla="*/ 687955 w 687955"/>
                    <a:gd name="connsiteY3" fmla="*/ 1042907 h 1042907"/>
                    <a:gd name="connsiteX4" fmla="*/ 587941 w 687955"/>
                    <a:gd name="connsiteY4" fmla="*/ 1042907 h 1042907"/>
                    <a:gd name="connsiteX5" fmla="*/ 121423 w 687955"/>
                    <a:gd name="connsiteY5" fmla="*/ 1042907 h 1042907"/>
                    <a:gd name="connsiteX6" fmla="*/ 121423 w 687955"/>
                    <a:gd name="connsiteY6" fmla="*/ 1038179 h 1042907"/>
                    <a:gd name="connsiteX7" fmla="*/ 88084 w 687955"/>
                    <a:gd name="connsiteY7" fmla="*/ 1037842 h 1042907"/>
                    <a:gd name="connsiteX8" fmla="*/ 2360 w 687955"/>
                    <a:gd name="connsiteY8" fmla="*/ 530486 h 1042907"/>
                    <a:gd name="connsiteX9" fmla="*/ 186535 w 687955"/>
                    <a:gd name="connsiteY9" fmla="*/ 72200 h 1042907"/>
                    <a:gd name="connsiteX10" fmla="*/ 266430 w 687955"/>
                    <a:gd name="connsiteY10" fmla="*/ 18658 h 1042907"/>
                    <a:gd name="connsiteX11" fmla="*/ 358845 w 687955"/>
                    <a:gd name="connsiteY11" fmla="*/ 0 h 1042907"/>
                    <a:gd name="connsiteX0" fmla="*/ 358845 w 687955"/>
                    <a:gd name="connsiteY0" fmla="*/ 0 h 1042907"/>
                    <a:gd name="connsiteX1" fmla="*/ 450533 w 687955"/>
                    <a:gd name="connsiteY1" fmla="*/ 0 h 1042907"/>
                    <a:gd name="connsiteX2" fmla="*/ 687955 w 687955"/>
                    <a:gd name="connsiteY2" fmla="*/ 237422 h 1042907"/>
                    <a:gd name="connsiteX3" fmla="*/ 687955 w 687955"/>
                    <a:gd name="connsiteY3" fmla="*/ 1042907 h 1042907"/>
                    <a:gd name="connsiteX4" fmla="*/ 587941 w 687955"/>
                    <a:gd name="connsiteY4" fmla="*/ 1042907 h 1042907"/>
                    <a:gd name="connsiteX5" fmla="*/ 121423 w 687955"/>
                    <a:gd name="connsiteY5" fmla="*/ 1042907 h 1042907"/>
                    <a:gd name="connsiteX6" fmla="*/ 121423 w 687955"/>
                    <a:gd name="connsiteY6" fmla="*/ 1038179 h 1042907"/>
                    <a:gd name="connsiteX7" fmla="*/ 88084 w 687955"/>
                    <a:gd name="connsiteY7" fmla="*/ 1037842 h 1042907"/>
                    <a:gd name="connsiteX8" fmla="*/ 2360 w 687955"/>
                    <a:gd name="connsiteY8" fmla="*/ 530486 h 1042907"/>
                    <a:gd name="connsiteX9" fmla="*/ 186535 w 687955"/>
                    <a:gd name="connsiteY9" fmla="*/ 72200 h 1042907"/>
                    <a:gd name="connsiteX10" fmla="*/ 266430 w 687955"/>
                    <a:gd name="connsiteY10" fmla="*/ 18658 h 1042907"/>
                    <a:gd name="connsiteX11" fmla="*/ 358845 w 687955"/>
                    <a:gd name="connsiteY11" fmla="*/ 0 h 1042907"/>
                    <a:gd name="connsiteX0" fmla="*/ 358845 w 687955"/>
                    <a:gd name="connsiteY0" fmla="*/ 0 h 1042907"/>
                    <a:gd name="connsiteX1" fmla="*/ 450533 w 687955"/>
                    <a:gd name="connsiteY1" fmla="*/ 0 h 1042907"/>
                    <a:gd name="connsiteX2" fmla="*/ 687955 w 687955"/>
                    <a:gd name="connsiteY2" fmla="*/ 237422 h 1042907"/>
                    <a:gd name="connsiteX3" fmla="*/ 687955 w 687955"/>
                    <a:gd name="connsiteY3" fmla="*/ 1042907 h 1042907"/>
                    <a:gd name="connsiteX4" fmla="*/ 587941 w 687955"/>
                    <a:gd name="connsiteY4" fmla="*/ 1042907 h 1042907"/>
                    <a:gd name="connsiteX5" fmla="*/ 121423 w 687955"/>
                    <a:gd name="connsiteY5" fmla="*/ 1042907 h 1042907"/>
                    <a:gd name="connsiteX6" fmla="*/ 121423 w 687955"/>
                    <a:gd name="connsiteY6" fmla="*/ 1038179 h 1042907"/>
                    <a:gd name="connsiteX7" fmla="*/ 88084 w 687955"/>
                    <a:gd name="connsiteY7" fmla="*/ 1037842 h 1042907"/>
                    <a:gd name="connsiteX8" fmla="*/ 2360 w 687955"/>
                    <a:gd name="connsiteY8" fmla="*/ 530486 h 1042907"/>
                    <a:gd name="connsiteX9" fmla="*/ 186535 w 687955"/>
                    <a:gd name="connsiteY9" fmla="*/ 72200 h 1042907"/>
                    <a:gd name="connsiteX10" fmla="*/ 266430 w 687955"/>
                    <a:gd name="connsiteY10" fmla="*/ 18658 h 1042907"/>
                    <a:gd name="connsiteX11" fmla="*/ 358845 w 687955"/>
                    <a:gd name="connsiteY11" fmla="*/ 0 h 1042907"/>
                    <a:gd name="connsiteX0" fmla="*/ 358845 w 687955"/>
                    <a:gd name="connsiteY0" fmla="*/ 0 h 1042907"/>
                    <a:gd name="connsiteX1" fmla="*/ 450533 w 687955"/>
                    <a:gd name="connsiteY1" fmla="*/ 0 h 1042907"/>
                    <a:gd name="connsiteX2" fmla="*/ 687955 w 687955"/>
                    <a:gd name="connsiteY2" fmla="*/ 237422 h 1042907"/>
                    <a:gd name="connsiteX3" fmla="*/ 687955 w 687955"/>
                    <a:gd name="connsiteY3" fmla="*/ 1042907 h 1042907"/>
                    <a:gd name="connsiteX4" fmla="*/ 587941 w 687955"/>
                    <a:gd name="connsiteY4" fmla="*/ 1042907 h 1042907"/>
                    <a:gd name="connsiteX5" fmla="*/ 121423 w 687955"/>
                    <a:gd name="connsiteY5" fmla="*/ 1042907 h 1042907"/>
                    <a:gd name="connsiteX6" fmla="*/ 121423 w 687955"/>
                    <a:gd name="connsiteY6" fmla="*/ 1038179 h 1042907"/>
                    <a:gd name="connsiteX7" fmla="*/ 88084 w 687955"/>
                    <a:gd name="connsiteY7" fmla="*/ 1037842 h 1042907"/>
                    <a:gd name="connsiteX8" fmla="*/ 2360 w 687955"/>
                    <a:gd name="connsiteY8" fmla="*/ 530486 h 1042907"/>
                    <a:gd name="connsiteX9" fmla="*/ 186535 w 687955"/>
                    <a:gd name="connsiteY9" fmla="*/ 72200 h 1042907"/>
                    <a:gd name="connsiteX10" fmla="*/ 266430 w 687955"/>
                    <a:gd name="connsiteY10" fmla="*/ 18658 h 1042907"/>
                    <a:gd name="connsiteX11" fmla="*/ 358845 w 687955"/>
                    <a:gd name="connsiteY11" fmla="*/ 0 h 1042907"/>
                    <a:gd name="connsiteX0" fmla="*/ 357800 w 686910"/>
                    <a:gd name="connsiteY0" fmla="*/ 0 h 1042907"/>
                    <a:gd name="connsiteX1" fmla="*/ 449488 w 686910"/>
                    <a:gd name="connsiteY1" fmla="*/ 0 h 1042907"/>
                    <a:gd name="connsiteX2" fmla="*/ 686910 w 686910"/>
                    <a:gd name="connsiteY2" fmla="*/ 237422 h 1042907"/>
                    <a:gd name="connsiteX3" fmla="*/ 686910 w 686910"/>
                    <a:gd name="connsiteY3" fmla="*/ 1042907 h 1042907"/>
                    <a:gd name="connsiteX4" fmla="*/ 586896 w 686910"/>
                    <a:gd name="connsiteY4" fmla="*/ 1042907 h 1042907"/>
                    <a:gd name="connsiteX5" fmla="*/ 120378 w 686910"/>
                    <a:gd name="connsiteY5" fmla="*/ 1042907 h 1042907"/>
                    <a:gd name="connsiteX6" fmla="*/ 120378 w 686910"/>
                    <a:gd name="connsiteY6" fmla="*/ 1038179 h 1042907"/>
                    <a:gd name="connsiteX7" fmla="*/ 87039 w 686910"/>
                    <a:gd name="connsiteY7" fmla="*/ 1037842 h 1042907"/>
                    <a:gd name="connsiteX8" fmla="*/ 1315 w 686910"/>
                    <a:gd name="connsiteY8" fmla="*/ 530486 h 1042907"/>
                    <a:gd name="connsiteX9" fmla="*/ 156915 w 686910"/>
                    <a:gd name="connsiteY9" fmla="*/ 136494 h 1042907"/>
                    <a:gd name="connsiteX10" fmla="*/ 265385 w 686910"/>
                    <a:gd name="connsiteY10" fmla="*/ 18658 h 1042907"/>
                    <a:gd name="connsiteX11" fmla="*/ 357800 w 686910"/>
                    <a:gd name="connsiteY11" fmla="*/ 0 h 1042907"/>
                    <a:gd name="connsiteX0" fmla="*/ 357800 w 686910"/>
                    <a:gd name="connsiteY0" fmla="*/ 0 h 1042907"/>
                    <a:gd name="connsiteX1" fmla="*/ 449488 w 686910"/>
                    <a:gd name="connsiteY1" fmla="*/ 0 h 1042907"/>
                    <a:gd name="connsiteX2" fmla="*/ 686910 w 686910"/>
                    <a:gd name="connsiteY2" fmla="*/ 237422 h 1042907"/>
                    <a:gd name="connsiteX3" fmla="*/ 686910 w 686910"/>
                    <a:gd name="connsiteY3" fmla="*/ 1042907 h 1042907"/>
                    <a:gd name="connsiteX4" fmla="*/ 586896 w 686910"/>
                    <a:gd name="connsiteY4" fmla="*/ 1042907 h 1042907"/>
                    <a:gd name="connsiteX5" fmla="*/ 120378 w 686910"/>
                    <a:gd name="connsiteY5" fmla="*/ 1042907 h 1042907"/>
                    <a:gd name="connsiteX6" fmla="*/ 120378 w 686910"/>
                    <a:gd name="connsiteY6" fmla="*/ 1038179 h 1042907"/>
                    <a:gd name="connsiteX7" fmla="*/ 87039 w 686910"/>
                    <a:gd name="connsiteY7" fmla="*/ 1037842 h 1042907"/>
                    <a:gd name="connsiteX8" fmla="*/ 1315 w 686910"/>
                    <a:gd name="connsiteY8" fmla="*/ 530486 h 1042907"/>
                    <a:gd name="connsiteX9" fmla="*/ 156915 w 686910"/>
                    <a:gd name="connsiteY9" fmla="*/ 136494 h 1042907"/>
                    <a:gd name="connsiteX10" fmla="*/ 265385 w 686910"/>
                    <a:gd name="connsiteY10" fmla="*/ 18658 h 1042907"/>
                    <a:gd name="connsiteX11" fmla="*/ 357800 w 686910"/>
                    <a:gd name="connsiteY11" fmla="*/ 0 h 1042907"/>
                    <a:gd name="connsiteX0" fmla="*/ 357234 w 686344"/>
                    <a:gd name="connsiteY0" fmla="*/ 0 h 1042907"/>
                    <a:gd name="connsiteX1" fmla="*/ 448922 w 686344"/>
                    <a:gd name="connsiteY1" fmla="*/ 0 h 1042907"/>
                    <a:gd name="connsiteX2" fmla="*/ 686344 w 686344"/>
                    <a:gd name="connsiteY2" fmla="*/ 237422 h 1042907"/>
                    <a:gd name="connsiteX3" fmla="*/ 686344 w 686344"/>
                    <a:gd name="connsiteY3" fmla="*/ 1042907 h 1042907"/>
                    <a:gd name="connsiteX4" fmla="*/ 586330 w 686344"/>
                    <a:gd name="connsiteY4" fmla="*/ 1042907 h 1042907"/>
                    <a:gd name="connsiteX5" fmla="*/ 119812 w 686344"/>
                    <a:gd name="connsiteY5" fmla="*/ 1042907 h 1042907"/>
                    <a:gd name="connsiteX6" fmla="*/ 119812 w 686344"/>
                    <a:gd name="connsiteY6" fmla="*/ 1038179 h 1042907"/>
                    <a:gd name="connsiteX7" fmla="*/ 86473 w 686344"/>
                    <a:gd name="connsiteY7" fmla="*/ 1037842 h 1042907"/>
                    <a:gd name="connsiteX8" fmla="*/ 749 w 686344"/>
                    <a:gd name="connsiteY8" fmla="*/ 530486 h 1042907"/>
                    <a:gd name="connsiteX9" fmla="*/ 137299 w 686344"/>
                    <a:gd name="connsiteY9" fmla="*/ 131731 h 1042907"/>
                    <a:gd name="connsiteX10" fmla="*/ 264819 w 686344"/>
                    <a:gd name="connsiteY10" fmla="*/ 18658 h 1042907"/>
                    <a:gd name="connsiteX11" fmla="*/ 357234 w 686344"/>
                    <a:gd name="connsiteY11" fmla="*/ 0 h 1042907"/>
                    <a:gd name="connsiteX0" fmla="*/ 357234 w 686344"/>
                    <a:gd name="connsiteY0" fmla="*/ 0 h 1042907"/>
                    <a:gd name="connsiteX1" fmla="*/ 448922 w 686344"/>
                    <a:gd name="connsiteY1" fmla="*/ 0 h 1042907"/>
                    <a:gd name="connsiteX2" fmla="*/ 686344 w 686344"/>
                    <a:gd name="connsiteY2" fmla="*/ 237422 h 1042907"/>
                    <a:gd name="connsiteX3" fmla="*/ 686344 w 686344"/>
                    <a:gd name="connsiteY3" fmla="*/ 1042907 h 1042907"/>
                    <a:gd name="connsiteX4" fmla="*/ 586330 w 686344"/>
                    <a:gd name="connsiteY4" fmla="*/ 1042907 h 1042907"/>
                    <a:gd name="connsiteX5" fmla="*/ 119812 w 686344"/>
                    <a:gd name="connsiteY5" fmla="*/ 1042907 h 1042907"/>
                    <a:gd name="connsiteX6" fmla="*/ 119812 w 686344"/>
                    <a:gd name="connsiteY6" fmla="*/ 1038179 h 1042907"/>
                    <a:gd name="connsiteX7" fmla="*/ 86473 w 686344"/>
                    <a:gd name="connsiteY7" fmla="*/ 1037842 h 1042907"/>
                    <a:gd name="connsiteX8" fmla="*/ 749 w 686344"/>
                    <a:gd name="connsiteY8" fmla="*/ 530486 h 1042907"/>
                    <a:gd name="connsiteX9" fmla="*/ 137299 w 686344"/>
                    <a:gd name="connsiteY9" fmla="*/ 131731 h 1042907"/>
                    <a:gd name="connsiteX10" fmla="*/ 264819 w 686344"/>
                    <a:gd name="connsiteY10" fmla="*/ 18658 h 1042907"/>
                    <a:gd name="connsiteX11" fmla="*/ 357234 w 686344"/>
                    <a:gd name="connsiteY11" fmla="*/ 0 h 1042907"/>
                    <a:gd name="connsiteX0" fmla="*/ 357297 w 686407"/>
                    <a:gd name="connsiteY0" fmla="*/ 0 h 1042907"/>
                    <a:gd name="connsiteX1" fmla="*/ 448985 w 686407"/>
                    <a:gd name="connsiteY1" fmla="*/ 0 h 1042907"/>
                    <a:gd name="connsiteX2" fmla="*/ 686407 w 686407"/>
                    <a:gd name="connsiteY2" fmla="*/ 237422 h 1042907"/>
                    <a:gd name="connsiteX3" fmla="*/ 686407 w 686407"/>
                    <a:gd name="connsiteY3" fmla="*/ 1042907 h 1042907"/>
                    <a:gd name="connsiteX4" fmla="*/ 586393 w 686407"/>
                    <a:gd name="connsiteY4" fmla="*/ 1042907 h 1042907"/>
                    <a:gd name="connsiteX5" fmla="*/ 119875 w 686407"/>
                    <a:gd name="connsiteY5" fmla="*/ 1042907 h 1042907"/>
                    <a:gd name="connsiteX6" fmla="*/ 119875 w 686407"/>
                    <a:gd name="connsiteY6" fmla="*/ 1038179 h 1042907"/>
                    <a:gd name="connsiteX7" fmla="*/ 86536 w 686407"/>
                    <a:gd name="connsiteY7" fmla="*/ 1037842 h 1042907"/>
                    <a:gd name="connsiteX8" fmla="*/ 812 w 686407"/>
                    <a:gd name="connsiteY8" fmla="*/ 530486 h 1042907"/>
                    <a:gd name="connsiteX9" fmla="*/ 139744 w 686407"/>
                    <a:gd name="connsiteY9" fmla="*/ 150781 h 1042907"/>
                    <a:gd name="connsiteX10" fmla="*/ 264882 w 686407"/>
                    <a:gd name="connsiteY10" fmla="*/ 18658 h 1042907"/>
                    <a:gd name="connsiteX11" fmla="*/ 357297 w 686407"/>
                    <a:gd name="connsiteY11" fmla="*/ 0 h 1042907"/>
                    <a:gd name="connsiteX0" fmla="*/ 357297 w 686407"/>
                    <a:gd name="connsiteY0" fmla="*/ 0 h 1042907"/>
                    <a:gd name="connsiteX1" fmla="*/ 448985 w 686407"/>
                    <a:gd name="connsiteY1" fmla="*/ 0 h 1042907"/>
                    <a:gd name="connsiteX2" fmla="*/ 686407 w 686407"/>
                    <a:gd name="connsiteY2" fmla="*/ 237422 h 1042907"/>
                    <a:gd name="connsiteX3" fmla="*/ 686407 w 686407"/>
                    <a:gd name="connsiteY3" fmla="*/ 1042907 h 1042907"/>
                    <a:gd name="connsiteX4" fmla="*/ 586393 w 686407"/>
                    <a:gd name="connsiteY4" fmla="*/ 1042907 h 1042907"/>
                    <a:gd name="connsiteX5" fmla="*/ 119875 w 686407"/>
                    <a:gd name="connsiteY5" fmla="*/ 1042907 h 1042907"/>
                    <a:gd name="connsiteX6" fmla="*/ 119875 w 686407"/>
                    <a:gd name="connsiteY6" fmla="*/ 1038179 h 1042907"/>
                    <a:gd name="connsiteX7" fmla="*/ 86536 w 686407"/>
                    <a:gd name="connsiteY7" fmla="*/ 1037842 h 1042907"/>
                    <a:gd name="connsiteX8" fmla="*/ 812 w 686407"/>
                    <a:gd name="connsiteY8" fmla="*/ 530486 h 1042907"/>
                    <a:gd name="connsiteX9" fmla="*/ 139744 w 686407"/>
                    <a:gd name="connsiteY9" fmla="*/ 150781 h 1042907"/>
                    <a:gd name="connsiteX10" fmla="*/ 264882 w 686407"/>
                    <a:gd name="connsiteY10" fmla="*/ 18658 h 1042907"/>
                    <a:gd name="connsiteX11" fmla="*/ 357297 w 686407"/>
                    <a:gd name="connsiteY11" fmla="*/ 0 h 1042907"/>
                    <a:gd name="connsiteX0" fmla="*/ 356485 w 685595"/>
                    <a:gd name="connsiteY0" fmla="*/ 0 h 1042907"/>
                    <a:gd name="connsiteX1" fmla="*/ 448173 w 685595"/>
                    <a:gd name="connsiteY1" fmla="*/ 0 h 1042907"/>
                    <a:gd name="connsiteX2" fmla="*/ 685595 w 685595"/>
                    <a:gd name="connsiteY2" fmla="*/ 237422 h 1042907"/>
                    <a:gd name="connsiteX3" fmla="*/ 685595 w 685595"/>
                    <a:gd name="connsiteY3" fmla="*/ 1042907 h 1042907"/>
                    <a:gd name="connsiteX4" fmla="*/ 585581 w 685595"/>
                    <a:gd name="connsiteY4" fmla="*/ 1042907 h 1042907"/>
                    <a:gd name="connsiteX5" fmla="*/ 119063 w 685595"/>
                    <a:gd name="connsiteY5" fmla="*/ 1042907 h 1042907"/>
                    <a:gd name="connsiteX6" fmla="*/ 119063 w 685595"/>
                    <a:gd name="connsiteY6" fmla="*/ 1038179 h 1042907"/>
                    <a:gd name="connsiteX7" fmla="*/ 0 w 685595"/>
                    <a:gd name="connsiteY7" fmla="*/ 530486 h 1042907"/>
                    <a:gd name="connsiteX8" fmla="*/ 138932 w 685595"/>
                    <a:gd name="connsiteY8" fmla="*/ 150781 h 1042907"/>
                    <a:gd name="connsiteX9" fmla="*/ 264070 w 685595"/>
                    <a:gd name="connsiteY9" fmla="*/ 18658 h 1042907"/>
                    <a:gd name="connsiteX10" fmla="*/ 356485 w 685595"/>
                    <a:gd name="connsiteY10" fmla="*/ 0 h 1042907"/>
                    <a:gd name="connsiteX0" fmla="*/ 357383 w 686493"/>
                    <a:gd name="connsiteY0" fmla="*/ 0 h 1042907"/>
                    <a:gd name="connsiteX1" fmla="*/ 449071 w 686493"/>
                    <a:gd name="connsiteY1" fmla="*/ 0 h 1042907"/>
                    <a:gd name="connsiteX2" fmla="*/ 686493 w 686493"/>
                    <a:gd name="connsiteY2" fmla="*/ 237422 h 1042907"/>
                    <a:gd name="connsiteX3" fmla="*/ 686493 w 686493"/>
                    <a:gd name="connsiteY3" fmla="*/ 1042907 h 1042907"/>
                    <a:gd name="connsiteX4" fmla="*/ 586479 w 686493"/>
                    <a:gd name="connsiteY4" fmla="*/ 1042907 h 1042907"/>
                    <a:gd name="connsiteX5" fmla="*/ 119961 w 686493"/>
                    <a:gd name="connsiteY5" fmla="*/ 1042907 h 1042907"/>
                    <a:gd name="connsiteX6" fmla="*/ 84242 w 686493"/>
                    <a:gd name="connsiteY6" fmla="*/ 1038179 h 1042907"/>
                    <a:gd name="connsiteX7" fmla="*/ 898 w 686493"/>
                    <a:gd name="connsiteY7" fmla="*/ 530486 h 1042907"/>
                    <a:gd name="connsiteX8" fmla="*/ 139830 w 686493"/>
                    <a:gd name="connsiteY8" fmla="*/ 150781 h 1042907"/>
                    <a:gd name="connsiteX9" fmla="*/ 264968 w 686493"/>
                    <a:gd name="connsiteY9" fmla="*/ 18658 h 1042907"/>
                    <a:gd name="connsiteX10" fmla="*/ 357383 w 686493"/>
                    <a:gd name="connsiteY10" fmla="*/ 0 h 1042907"/>
                    <a:gd name="connsiteX0" fmla="*/ 357383 w 686493"/>
                    <a:gd name="connsiteY0" fmla="*/ 0 h 1042907"/>
                    <a:gd name="connsiteX1" fmla="*/ 449071 w 686493"/>
                    <a:gd name="connsiteY1" fmla="*/ 0 h 1042907"/>
                    <a:gd name="connsiteX2" fmla="*/ 686493 w 686493"/>
                    <a:gd name="connsiteY2" fmla="*/ 237422 h 1042907"/>
                    <a:gd name="connsiteX3" fmla="*/ 686493 w 686493"/>
                    <a:gd name="connsiteY3" fmla="*/ 1042907 h 1042907"/>
                    <a:gd name="connsiteX4" fmla="*/ 586479 w 686493"/>
                    <a:gd name="connsiteY4" fmla="*/ 1042907 h 1042907"/>
                    <a:gd name="connsiteX5" fmla="*/ 84242 w 686493"/>
                    <a:gd name="connsiteY5" fmla="*/ 1038179 h 1042907"/>
                    <a:gd name="connsiteX6" fmla="*/ 898 w 686493"/>
                    <a:gd name="connsiteY6" fmla="*/ 530486 h 1042907"/>
                    <a:gd name="connsiteX7" fmla="*/ 139830 w 686493"/>
                    <a:gd name="connsiteY7" fmla="*/ 150781 h 1042907"/>
                    <a:gd name="connsiteX8" fmla="*/ 264968 w 686493"/>
                    <a:gd name="connsiteY8" fmla="*/ 18658 h 1042907"/>
                    <a:gd name="connsiteX9" fmla="*/ 357383 w 686493"/>
                    <a:gd name="connsiteY9" fmla="*/ 0 h 1042907"/>
                    <a:gd name="connsiteX0" fmla="*/ 357290 w 686400"/>
                    <a:gd name="connsiteY0" fmla="*/ 0 h 1045322"/>
                    <a:gd name="connsiteX1" fmla="*/ 448978 w 686400"/>
                    <a:gd name="connsiteY1" fmla="*/ 0 h 1045322"/>
                    <a:gd name="connsiteX2" fmla="*/ 686400 w 686400"/>
                    <a:gd name="connsiteY2" fmla="*/ 237422 h 1045322"/>
                    <a:gd name="connsiteX3" fmla="*/ 686400 w 686400"/>
                    <a:gd name="connsiteY3" fmla="*/ 1042907 h 1045322"/>
                    <a:gd name="connsiteX4" fmla="*/ 586386 w 686400"/>
                    <a:gd name="connsiteY4" fmla="*/ 1042907 h 1045322"/>
                    <a:gd name="connsiteX5" fmla="*/ 86530 w 686400"/>
                    <a:gd name="connsiteY5" fmla="*/ 1045322 h 1045322"/>
                    <a:gd name="connsiteX6" fmla="*/ 805 w 686400"/>
                    <a:gd name="connsiteY6" fmla="*/ 530486 h 1045322"/>
                    <a:gd name="connsiteX7" fmla="*/ 139737 w 686400"/>
                    <a:gd name="connsiteY7" fmla="*/ 150781 h 1045322"/>
                    <a:gd name="connsiteX8" fmla="*/ 264875 w 686400"/>
                    <a:gd name="connsiteY8" fmla="*/ 18658 h 1045322"/>
                    <a:gd name="connsiteX9" fmla="*/ 357290 w 686400"/>
                    <a:gd name="connsiteY9" fmla="*/ 0 h 1045322"/>
                    <a:gd name="connsiteX0" fmla="*/ 357290 w 686400"/>
                    <a:gd name="connsiteY0" fmla="*/ 0 h 1042940"/>
                    <a:gd name="connsiteX1" fmla="*/ 448978 w 686400"/>
                    <a:gd name="connsiteY1" fmla="*/ 0 h 1042940"/>
                    <a:gd name="connsiteX2" fmla="*/ 686400 w 686400"/>
                    <a:gd name="connsiteY2" fmla="*/ 237422 h 1042940"/>
                    <a:gd name="connsiteX3" fmla="*/ 686400 w 686400"/>
                    <a:gd name="connsiteY3" fmla="*/ 1042907 h 1042940"/>
                    <a:gd name="connsiteX4" fmla="*/ 586386 w 686400"/>
                    <a:gd name="connsiteY4" fmla="*/ 1042907 h 1042940"/>
                    <a:gd name="connsiteX5" fmla="*/ 86530 w 686400"/>
                    <a:gd name="connsiteY5" fmla="*/ 1042940 h 1042940"/>
                    <a:gd name="connsiteX6" fmla="*/ 805 w 686400"/>
                    <a:gd name="connsiteY6" fmla="*/ 530486 h 1042940"/>
                    <a:gd name="connsiteX7" fmla="*/ 139737 w 686400"/>
                    <a:gd name="connsiteY7" fmla="*/ 150781 h 1042940"/>
                    <a:gd name="connsiteX8" fmla="*/ 264875 w 686400"/>
                    <a:gd name="connsiteY8" fmla="*/ 18658 h 1042940"/>
                    <a:gd name="connsiteX9" fmla="*/ 357290 w 686400"/>
                    <a:gd name="connsiteY9" fmla="*/ 0 h 1042940"/>
                    <a:gd name="connsiteX0" fmla="*/ 363736 w 692846"/>
                    <a:gd name="connsiteY0" fmla="*/ 0 h 1042907"/>
                    <a:gd name="connsiteX1" fmla="*/ 455424 w 692846"/>
                    <a:gd name="connsiteY1" fmla="*/ 0 h 1042907"/>
                    <a:gd name="connsiteX2" fmla="*/ 692846 w 692846"/>
                    <a:gd name="connsiteY2" fmla="*/ 237422 h 1042907"/>
                    <a:gd name="connsiteX3" fmla="*/ 692846 w 692846"/>
                    <a:gd name="connsiteY3" fmla="*/ 1042907 h 1042907"/>
                    <a:gd name="connsiteX4" fmla="*/ 592832 w 692846"/>
                    <a:gd name="connsiteY4" fmla="*/ 1042907 h 1042907"/>
                    <a:gd name="connsiteX5" fmla="*/ 35826 w 692846"/>
                    <a:gd name="connsiteY5" fmla="*/ 1040558 h 1042907"/>
                    <a:gd name="connsiteX6" fmla="*/ 7251 w 692846"/>
                    <a:gd name="connsiteY6" fmla="*/ 530486 h 1042907"/>
                    <a:gd name="connsiteX7" fmla="*/ 146183 w 692846"/>
                    <a:gd name="connsiteY7" fmla="*/ 150781 h 1042907"/>
                    <a:gd name="connsiteX8" fmla="*/ 271321 w 692846"/>
                    <a:gd name="connsiteY8" fmla="*/ 18658 h 1042907"/>
                    <a:gd name="connsiteX9" fmla="*/ 363736 w 692846"/>
                    <a:gd name="connsiteY9" fmla="*/ 0 h 1042907"/>
                    <a:gd name="connsiteX0" fmla="*/ 358555 w 687665"/>
                    <a:gd name="connsiteY0" fmla="*/ 0 h 1042907"/>
                    <a:gd name="connsiteX1" fmla="*/ 450243 w 687665"/>
                    <a:gd name="connsiteY1" fmla="*/ 0 h 1042907"/>
                    <a:gd name="connsiteX2" fmla="*/ 687665 w 687665"/>
                    <a:gd name="connsiteY2" fmla="*/ 237422 h 1042907"/>
                    <a:gd name="connsiteX3" fmla="*/ 687665 w 687665"/>
                    <a:gd name="connsiteY3" fmla="*/ 1042907 h 1042907"/>
                    <a:gd name="connsiteX4" fmla="*/ 587651 w 687665"/>
                    <a:gd name="connsiteY4" fmla="*/ 1042907 h 1042907"/>
                    <a:gd name="connsiteX5" fmla="*/ 30645 w 687665"/>
                    <a:gd name="connsiteY5" fmla="*/ 1040558 h 1042907"/>
                    <a:gd name="connsiteX6" fmla="*/ 2070 w 687665"/>
                    <a:gd name="connsiteY6" fmla="*/ 530486 h 1042907"/>
                    <a:gd name="connsiteX7" fmla="*/ 141002 w 687665"/>
                    <a:gd name="connsiteY7" fmla="*/ 150781 h 1042907"/>
                    <a:gd name="connsiteX8" fmla="*/ 266140 w 687665"/>
                    <a:gd name="connsiteY8" fmla="*/ 18658 h 1042907"/>
                    <a:gd name="connsiteX9" fmla="*/ 358555 w 687665"/>
                    <a:gd name="connsiteY9" fmla="*/ 0 h 1042907"/>
                    <a:gd name="connsiteX0" fmla="*/ 363736 w 692846"/>
                    <a:gd name="connsiteY0" fmla="*/ 0 h 1042907"/>
                    <a:gd name="connsiteX1" fmla="*/ 455424 w 692846"/>
                    <a:gd name="connsiteY1" fmla="*/ 0 h 1042907"/>
                    <a:gd name="connsiteX2" fmla="*/ 692846 w 692846"/>
                    <a:gd name="connsiteY2" fmla="*/ 237422 h 1042907"/>
                    <a:gd name="connsiteX3" fmla="*/ 692846 w 692846"/>
                    <a:gd name="connsiteY3" fmla="*/ 1042907 h 1042907"/>
                    <a:gd name="connsiteX4" fmla="*/ 592832 w 692846"/>
                    <a:gd name="connsiteY4" fmla="*/ 1042907 h 1042907"/>
                    <a:gd name="connsiteX5" fmla="*/ 35826 w 692846"/>
                    <a:gd name="connsiteY5" fmla="*/ 1040558 h 1042907"/>
                    <a:gd name="connsiteX6" fmla="*/ 7251 w 692846"/>
                    <a:gd name="connsiteY6" fmla="*/ 530486 h 1042907"/>
                    <a:gd name="connsiteX7" fmla="*/ 146183 w 692846"/>
                    <a:gd name="connsiteY7" fmla="*/ 150781 h 1042907"/>
                    <a:gd name="connsiteX8" fmla="*/ 271321 w 692846"/>
                    <a:gd name="connsiteY8" fmla="*/ 18658 h 1042907"/>
                    <a:gd name="connsiteX9" fmla="*/ 363736 w 692846"/>
                    <a:gd name="connsiteY9" fmla="*/ 0 h 1042907"/>
                    <a:gd name="connsiteX0" fmla="*/ 361039 w 690149"/>
                    <a:gd name="connsiteY0" fmla="*/ 0 h 1042907"/>
                    <a:gd name="connsiteX1" fmla="*/ 452727 w 690149"/>
                    <a:gd name="connsiteY1" fmla="*/ 0 h 1042907"/>
                    <a:gd name="connsiteX2" fmla="*/ 690149 w 690149"/>
                    <a:gd name="connsiteY2" fmla="*/ 237422 h 1042907"/>
                    <a:gd name="connsiteX3" fmla="*/ 690149 w 690149"/>
                    <a:gd name="connsiteY3" fmla="*/ 1042907 h 1042907"/>
                    <a:gd name="connsiteX4" fmla="*/ 590135 w 690149"/>
                    <a:gd name="connsiteY4" fmla="*/ 1042907 h 1042907"/>
                    <a:gd name="connsiteX5" fmla="*/ 33129 w 690149"/>
                    <a:gd name="connsiteY5" fmla="*/ 1040558 h 1042907"/>
                    <a:gd name="connsiteX6" fmla="*/ 4554 w 690149"/>
                    <a:gd name="connsiteY6" fmla="*/ 530486 h 1042907"/>
                    <a:gd name="connsiteX7" fmla="*/ 143486 w 690149"/>
                    <a:gd name="connsiteY7" fmla="*/ 150781 h 1042907"/>
                    <a:gd name="connsiteX8" fmla="*/ 268624 w 690149"/>
                    <a:gd name="connsiteY8" fmla="*/ 18658 h 1042907"/>
                    <a:gd name="connsiteX9" fmla="*/ 361039 w 690149"/>
                    <a:gd name="connsiteY9" fmla="*/ 0 h 104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90149" h="1042907">
                      <a:moveTo>
                        <a:pt x="361039" y="0"/>
                      </a:moveTo>
                      <a:lnTo>
                        <a:pt x="452727" y="0"/>
                      </a:lnTo>
                      <a:cubicBezTo>
                        <a:pt x="583852" y="0"/>
                        <a:pt x="690149" y="106297"/>
                        <a:pt x="690149" y="237422"/>
                      </a:cubicBezTo>
                      <a:lnTo>
                        <a:pt x="690149" y="1042907"/>
                      </a:lnTo>
                      <a:lnTo>
                        <a:pt x="590135" y="1042907"/>
                      </a:lnTo>
                      <a:lnTo>
                        <a:pt x="33129" y="1040558"/>
                      </a:lnTo>
                      <a:cubicBezTo>
                        <a:pt x="29162" y="835608"/>
                        <a:pt x="-13839" y="678782"/>
                        <a:pt x="4554" y="530486"/>
                      </a:cubicBezTo>
                      <a:cubicBezTo>
                        <a:pt x="22947" y="382190"/>
                        <a:pt x="51849" y="314667"/>
                        <a:pt x="143486" y="150781"/>
                      </a:cubicBezTo>
                      <a:cubicBezTo>
                        <a:pt x="189168" y="51972"/>
                        <a:pt x="241992" y="36505"/>
                        <a:pt x="268624" y="18658"/>
                      </a:cubicBezTo>
                      <a:cubicBezTo>
                        <a:pt x="297029" y="6643"/>
                        <a:pt x="328258" y="0"/>
                        <a:pt x="361039" y="0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60" name="四角形: 上の 2 つの角を丸める 559">
                  <a:extLst>
                    <a:ext uri="{FF2B5EF4-FFF2-40B4-BE49-F238E27FC236}">
                      <a16:creationId xmlns:a16="http://schemas.microsoft.com/office/drawing/2014/main" id="{B21EE790-7DAE-484D-B5DE-E225E2FC4075}"/>
                    </a:ext>
                  </a:extLst>
                </p:cNvPr>
                <p:cNvSpPr/>
                <p:nvPr/>
              </p:nvSpPr>
              <p:spPr>
                <a:xfrm>
                  <a:off x="7073427" y="2629771"/>
                  <a:ext cx="181463" cy="900900"/>
                </a:xfrm>
                <a:prstGeom prst="round2SameRect">
                  <a:avLst>
                    <a:gd name="adj1" fmla="val 40288"/>
                    <a:gd name="adj2" fmla="val 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1" name="フリーフォーム: 図形 560">
                  <a:extLst>
                    <a:ext uri="{FF2B5EF4-FFF2-40B4-BE49-F238E27FC236}">
                      <a16:creationId xmlns:a16="http://schemas.microsoft.com/office/drawing/2014/main" id="{0EA234AF-171D-4C3F-B34D-5FA234D241D1}"/>
                    </a:ext>
                  </a:extLst>
                </p:cNvPr>
                <p:cNvSpPr/>
                <p:nvPr/>
              </p:nvSpPr>
              <p:spPr>
                <a:xfrm flipH="1">
                  <a:off x="7103623" y="2584534"/>
                  <a:ext cx="328822" cy="947738"/>
                </a:xfrm>
                <a:custGeom>
                  <a:avLst/>
                  <a:gdLst>
                    <a:gd name="connsiteX0" fmla="*/ 42070 w 328822"/>
                    <a:gd name="connsiteY0" fmla="*/ 0 h 947738"/>
                    <a:gd name="connsiteX1" fmla="*/ 286752 w 328822"/>
                    <a:gd name="connsiteY1" fmla="*/ 0 h 947738"/>
                    <a:gd name="connsiteX2" fmla="*/ 315902 w 328822"/>
                    <a:gd name="connsiteY2" fmla="*/ 43235 h 947738"/>
                    <a:gd name="connsiteX3" fmla="*/ 328822 w 328822"/>
                    <a:gd name="connsiteY3" fmla="*/ 107231 h 947738"/>
                    <a:gd name="connsiteX4" fmla="*/ 328822 w 328822"/>
                    <a:gd name="connsiteY4" fmla="*/ 947738 h 947738"/>
                    <a:gd name="connsiteX5" fmla="*/ 0 w 328822"/>
                    <a:gd name="connsiteY5" fmla="*/ 947738 h 947738"/>
                    <a:gd name="connsiteX6" fmla="*/ 0 w 328822"/>
                    <a:gd name="connsiteY6" fmla="*/ 107231 h 947738"/>
                    <a:gd name="connsiteX7" fmla="*/ 12920 w 328822"/>
                    <a:gd name="connsiteY7" fmla="*/ 43235 h 947738"/>
                    <a:gd name="connsiteX0" fmla="*/ 315902 w 407342"/>
                    <a:gd name="connsiteY0" fmla="*/ 43235 h 947738"/>
                    <a:gd name="connsiteX1" fmla="*/ 328822 w 407342"/>
                    <a:gd name="connsiteY1" fmla="*/ 107231 h 947738"/>
                    <a:gd name="connsiteX2" fmla="*/ 328822 w 407342"/>
                    <a:gd name="connsiteY2" fmla="*/ 947738 h 947738"/>
                    <a:gd name="connsiteX3" fmla="*/ 0 w 407342"/>
                    <a:gd name="connsiteY3" fmla="*/ 947738 h 947738"/>
                    <a:gd name="connsiteX4" fmla="*/ 0 w 407342"/>
                    <a:gd name="connsiteY4" fmla="*/ 107231 h 947738"/>
                    <a:gd name="connsiteX5" fmla="*/ 12920 w 407342"/>
                    <a:gd name="connsiteY5" fmla="*/ 43235 h 947738"/>
                    <a:gd name="connsiteX6" fmla="*/ 42070 w 407342"/>
                    <a:gd name="connsiteY6" fmla="*/ 0 h 947738"/>
                    <a:gd name="connsiteX7" fmla="*/ 286752 w 407342"/>
                    <a:gd name="connsiteY7" fmla="*/ 0 h 947738"/>
                    <a:gd name="connsiteX8" fmla="*/ 407342 w 407342"/>
                    <a:gd name="connsiteY8" fmla="*/ 134675 h 947738"/>
                    <a:gd name="connsiteX0" fmla="*/ 315902 w 328822"/>
                    <a:gd name="connsiteY0" fmla="*/ 43235 h 947738"/>
                    <a:gd name="connsiteX1" fmla="*/ 328822 w 328822"/>
                    <a:gd name="connsiteY1" fmla="*/ 107231 h 947738"/>
                    <a:gd name="connsiteX2" fmla="*/ 328822 w 328822"/>
                    <a:gd name="connsiteY2" fmla="*/ 947738 h 947738"/>
                    <a:gd name="connsiteX3" fmla="*/ 0 w 328822"/>
                    <a:gd name="connsiteY3" fmla="*/ 947738 h 947738"/>
                    <a:gd name="connsiteX4" fmla="*/ 0 w 328822"/>
                    <a:gd name="connsiteY4" fmla="*/ 107231 h 947738"/>
                    <a:gd name="connsiteX5" fmla="*/ 12920 w 328822"/>
                    <a:gd name="connsiteY5" fmla="*/ 43235 h 947738"/>
                    <a:gd name="connsiteX6" fmla="*/ 42070 w 328822"/>
                    <a:gd name="connsiteY6" fmla="*/ 0 h 947738"/>
                    <a:gd name="connsiteX7" fmla="*/ 286752 w 328822"/>
                    <a:gd name="connsiteY7" fmla="*/ 0 h 947738"/>
                    <a:gd name="connsiteX0" fmla="*/ 315902 w 328822"/>
                    <a:gd name="connsiteY0" fmla="*/ 43235 h 947738"/>
                    <a:gd name="connsiteX1" fmla="*/ 328822 w 328822"/>
                    <a:gd name="connsiteY1" fmla="*/ 107231 h 947738"/>
                    <a:gd name="connsiteX2" fmla="*/ 328822 w 328822"/>
                    <a:gd name="connsiteY2" fmla="*/ 947738 h 947738"/>
                    <a:gd name="connsiteX3" fmla="*/ 0 w 328822"/>
                    <a:gd name="connsiteY3" fmla="*/ 947738 h 947738"/>
                    <a:gd name="connsiteX4" fmla="*/ 0 w 328822"/>
                    <a:gd name="connsiteY4" fmla="*/ 107231 h 947738"/>
                    <a:gd name="connsiteX5" fmla="*/ 12920 w 328822"/>
                    <a:gd name="connsiteY5" fmla="*/ 43235 h 947738"/>
                    <a:gd name="connsiteX6" fmla="*/ 42070 w 328822"/>
                    <a:gd name="connsiteY6" fmla="*/ 0 h 947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28822" h="947738">
                      <a:moveTo>
                        <a:pt x="315902" y="43235"/>
                      </a:moveTo>
                      <a:cubicBezTo>
                        <a:pt x="324222" y="62905"/>
                        <a:pt x="328822" y="84531"/>
                        <a:pt x="328822" y="107231"/>
                      </a:cubicBezTo>
                      <a:lnTo>
                        <a:pt x="328822" y="947738"/>
                      </a:lnTo>
                      <a:lnTo>
                        <a:pt x="0" y="947738"/>
                      </a:lnTo>
                      <a:lnTo>
                        <a:pt x="0" y="107231"/>
                      </a:lnTo>
                      <a:cubicBezTo>
                        <a:pt x="0" y="84531"/>
                        <a:pt x="4601" y="62905"/>
                        <a:pt x="12920" y="43235"/>
                      </a:cubicBezTo>
                      <a:lnTo>
                        <a:pt x="42070" y="0"/>
                      </a:ln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78" name="楕円 577">
                  <a:extLst>
                    <a:ext uri="{FF2B5EF4-FFF2-40B4-BE49-F238E27FC236}">
                      <a16:creationId xmlns:a16="http://schemas.microsoft.com/office/drawing/2014/main" id="{2081C2C4-2B21-4545-9900-8D3892A2E759}"/>
                    </a:ext>
                  </a:extLst>
                </p:cNvPr>
                <p:cNvSpPr/>
                <p:nvPr/>
              </p:nvSpPr>
              <p:spPr>
                <a:xfrm rot="18000000">
                  <a:off x="6806802" y="2752951"/>
                  <a:ext cx="304236" cy="89080"/>
                </a:xfrm>
                <a:prstGeom prst="ellipse">
                  <a:avLst/>
                </a:prstGeom>
                <a:solidFill>
                  <a:srgbClr val="000000">
                    <a:alpha val="5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9" name="フリーフォーム: 図形 578">
                  <a:extLst>
                    <a:ext uri="{FF2B5EF4-FFF2-40B4-BE49-F238E27FC236}">
                      <a16:creationId xmlns:a16="http://schemas.microsoft.com/office/drawing/2014/main" id="{A227D655-FDD9-4D7C-ADEE-83ED3B8EDDB7}"/>
                    </a:ext>
                  </a:extLst>
                </p:cNvPr>
                <p:cNvSpPr/>
                <p:nvPr/>
              </p:nvSpPr>
              <p:spPr>
                <a:xfrm>
                  <a:off x="6851632" y="2482216"/>
                  <a:ext cx="600279" cy="510585"/>
                </a:xfrm>
                <a:custGeom>
                  <a:avLst/>
                  <a:gdLst>
                    <a:gd name="connsiteX0" fmla="*/ 257873 w 290715"/>
                    <a:gd name="connsiteY0" fmla="*/ 0 h 613938"/>
                    <a:gd name="connsiteX1" fmla="*/ 282829 w 290715"/>
                    <a:gd name="connsiteY1" fmla="*/ 22548 h 613938"/>
                    <a:gd name="connsiteX2" fmla="*/ 290715 w 290715"/>
                    <a:gd name="connsiteY2" fmla="*/ 35357 h 613938"/>
                    <a:gd name="connsiteX3" fmla="*/ 288835 w 290715"/>
                    <a:gd name="connsiteY3" fmla="*/ 39164 h 613938"/>
                    <a:gd name="connsiteX4" fmla="*/ 151748 w 290715"/>
                    <a:gd name="connsiteY4" fmla="*/ 173533 h 613938"/>
                    <a:gd name="connsiteX5" fmla="*/ 180714 w 290715"/>
                    <a:gd name="connsiteY5" fmla="*/ 258156 h 613938"/>
                    <a:gd name="connsiteX6" fmla="*/ 5055 w 290715"/>
                    <a:gd name="connsiteY6" fmla="*/ 613938 h 613938"/>
                    <a:gd name="connsiteX7" fmla="*/ 0 w 290715"/>
                    <a:gd name="connsiteY7" fmla="*/ 508196 h 613938"/>
                    <a:gd name="connsiteX8" fmla="*/ 138932 w 290715"/>
                    <a:gd name="connsiteY8" fmla="*/ 128491 h 613938"/>
                    <a:gd name="connsiteX9" fmla="*/ 239706 w 290715"/>
                    <a:gd name="connsiteY9" fmla="*/ 10647 h 613938"/>
                    <a:gd name="connsiteX0" fmla="*/ 255491 w 290715"/>
                    <a:gd name="connsiteY0" fmla="*/ 0 h 613938"/>
                    <a:gd name="connsiteX1" fmla="*/ 282829 w 290715"/>
                    <a:gd name="connsiteY1" fmla="*/ 22548 h 613938"/>
                    <a:gd name="connsiteX2" fmla="*/ 290715 w 290715"/>
                    <a:gd name="connsiteY2" fmla="*/ 35357 h 613938"/>
                    <a:gd name="connsiteX3" fmla="*/ 288835 w 290715"/>
                    <a:gd name="connsiteY3" fmla="*/ 39164 h 613938"/>
                    <a:gd name="connsiteX4" fmla="*/ 151748 w 290715"/>
                    <a:gd name="connsiteY4" fmla="*/ 173533 h 613938"/>
                    <a:gd name="connsiteX5" fmla="*/ 180714 w 290715"/>
                    <a:gd name="connsiteY5" fmla="*/ 258156 h 613938"/>
                    <a:gd name="connsiteX6" fmla="*/ 5055 w 290715"/>
                    <a:gd name="connsiteY6" fmla="*/ 613938 h 613938"/>
                    <a:gd name="connsiteX7" fmla="*/ 0 w 290715"/>
                    <a:gd name="connsiteY7" fmla="*/ 508196 h 613938"/>
                    <a:gd name="connsiteX8" fmla="*/ 138932 w 290715"/>
                    <a:gd name="connsiteY8" fmla="*/ 128491 h 613938"/>
                    <a:gd name="connsiteX9" fmla="*/ 239706 w 290715"/>
                    <a:gd name="connsiteY9" fmla="*/ 10647 h 613938"/>
                    <a:gd name="connsiteX10" fmla="*/ 255491 w 290715"/>
                    <a:gd name="connsiteY10" fmla="*/ 0 h 613938"/>
                    <a:gd name="connsiteX0" fmla="*/ 255491 w 290715"/>
                    <a:gd name="connsiteY0" fmla="*/ 0 h 613938"/>
                    <a:gd name="connsiteX1" fmla="*/ 282829 w 290715"/>
                    <a:gd name="connsiteY1" fmla="*/ 22548 h 613938"/>
                    <a:gd name="connsiteX2" fmla="*/ 290715 w 290715"/>
                    <a:gd name="connsiteY2" fmla="*/ 35357 h 613938"/>
                    <a:gd name="connsiteX3" fmla="*/ 288835 w 290715"/>
                    <a:gd name="connsiteY3" fmla="*/ 39164 h 613938"/>
                    <a:gd name="connsiteX4" fmla="*/ 151748 w 290715"/>
                    <a:gd name="connsiteY4" fmla="*/ 173533 h 613938"/>
                    <a:gd name="connsiteX5" fmla="*/ 180714 w 290715"/>
                    <a:gd name="connsiteY5" fmla="*/ 258156 h 613938"/>
                    <a:gd name="connsiteX6" fmla="*/ 5055 w 290715"/>
                    <a:gd name="connsiteY6" fmla="*/ 613938 h 613938"/>
                    <a:gd name="connsiteX7" fmla="*/ 0 w 290715"/>
                    <a:gd name="connsiteY7" fmla="*/ 508196 h 613938"/>
                    <a:gd name="connsiteX8" fmla="*/ 129407 w 290715"/>
                    <a:gd name="connsiteY8" fmla="*/ 128491 h 613938"/>
                    <a:gd name="connsiteX9" fmla="*/ 239706 w 290715"/>
                    <a:gd name="connsiteY9" fmla="*/ 10647 h 613938"/>
                    <a:gd name="connsiteX10" fmla="*/ 255491 w 290715"/>
                    <a:gd name="connsiteY10" fmla="*/ 0 h 613938"/>
                    <a:gd name="connsiteX0" fmla="*/ 255491 w 290715"/>
                    <a:gd name="connsiteY0" fmla="*/ 0 h 613938"/>
                    <a:gd name="connsiteX1" fmla="*/ 282829 w 290715"/>
                    <a:gd name="connsiteY1" fmla="*/ 22548 h 613938"/>
                    <a:gd name="connsiteX2" fmla="*/ 290715 w 290715"/>
                    <a:gd name="connsiteY2" fmla="*/ 35357 h 613938"/>
                    <a:gd name="connsiteX3" fmla="*/ 288835 w 290715"/>
                    <a:gd name="connsiteY3" fmla="*/ 39164 h 613938"/>
                    <a:gd name="connsiteX4" fmla="*/ 151748 w 290715"/>
                    <a:gd name="connsiteY4" fmla="*/ 173533 h 613938"/>
                    <a:gd name="connsiteX5" fmla="*/ 180714 w 290715"/>
                    <a:gd name="connsiteY5" fmla="*/ 258156 h 613938"/>
                    <a:gd name="connsiteX6" fmla="*/ 5055 w 290715"/>
                    <a:gd name="connsiteY6" fmla="*/ 613938 h 613938"/>
                    <a:gd name="connsiteX7" fmla="*/ 0 w 290715"/>
                    <a:gd name="connsiteY7" fmla="*/ 508196 h 613938"/>
                    <a:gd name="connsiteX8" fmla="*/ 129407 w 290715"/>
                    <a:gd name="connsiteY8" fmla="*/ 128491 h 613938"/>
                    <a:gd name="connsiteX9" fmla="*/ 239706 w 290715"/>
                    <a:gd name="connsiteY9" fmla="*/ 10647 h 613938"/>
                    <a:gd name="connsiteX10" fmla="*/ 255491 w 290715"/>
                    <a:gd name="connsiteY10" fmla="*/ 0 h 613938"/>
                    <a:gd name="connsiteX0" fmla="*/ 255491 w 290715"/>
                    <a:gd name="connsiteY0" fmla="*/ 0 h 613938"/>
                    <a:gd name="connsiteX1" fmla="*/ 282829 w 290715"/>
                    <a:gd name="connsiteY1" fmla="*/ 22548 h 613938"/>
                    <a:gd name="connsiteX2" fmla="*/ 290715 w 290715"/>
                    <a:gd name="connsiteY2" fmla="*/ 35357 h 613938"/>
                    <a:gd name="connsiteX3" fmla="*/ 288835 w 290715"/>
                    <a:gd name="connsiteY3" fmla="*/ 39164 h 613938"/>
                    <a:gd name="connsiteX4" fmla="*/ 151748 w 290715"/>
                    <a:gd name="connsiteY4" fmla="*/ 173533 h 613938"/>
                    <a:gd name="connsiteX5" fmla="*/ 180714 w 290715"/>
                    <a:gd name="connsiteY5" fmla="*/ 258156 h 613938"/>
                    <a:gd name="connsiteX6" fmla="*/ 5055 w 290715"/>
                    <a:gd name="connsiteY6" fmla="*/ 613938 h 613938"/>
                    <a:gd name="connsiteX7" fmla="*/ 0 w 290715"/>
                    <a:gd name="connsiteY7" fmla="*/ 508196 h 613938"/>
                    <a:gd name="connsiteX8" fmla="*/ 129407 w 290715"/>
                    <a:gd name="connsiteY8" fmla="*/ 128491 h 613938"/>
                    <a:gd name="connsiteX9" fmla="*/ 239706 w 290715"/>
                    <a:gd name="connsiteY9" fmla="*/ 10647 h 613938"/>
                    <a:gd name="connsiteX10" fmla="*/ 255491 w 290715"/>
                    <a:gd name="connsiteY10" fmla="*/ 0 h 613938"/>
                    <a:gd name="connsiteX0" fmla="*/ 255491 w 291216"/>
                    <a:gd name="connsiteY0" fmla="*/ 0 h 613938"/>
                    <a:gd name="connsiteX1" fmla="*/ 282829 w 291216"/>
                    <a:gd name="connsiteY1" fmla="*/ 22548 h 613938"/>
                    <a:gd name="connsiteX2" fmla="*/ 290715 w 291216"/>
                    <a:gd name="connsiteY2" fmla="*/ 35357 h 613938"/>
                    <a:gd name="connsiteX3" fmla="*/ 291216 w 291216"/>
                    <a:gd name="connsiteY3" fmla="*/ 46308 h 613938"/>
                    <a:gd name="connsiteX4" fmla="*/ 151748 w 291216"/>
                    <a:gd name="connsiteY4" fmla="*/ 173533 h 613938"/>
                    <a:gd name="connsiteX5" fmla="*/ 180714 w 291216"/>
                    <a:gd name="connsiteY5" fmla="*/ 258156 h 613938"/>
                    <a:gd name="connsiteX6" fmla="*/ 5055 w 291216"/>
                    <a:gd name="connsiteY6" fmla="*/ 613938 h 613938"/>
                    <a:gd name="connsiteX7" fmla="*/ 0 w 291216"/>
                    <a:gd name="connsiteY7" fmla="*/ 508196 h 613938"/>
                    <a:gd name="connsiteX8" fmla="*/ 129407 w 291216"/>
                    <a:gd name="connsiteY8" fmla="*/ 128491 h 613938"/>
                    <a:gd name="connsiteX9" fmla="*/ 239706 w 291216"/>
                    <a:gd name="connsiteY9" fmla="*/ 10647 h 613938"/>
                    <a:gd name="connsiteX10" fmla="*/ 255491 w 291216"/>
                    <a:gd name="connsiteY10" fmla="*/ 0 h 613938"/>
                    <a:gd name="connsiteX0" fmla="*/ 255491 w 290715"/>
                    <a:gd name="connsiteY0" fmla="*/ 0 h 613938"/>
                    <a:gd name="connsiteX1" fmla="*/ 282829 w 290715"/>
                    <a:gd name="connsiteY1" fmla="*/ 22548 h 613938"/>
                    <a:gd name="connsiteX2" fmla="*/ 290715 w 290715"/>
                    <a:gd name="connsiteY2" fmla="*/ 35357 h 613938"/>
                    <a:gd name="connsiteX3" fmla="*/ 151748 w 290715"/>
                    <a:gd name="connsiteY3" fmla="*/ 173533 h 613938"/>
                    <a:gd name="connsiteX4" fmla="*/ 180714 w 290715"/>
                    <a:gd name="connsiteY4" fmla="*/ 258156 h 613938"/>
                    <a:gd name="connsiteX5" fmla="*/ 5055 w 290715"/>
                    <a:gd name="connsiteY5" fmla="*/ 613938 h 613938"/>
                    <a:gd name="connsiteX6" fmla="*/ 0 w 290715"/>
                    <a:gd name="connsiteY6" fmla="*/ 508196 h 613938"/>
                    <a:gd name="connsiteX7" fmla="*/ 129407 w 290715"/>
                    <a:gd name="connsiteY7" fmla="*/ 128491 h 613938"/>
                    <a:gd name="connsiteX8" fmla="*/ 239706 w 290715"/>
                    <a:gd name="connsiteY8" fmla="*/ 10647 h 613938"/>
                    <a:gd name="connsiteX9" fmla="*/ 255491 w 290715"/>
                    <a:gd name="connsiteY9" fmla="*/ 0 h 613938"/>
                    <a:gd name="connsiteX0" fmla="*/ 255491 w 309765"/>
                    <a:gd name="connsiteY0" fmla="*/ 0 h 613938"/>
                    <a:gd name="connsiteX1" fmla="*/ 282829 w 309765"/>
                    <a:gd name="connsiteY1" fmla="*/ 22548 h 613938"/>
                    <a:gd name="connsiteX2" fmla="*/ 309765 w 309765"/>
                    <a:gd name="connsiteY2" fmla="*/ 63932 h 613938"/>
                    <a:gd name="connsiteX3" fmla="*/ 151748 w 309765"/>
                    <a:gd name="connsiteY3" fmla="*/ 173533 h 613938"/>
                    <a:gd name="connsiteX4" fmla="*/ 180714 w 309765"/>
                    <a:gd name="connsiteY4" fmla="*/ 258156 h 613938"/>
                    <a:gd name="connsiteX5" fmla="*/ 5055 w 309765"/>
                    <a:gd name="connsiteY5" fmla="*/ 613938 h 613938"/>
                    <a:gd name="connsiteX6" fmla="*/ 0 w 309765"/>
                    <a:gd name="connsiteY6" fmla="*/ 508196 h 613938"/>
                    <a:gd name="connsiteX7" fmla="*/ 129407 w 309765"/>
                    <a:gd name="connsiteY7" fmla="*/ 128491 h 613938"/>
                    <a:gd name="connsiteX8" fmla="*/ 239706 w 309765"/>
                    <a:gd name="connsiteY8" fmla="*/ 10647 h 613938"/>
                    <a:gd name="connsiteX9" fmla="*/ 255491 w 309765"/>
                    <a:gd name="connsiteY9" fmla="*/ 0 h 613938"/>
                    <a:gd name="connsiteX0" fmla="*/ 255491 w 309765"/>
                    <a:gd name="connsiteY0" fmla="*/ 0 h 613938"/>
                    <a:gd name="connsiteX1" fmla="*/ 309765 w 309765"/>
                    <a:gd name="connsiteY1" fmla="*/ 63932 h 613938"/>
                    <a:gd name="connsiteX2" fmla="*/ 151748 w 309765"/>
                    <a:gd name="connsiteY2" fmla="*/ 173533 h 613938"/>
                    <a:gd name="connsiteX3" fmla="*/ 180714 w 309765"/>
                    <a:gd name="connsiteY3" fmla="*/ 258156 h 613938"/>
                    <a:gd name="connsiteX4" fmla="*/ 5055 w 309765"/>
                    <a:gd name="connsiteY4" fmla="*/ 613938 h 613938"/>
                    <a:gd name="connsiteX5" fmla="*/ 0 w 309765"/>
                    <a:gd name="connsiteY5" fmla="*/ 508196 h 613938"/>
                    <a:gd name="connsiteX6" fmla="*/ 129407 w 309765"/>
                    <a:gd name="connsiteY6" fmla="*/ 128491 h 613938"/>
                    <a:gd name="connsiteX7" fmla="*/ 239706 w 309765"/>
                    <a:gd name="connsiteY7" fmla="*/ 10647 h 613938"/>
                    <a:gd name="connsiteX8" fmla="*/ 255491 w 309765"/>
                    <a:gd name="connsiteY8" fmla="*/ 0 h 613938"/>
                    <a:gd name="connsiteX0" fmla="*/ 255491 w 293096"/>
                    <a:gd name="connsiteY0" fmla="*/ 0 h 613938"/>
                    <a:gd name="connsiteX1" fmla="*/ 293096 w 293096"/>
                    <a:gd name="connsiteY1" fmla="*/ 52026 h 613938"/>
                    <a:gd name="connsiteX2" fmla="*/ 151748 w 293096"/>
                    <a:gd name="connsiteY2" fmla="*/ 173533 h 613938"/>
                    <a:gd name="connsiteX3" fmla="*/ 180714 w 293096"/>
                    <a:gd name="connsiteY3" fmla="*/ 258156 h 613938"/>
                    <a:gd name="connsiteX4" fmla="*/ 5055 w 293096"/>
                    <a:gd name="connsiteY4" fmla="*/ 613938 h 613938"/>
                    <a:gd name="connsiteX5" fmla="*/ 0 w 293096"/>
                    <a:gd name="connsiteY5" fmla="*/ 508196 h 613938"/>
                    <a:gd name="connsiteX6" fmla="*/ 129407 w 293096"/>
                    <a:gd name="connsiteY6" fmla="*/ 128491 h 613938"/>
                    <a:gd name="connsiteX7" fmla="*/ 239706 w 293096"/>
                    <a:gd name="connsiteY7" fmla="*/ 10647 h 613938"/>
                    <a:gd name="connsiteX8" fmla="*/ 255491 w 293096"/>
                    <a:gd name="connsiteY8" fmla="*/ 0 h 613938"/>
                    <a:gd name="connsiteX0" fmla="*/ 255491 w 293096"/>
                    <a:gd name="connsiteY0" fmla="*/ 0 h 692519"/>
                    <a:gd name="connsiteX1" fmla="*/ 293096 w 293096"/>
                    <a:gd name="connsiteY1" fmla="*/ 52026 h 692519"/>
                    <a:gd name="connsiteX2" fmla="*/ 151748 w 293096"/>
                    <a:gd name="connsiteY2" fmla="*/ 173533 h 692519"/>
                    <a:gd name="connsiteX3" fmla="*/ 180714 w 293096"/>
                    <a:gd name="connsiteY3" fmla="*/ 258156 h 692519"/>
                    <a:gd name="connsiteX4" fmla="*/ 7436 w 293096"/>
                    <a:gd name="connsiteY4" fmla="*/ 692519 h 692519"/>
                    <a:gd name="connsiteX5" fmla="*/ 0 w 293096"/>
                    <a:gd name="connsiteY5" fmla="*/ 508196 h 692519"/>
                    <a:gd name="connsiteX6" fmla="*/ 129407 w 293096"/>
                    <a:gd name="connsiteY6" fmla="*/ 128491 h 692519"/>
                    <a:gd name="connsiteX7" fmla="*/ 239706 w 293096"/>
                    <a:gd name="connsiteY7" fmla="*/ 10647 h 692519"/>
                    <a:gd name="connsiteX8" fmla="*/ 255491 w 293096"/>
                    <a:gd name="connsiteY8" fmla="*/ 0 h 692519"/>
                    <a:gd name="connsiteX0" fmla="*/ 267397 w 305002"/>
                    <a:gd name="connsiteY0" fmla="*/ 0 h 692519"/>
                    <a:gd name="connsiteX1" fmla="*/ 305002 w 305002"/>
                    <a:gd name="connsiteY1" fmla="*/ 52026 h 692519"/>
                    <a:gd name="connsiteX2" fmla="*/ 163654 w 305002"/>
                    <a:gd name="connsiteY2" fmla="*/ 173533 h 692519"/>
                    <a:gd name="connsiteX3" fmla="*/ 192620 w 305002"/>
                    <a:gd name="connsiteY3" fmla="*/ 258156 h 692519"/>
                    <a:gd name="connsiteX4" fmla="*/ 19342 w 305002"/>
                    <a:gd name="connsiteY4" fmla="*/ 692519 h 692519"/>
                    <a:gd name="connsiteX5" fmla="*/ 0 w 305002"/>
                    <a:gd name="connsiteY5" fmla="*/ 512959 h 692519"/>
                    <a:gd name="connsiteX6" fmla="*/ 141313 w 305002"/>
                    <a:gd name="connsiteY6" fmla="*/ 128491 h 692519"/>
                    <a:gd name="connsiteX7" fmla="*/ 251612 w 305002"/>
                    <a:gd name="connsiteY7" fmla="*/ 10647 h 692519"/>
                    <a:gd name="connsiteX8" fmla="*/ 267397 w 305002"/>
                    <a:gd name="connsiteY8" fmla="*/ 0 h 692519"/>
                    <a:gd name="connsiteX0" fmla="*/ 269142 w 306747"/>
                    <a:gd name="connsiteY0" fmla="*/ 0 h 692519"/>
                    <a:gd name="connsiteX1" fmla="*/ 306747 w 306747"/>
                    <a:gd name="connsiteY1" fmla="*/ 52026 h 692519"/>
                    <a:gd name="connsiteX2" fmla="*/ 165399 w 306747"/>
                    <a:gd name="connsiteY2" fmla="*/ 173533 h 692519"/>
                    <a:gd name="connsiteX3" fmla="*/ 194365 w 306747"/>
                    <a:gd name="connsiteY3" fmla="*/ 258156 h 692519"/>
                    <a:gd name="connsiteX4" fmla="*/ 21087 w 306747"/>
                    <a:gd name="connsiteY4" fmla="*/ 692519 h 692519"/>
                    <a:gd name="connsiteX5" fmla="*/ 1745 w 306747"/>
                    <a:gd name="connsiteY5" fmla="*/ 512959 h 692519"/>
                    <a:gd name="connsiteX6" fmla="*/ 143058 w 306747"/>
                    <a:gd name="connsiteY6" fmla="*/ 128491 h 692519"/>
                    <a:gd name="connsiteX7" fmla="*/ 253357 w 306747"/>
                    <a:gd name="connsiteY7" fmla="*/ 10647 h 692519"/>
                    <a:gd name="connsiteX8" fmla="*/ 269142 w 306747"/>
                    <a:gd name="connsiteY8" fmla="*/ 0 h 692519"/>
                    <a:gd name="connsiteX0" fmla="*/ 269142 w 306747"/>
                    <a:gd name="connsiteY0" fmla="*/ 0 h 692519"/>
                    <a:gd name="connsiteX1" fmla="*/ 306747 w 306747"/>
                    <a:gd name="connsiteY1" fmla="*/ 52026 h 692519"/>
                    <a:gd name="connsiteX2" fmla="*/ 165399 w 306747"/>
                    <a:gd name="connsiteY2" fmla="*/ 173533 h 692519"/>
                    <a:gd name="connsiteX3" fmla="*/ 194365 w 306747"/>
                    <a:gd name="connsiteY3" fmla="*/ 258156 h 692519"/>
                    <a:gd name="connsiteX4" fmla="*/ 21087 w 306747"/>
                    <a:gd name="connsiteY4" fmla="*/ 692519 h 692519"/>
                    <a:gd name="connsiteX5" fmla="*/ 1745 w 306747"/>
                    <a:gd name="connsiteY5" fmla="*/ 512959 h 692519"/>
                    <a:gd name="connsiteX6" fmla="*/ 143058 w 306747"/>
                    <a:gd name="connsiteY6" fmla="*/ 128491 h 692519"/>
                    <a:gd name="connsiteX7" fmla="*/ 253357 w 306747"/>
                    <a:gd name="connsiteY7" fmla="*/ 10647 h 692519"/>
                    <a:gd name="connsiteX8" fmla="*/ 269142 w 306747"/>
                    <a:gd name="connsiteY8" fmla="*/ 0 h 692519"/>
                    <a:gd name="connsiteX0" fmla="*/ 269142 w 306747"/>
                    <a:gd name="connsiteY0" fmla="*/ 0 h 692519"/>
                    <a:gd name="connsiteX1" fmla="*/ 306747 w 306747"/>
                    <a:gd name="connsiteY1" fmla="*/ 52026 h 692519"/>
                    <a:gd name="connsiteX2" fmla="*/ 165399 w 306747"/>
                    <a:gd name="connsiteY2" fmla="*/ 173533 h 692519"/>
                    <a:gd name="connsiteX3" fmla="*/ 194365 w 306747"/>
                    <a:gd name="connsiteY3" fmla="*/ 258156 h 692519"/>
                    <a:gd name="connsiteX4" fmla="*/ 21087 w 306747"/>
                    <a:gd name="connsiteY4" fmla="*/ 692519 h 692519"/>
                    <a:gd name="connsiteX5" fmla="*/ 1745 w 306747"/>
                    <a:gd name="connsiteY5" fmla="*/ 512959 h 692519"/>
                    <a:gd name="connsiteX6" fmla="*/ 143058 w 306747"/>
                    <a:gd name="connsiteY6" fmla="*/ 128491 h 692519"/>
                    <a:gd name="connsiteX7" fmla="*/ 253357 w 306747"/>
                    <a:gd name="connsiteY7" fmla="*/ 10647 h 692519"/>
                    <a:gd name="connsiteX8" fmla="*/ 269142 w 306747"/>
                    <a:gd name="connsiteY8" fmla="*/ 0 h 692519"/>
                    <a:gd name="connsiteX0" fmla="*/ 269142 w 306747"/>
                    <a:gd name="connsiteY0" fmla="*/ 0 h 692519"/>
                    <a:gd name="connsiteX1" fmla="*/ 306747 w 306747"/>
                    <a:gd name="connsiteY1" fmla="*/ 52026 h 692519"/>
                    <a:gd name="connsiteX2" fmla="*/ 165399 w 306747"/>
                    <a:gd name="connsiteY2" fmla="*/ 173533 h 692519"/>
                    <a:gd name="connsiteX3" fmla="*/ 194365 w 306747"/>
                    <a:gd name="connsiteY3" fmla="*/ 258156 h 692519"/>
                    <a:gd name="connsiteX4" fmla="*/ 21087 w 306747"/>
                    <a:gd name="connsiteY4" fmla="*/ 692519 h 692519"/>
                    <a:gd name="connsiteX5" fmla="*/ 1745 w 306747"/>
                    <a:gd name="connsiteY5" fmla="*/ 512959 h 692519"/>
                    <a:gd name="connsiteX6" fmla="*/ 143058 w 306747"/>
                    <a:gd name="connsiteY6" fmla="*/ 128491 h 692519"/>
                    <a:gd name="connsiteX7" fmla="*/ 253357 w 306747"/>
                    <a:gd name="connsiteY7" fmla="*/ 10647 h 692519"/>
                    <a:gd name="connsiteX8" fmla="*/ 269142 w 306747"/>
                    <a:gd name="connsiteY8" fmla="*/ 0 h 692519"/>
                    <a:gd name="connsiteX0" fmla="*/ 269142 w 306747"/>
                    <a:gd name="connsiteY0" fmla="*/ 0 h 692519"/>
                    <a:gd name="connsiteX1" fmla="*/ 306747 w 306747"/>
                    <a:gd name="connsiteY1" fmla="*/ 52026 h 692519"/>
                    <a:gd name="connsiteX2" fmla="*/ 165399 w 306747"/>
                    <a:gd name="connsiteY2" fmla="*/ 173533 h 692519"/>
                    <a:gd name="connsiteX3" fmla="*/ 194365 w 306747"/>
                    <a:gd name="connsiteY3" fmla="*/ 258156 h 692519"/>
                    <a:gd name="connsiteX4" fmla="*/ 21087 w 306747"/>
                    <a:gd name="connsiteY4" fmla="*/ 692519 h 692519"/>
                    <a:gd name="connsiteX5" fmla="*/ 1745 w 306747"/>
                    <a:gd name="connsiteY5" fmla="*/ 512959 h 692519"/>
                    <a:gd name="connsiteX6" fmla="*/ 143058 w 306747"/>
                    <a:gd name="connsiteY6" fmla="*/ 128491 h 692519"/>
                    <a:gd name="connsiteX7" fmla="*/ 253357 w 306747"/>
                    <a:gd name="connsiteY7" fmla="*/ 10647 h 692519"/>
                    <a:gd name="connsiteX8" fmla="*/ 269142 w 306747"/>
                    <a:gd name="connsiteY8" fmla="*/ 0 h 692519"/>
                    <a:gd name="connsiteX0" fmla="*/ 271904 w 309509"/>
                    <a:gd name="connsiteY0" fmla="*/ 0 h 697281"/>
                    <a:gd name="connsiteX1" fmla="*/ 309509 w 309509"/>
                    <a:gd name="connsiteY1" fmla="*/ 52026 h 697281"/>
                    <a:gd name="connsiteX2" fmla="*/ 168161 w 309509"/>
                    <a:gd name="connsiteY2" fmla="*/ 173533 h 697281"/>
                    <a:gd name="connsiteX3" fmla="*/ 197127 w 309509"/>
                    <a:gd name="connsiteY3" fmla="*/ 258156 h 697281"/>
                    <a:gd name="connsiteX4" fmla="*/ 35756 w 309509"/>
                    <a:gd name="connsiteY4" fmla="*/ 697281 h 697281"/>
                    <a:gd name="connsiteX5" fmla="*/ 4507 w 309509"/>
                    <a:gd name="connsiteY5" fmla="*/ 512959 h 697281"/>
                    <a:gd name="connsiteX6" fmla="*/ 145820 w 309509"/>
                    <a:gd name="connsiteY6" fmla="*/ 128491 h 697281"/>
                    <a:gd name="connsiteX7" fmla="*/ 256119 w 309509"/>
                    <a:gd name="connsiteY7" fmla="*/ 10647 h 697281"/>
                    <a:gd name="connsiteX8" fmla="*/ 271904 w 309509"/>
                    <a:gd name="connsiteY8" fmla="*/ 0 h 697281"/>
                    <a:gd name="connsiteX0" fmla="*/ 272497 w 310102"/>
                    <a:gd name="connsiteY0" fmla="*/ 0 h 697281"/>
                    <a:gd name="connsiteX1" fmla="*/ 310102 w 310102"/>
                    <a:gd name="connsiteY1" fmla="*/ 52026 h 697281"/>
                    <a:gd name="connsiteX2" fmla="*/ 168754 w 310102"/>
                    <a:gd name="connsiteY2" fmla="*/ 173533 h 697281"/>
                    <a:gd name="connsiteX3" fmla="*/ 197720 w 310102"/>
                    <a:gd name="connsiteY3" fmla="*/ 258156 h 697281"/>
                    <a:gd name="connsiteX4" fmla="*/ 36349 w 310102"/>
                    <a:gd name="connsiteY4" fmla="*/ 697281 h 697281"/>
                    <a:gd name="connsiteX5" fmla="*/ 5100 w 310102"/>
                    <a:gd name="connsiteY5" fmla="*/ 512959 h 697281"/>
                    <a:gd name="connsiteX6" fmla="*/ 146413 w 310102"/>
                    <a:gd name="connsiteY6" fmla="*/ 128491 h 697281"/>
                    <a:gd name="connsiteX7" fmla="*/ 256712 w 310102"/>
                    <a:gd name="connsiteY7" fmla="*/ 10647 h 697281"/>
                    <a:gd name="connsiteX8" fmla="*/ 272497 w 310102"/>
                    <a:gd name="connsiteY8" fmla="*/ 0 h 697281"/>
                    <a:gd name="connsiteX0" fmla="*/ 268260 w 305865"/>
                    <a:gd name="connsiteY0" fmla="*/ 0 h 697281"/>
                    <a:gd name="connsiteX1" fmla="*/ 305865 w 305865"/>
                    <a:gd name="connsiteY1" fmla="*/ 52026 h 697281"/>
                    <a:gd name="connsiteX2" fmla="*/ 164517 w 305865"/>
                    <a:gd name="connsiteY2" fmla="*/ 173533 h 697281"/>
                    <a:gd name="connsiteX3" fmla="*/ 193483 w 305865"/>
                    <a:gd name="connsiteY3" fmla="*/ 258156 h 697281"/>
                    <a:gd name="connsiteX4" fmla="*/ 32112 w 305865"/>
                    <a:gd name="connsiteY4" fmla="*/ 697281 h 697281"/>
                    <a:gd name="connsiteX5" fmla="*/ 5625 w 305865"/>
                    <a:gd name="connsiteY5" fmla="*/ 470096 h 697281"/>
                    <a:gd name="connsiteX6" fmla="*/ 142176 w 305865"/>
                    <a:gd name="connsiteY6" fmla="*/ 128491 h 697281"/>
                    <a:gd name="connsiteX7" fmla="*/ 252475 w 305865"/>
                    <a:gd name="connsiteY7" fmla="*/ 10647 h 697281"/>
                    <a:gd name="connsiteX8" fmla="*/ 268260 w 305865"/>
                    <a:gd name="connsiteY8" fmla="*/ 0 h 697281"/>
                    <a:gd name="connsiteX0" fmla="*/ 268260 w 305865"/>
                    <a:gd name="connsiteY0" fmla="*/ 0 h 697281"/>
                    <a:gd name="connsiteX1" fmla="*/ 305865 w 305865"/>
                    <a:gd name="connsiteY1" fmla="*/ 52026 h 697281"/>
                    <a:gd name="connsiteX2" fmla="*/ 164517 w 305865"/>
                    <a:gd name="connsiteY2" fmla="*/ 173533 h 697281"/>
                    <a:gd name="connsiteX3" fmla="*/ 193483 w 305865"/>
                    <a:gd name="connsiteY3" fmla="*/ 258156 h 697281"/>
                    <a:gd name="connsiteX4" fmla="*/ 32112 w 305865"/>
                    <a:gd name="connsiteY4" fmla="*/ 697281 h 697281"/>
                    <a:gd name="connsiteX5" fmla="*/ 5625 w 305865"/>
                    <a:gd name="connsiteY5" fmla="*/ 470096 h 697281"/>
                    <a:gd name="connsiteX6" fmla="*/ 142176 w 305865"/>
                    <a:gd name="connsiteY6" fmla="*/ 128491 h 697281"/>
                    <a:gd name="connsiteX7" fmla="*/ 252475 w 305865"/>
                    <a:gd name="connsiteY7" fmla="*/ 10647 h 697281"/>
                    <a:gd name="connsiteX8" fmla="*/ 268260 w 305865"/>
                    <a:gd name="connsiteY8" fmla="*/ 0 h 697281"/>
                    <a:gd name="connsiteX0" fmla="*/ 269228 w 306833"/>
                    <a:gd name="connsiteY0" fmla="*/ 0 h 682994"/>
                    <a:gd name="connsiteX1" fmla="*/ 306833 w 306833"/>
                    <a:gd name="connsiteY1" fmla="*/ 52026 h 682994"/>
                    <a:gd name="connsiteX2" fmla="*/ 165485 w 306833"/>
                    <a:gd name="connsiteY2" fmla="*/ 173533 h 682994"/>
                    <a:gd name="connsiteX3" fmla="*/ 194451 w 306833"/>
                    <a:gd name="connsiteY3" fmla="*/ 258156 h 682994"/>
                    <a:gd name="connsiteX4" fmla="*/ 28317 w 306833"/>
                    <a:gd name="connsiteY4" fmla="*/ 682994 h 682994"/>
                    <a:gd name="connsiteX5" fmla="*/ 6593 w 306833"/>
                    <a:gd name="connsiteY5" fmla="*/ 470096 h 682994"/>
                    <a:gd name="connsiteX6" fmla="*/ 143144 w 306833"/>
                    <a:gd name="connsiteY6" fmla="*/ 128491 h 682994"/>
                    <a:gd name="connsiteX7" fmla="*/ 253443 w 306833"/>
                    <a:gd name="connsiteY7" fmla="*/ 10647 h 682994"/>
                    <a:gd name="connsiteX8" fmla="*/ 269228 w 306833"/>
                    <a:gd name="connsiteY8" fmla="*/ 0 h 682994"/>
                    <a:gd name="connsiteX0" fmla="*/ 269228 w 306833"/>
                    <a:gd name="connsiteY0" fmla="*/ 0 h 682994"/>
                    <a:gd name="connsiteX1" fmla="*/ 306833 w 306833"/>
                    <a:gd name="connsiteY1" fmla="*/ 52026 h 682994"/>
                    <a:gd name="connsiteX2" fmla="*/ 165485 w 306833"/>
                    <a:gd name="connsiteY2" fmla="*/ 173533 h 682994"/>
                    <a:gd name="connsiteX3" fmla="*/ 194451 w 306833"/>
                    <a:gd name="connsiteY3" fmla="*/ 258156 h 682994"/>
                    <a:gd name="connsiteX4" fmla="*/ 28317 w 306833"/>
                    <a:gd name="connsiteY4" fmla="*/ 682994 h 682994"/>
                    <a:gd name="connsiteX5" fmla="*/ 6593 w 306833"/>
                    <a:gd name="connsiteY5" fmla="*/ 470096 h 682994"/>
                    <a:gd name="connsiteX6" fmla="*/ 143144 w 306833"/>
                    <a:gd name="connsiteY6" fmla="*/ 128491 h 682994"/>
                    <a:gd name="connsiteX7" fmla="*/ 236774 w 306833"/>
                    <a:gd name="connsiteY7" fmla="*/ 17791 h 682994"/>
                    <a:gd name="connsiteX8" fmla="*/ 269228 w 306833"/>
                    <a:gd name="connsiteY8" fmla="*/ 0 h 682994"/>
                    <a:gd name="connsiteX0" fmla="*/ 269228 w 306833"/>
                    <a:gd name="connsiteY0" fmla="*/ 0 h 682994"/>
                    <a:gd name="connsiteX1" fmla="*/ 306833 w 306833"/>
                    <a:gd name="connsiteY1" fmla="*/ 52026 h 682994"/>
                    <a:gd name="connsiteX2" fmla="*/ 165485 w 306833"/>
                    <a:gd name="connsiteY2" fmla="*/ 173533 h 682994"/>
                    <a:gd name="connsiteX3" fmla="*/ 194451 w 306833"/>
                    <a:gd name="connsiteY3" fmla="*/ 258156 h 682994"/>
                    <a:gd name="connsiteX4" fmla="*/ 28317 w 306833"/>
                    <a:gd name="connsiteY4" fmla="*/ 682994 h 682994"/>
                    <a:gd name="connsiteX5" fmla="*/ 6593 w 306833"/>
                    <a:gd name="connsiteY5" fmla="*/ 470096 h 682994"/>
                    <a:gd name="connsiteX6" fmla="*/ 143144 w 306833"/>
                    <a:gd name="connsiteY6" fmla="*/ 128491 h 682994"/>
                    <a:gd name="connsiteX7" fmla="*/ 239155 w 306833"/>
                    <a:gd name="connsiteY7" fmla="*/ 10647 h 682994"/>
                    <a:gd name="connsiteX8" fmla="*/ 269228 w 306833"/>
                    <a:gd name="connsiteY8" fmla="*/ 0 h 682994"/>
                    <a:gd name="connsiteX0" fmla="*/ 269228 w 306833"/>
                    <a:gd name="connsiteY0" fmla="*/ 0 h 682994"/>
                    <a:gd name="connsiteX1" fmla="*/ 306833 w 306833"/>
                    <a:gd name="connsiteY1" fmla="*/ 52026 h 682994"/>
                    <a:gd name="connsiteX2" fmla="*/ 165485 w 306833"/>
                    <a:gd name="connsiteY2" fmla="*/ 173533 h 682994"/>
                    <a:gd name="connsiteX3" fmla="*/ 194451 w 306833"/>
                    <a:gd name="connsiteY3" fmla="*/ 258156 h 682994"/>
                    <a:gd name="connsiteX4" fmla="*/ 28317 w 306833"/>
                    <a:gd name="connsiteY4" fmla="*/ 682994 h 682994"/>
                    <a:gd name="connsiteX5" fmla="*/ 6593 w 306833"/>
                    <a:gd name="connsiteY5" fmla="*/ 470096 h 682994"/>
                    <a:gd name="connsiteX6" fmla="*/ 143144 w 306833"/>
                    <a:gd name="connsiteY6" fmla="*/ 128491 h 682994"/>
                    <a:gd name="connsiteX7" fmla="*/ 239155 w 306833"/>
                    <a:gd name="connsiteY7" fmla="*/ 10647 h 682994"/>
                    <a:gd name="connsiteX8" fmla="*/ 269228 w 306833"/>
                    <a:gd name="connsiteY8" fmla="*/ 0 h 682994"/>
                    <a:gd name="connsiteX0" fmla="*/ 268896 w 306501"/>
                    <a:gd name="connsiteY0" fmla="*/ 0 h 682994"/>
                    <a:gd name="connsiteX1" fmla="*/ 306501 w 306501"/>
                    <a:gd name="connsiteY1" fmla="*/ 52026 h 682994"/>
                    <a:gd name="connsiteX2" fmla="*/ 165153 w 306501"/>
                    <a:gd name="connsiteY2" fmla="*/ 173533 h 682994"/>
                    <a:gd name="connsiteX3" fmla="*/ 194119 w 306501"/>
                    <a:gd name="connsiteY3" fmla="*/ 258156 h 682994"/>
                    <a:gd name="connsiteX4" fmla="*/ 27985 w 306501"/>
                    <a:gd name="connsiteY4" fmla="*/ 682994 h 682994"/>
                    <a:gd name="connsiteX5" fmla="*/ 6261 w 306501"/>
                    <a:gd name="connsiteY5" fmla="*/ 470096 h 682994"/>
                    <a:gd name="connsiteX6" fmla="*/ 138049 w 306501"/>
                    <a:gd name="connsiteY6" fmla="*/ 128491 h 682994"/>
                    <a:gd name="connsiteX7" fmla="*/ 238823 w 306501"/>
                    <a:gd name="connsiteY7" fmla="*/ 10647 h 682994"/>
                    <a:gd name="connsiteX8" fmla="*/ 268896 w 306501"/>
                    <a:gd name="connsiteY8" fmla="*/ 0 h 682994"/>
                    <a:gd name="connsiteX0" fmla="*/ 274912 w 312517"/>
                    <a:gd name="connsiteY0" fmla="*/ 0 h 697282"/>
                    <a:gd name="connsiteX1" fmla="*/ 312517 w 312517"/>
                    <a:gd name="connsiteY1" fmla="*/ 52026 h 697282"/>
                    <a:gd name="connsiteX2" fmla="*/ 171169 w 312517"/>
                    <a:gd name="connsiteY2" fmla="*/ 173533 h 697282"/>
                    <a:gd name="connsiteX3" fmla="*/ 200135 w 312517"/>
                    <a:gd name="connsiteY3" fmla="*/ 258156 h 697282"/>
                    <a:gd name="connsiteX4" fmla="*/ 14951 w 312517"/>
                    <a:gd name="connsiteY4" fmla="*/ 697282 h 697282"/>
                    <a:gd name="connsiteX5" fmla="*/ 12277 w 312517"/>
                    <a:gd name="connsiteY5" fmla="*/ 470096 h 697282"/>
                    <a:gd name="connsiteX6" fmla="*/ 144065 w 312517"/>
                    <a:gd name="connsiteY6" fmla="*/ 128491 h 697282"/>
                    <a:gd name="connsiteX7" fmla="*/ 244839 w 312517"/>
                    <a:gd name="connsiteY7" fmla="*/ 10647 h 697282"/>
                    <a:gd name="connsiteX8" fmla="*/ 274912 w 312517"/>
                    <a:gd name="connsiteY8" fmla="*/ 0 h 697282"/>
                    <a:gd name="connsiteX0" fmla="*/ 274912 w 312517"/>
                    <a:gd name="connsiteY0" fmla="*/ 0 h 697282"/>
                    <a:gd name="connsiteX1" fmla="*/ 312517 w 312517"/>
                    <a:gd name="connsiteY1" fmla="*/ 52026 h 697282"/>
                    <a:gd name="connsiteX2" fmla="*/ 200135 w 312517"/>
                    <a:gd name="connsiteY2" fmla="*/ 258156 h 697282"/>
                    <a:gd name="connsiteX3" fmla="*/ 14951 w 312517"/>
                    <a:gd name="connsiteY3" fmla="*/ 697282 h 697282"/>
                    <a:gd name="connsiteX4" fmla="*/ 12277 w 312517"/>
                    <a:gd name="connsiteY4" fmla="*/ 470096 h 697282"/>
                    <a:gd name="connsiteX5" fmla="*/ 144065 w 312517"/>
                    <a:gd name="connsiteY5" fmla="*/ 128491 h 697282"/>
                    <a:gd name="connsiteX6" fmla="*/ 244839 w 312517"/>
                    <a:gd name="connsiteY6" fmla="*/ 10647 h 697282"/>
                    <a:gd name="connsiteX7" fmla="*/ 274912 w 312517"/>
                    <a:gd name="connsiteY7" fmla="*/ 0 h 697282"/>
                    <a:gd name="connsiteX0" fmla="*/ 274912 w 312517"/>
                    <a:gd name="connsiteY0" fmla="*/ 0 h 697282"/>
                    <a:gd name="connsiteX1" fmla="*/ 312517 w 312517"/>
                    <a:gd name="connsiteY1" fmla="*/ 52026 h 697282"/>
                    <a:gd name="connsiteX2" fmla="*/ 188229 w 312517"/>
                    <a:gd name="connsiteY2" fmla="*/ 241487 h 697282"/>
                    <a:gd name="connsiteX3" fmla="*/ 14951 w 312517"/>
                    <a:gd name="connsiteY3" fmla="*/ 697282 h 697282"/>
                    <a:gd name="connsiteX4" fmla="*/ 12277 w 312517"/>
                    <a:gd name="connsiteY4" fmla="*/ 470096 h 697282"/>
                    <a:gd name="connsiteX5" fmla="*/ 144065 w 312517"/>
                    <a:gd name="connsiteY5" fmla="*/ 128491 h 697282"/>
                    <a:gd name="connsiteX6" fmla="*/ 244839 w 312517"/>
                    <a:gd name="connsiteY6" fmla="*/ 10647 h 697282"/>
                    <a:gd name="connsiteX7" fmla="*/ 274912 w 312517"/>
                    <a:gd name="connsiteY7" fmla="*/ 0 h 697282"/>
                    <a:gd name="connsiteX0" fmla="*/ 274912 w 312517"/>
                    <a:gd name="connsiteY0" fmla="*/ 0 h 697282"/>
                    <a:gd name="connsiteX1" fmla="*/ 312517 w 312517"/>
                    <a:gd name="connsiteY1" fmla="*/ 52026 h 697282"/>
                    <a:gd name="connsiteX2" fmla="*/ 188229 w 312517"/>
                    <a:gd name="connsiteY2" fmla="*/ 241487 h 697282"/>
                    <a:gd name="connsiteX3" fmla="*/ 14951 w 312517"/>
                    <a:gd name="connsiteY3" fmla="*/ 697282 h 697282"/>
                    <a:gd name="connsiteX4" fmla="*/ 12277 w 312517"/>
                    <a:gd name="connsiteY4" fmla="*/ 470096 h 697282"/>
                    <a:gd name="connsiteX5" fmla="*/ 144065 w 312517"/>
                    <a:gd name="connsiteY5" fmla="*/ 128491 h 697282"/>
                    <a:gd name="connsiteX6" fmla="*/ 244839 w 312517"/>
                    <a:gd name="connsiteY6" fmla="*/ 10647 h 697282"/>
                    <a:gd name="connsiteX7" fmla="*/ 274912 w 312517"/>
                    <a:gd name="connsiteY7" fmla="*/ 0 h 697282"/>
                    <a:gd name="connsiteX0" fmla="*/ 301106 w 312517"/>
                    <a:gd name="connsiteY0" fmla="*/ 0 h 711570"/>
                    <a:gd name="connsiteX1" fmla="*/ 312517 w 312517"/>
                    <a:gd name="connsiteY1" fmla="*/ 66314 h 711570"/>
                    <a:gd name="connsiteX2" fmla="*/ 188229 w 312517"/>
                    <a:gd name="connsiteY2" fmla="*/ 255775 h 711570"/>
                    <a:gd name="connsiteX3" fmla="*/ 14951 w 312517"/>
                    <a:gd name="connsiteY3" fmla="*/ 711570 h 711570"/>
                    <a:gd name="connsiteX4" fmla="*/ 12277 w 312517"/>
                    <a:gd name="connsiteY4" fmla="*/ 484384 h 711570"/>
                    <a:gd name="connsiteX5" fmla="*/ 144065 w 312517"/>
                    <a:gd name="connsiteY5" fmla="*/ 142779 h 711570"/>
                    <a:gd name="connsiteX6" fmla="*/ 244839 w 312517"/>
                    <a:gd name="connsiteY6" fmla="*/ 24935 h 711570"/>
                    <a:gd name="connsiteX7" fmla="*/ 301106 w 312517"/>
                    <a:gd name="connsiteY7" fmla="*/ 0 h 711570"/>
                    <a:gd name="connsiteX0" fmla="*/ 301106 w 312517"/>
                    <a:gd name="connsiteY0" fmla="*/ 0 h 711570"/>
                    <a:gd name="connsiteX1" fmla="*/ 312517 w 312517"/>
                    <a:gd name="connsiteY1" fmla="*/ 66314 h 711570"/>
                    <a:gd name="connsiteX2" fmla="*/ 188229 w 312517"/>
                    <a:gd name="connsiteY2" fmla="*/ 255775 h 711570"/>
                    <a:gd name="connsiteX3" fmla="*/ 14951 w 312517"/>
                    <a:gd name="connsiteY3" fmla="*/ 711570 h 711570"/>
                    <a:gd name="connsiteX4" fmla="*/ 12277 w 312517"/>
                    <a:gd name="connsiteY4" fmla="*/ 484384 h 711570"/>
                    <a:gd name="connsiteX5" fmla="*/ 144065 w 312517"/>
                    <a:gd name="connsiteY5" fmla="*/ 142779 h 711570"/>
                    <a:gd name="connsiteX6" fmla="*/ 244839 w 312517"/>
                    <a:gd name="connsiteY6" fmla="*/ 24935 h 711570"/>
                    <a:gd name="connsiteX7" fmla="*/ 301106 w 312517"/>
                    <a:gd name="connsiteY7" fmla="*/ 0 h 711570"/>
                    <a:gd name="connsiteX0" fmla="*/ 288829 w 300240"/>
                    <a:gd name="connsiteY0" fmla="*/ 0 h 485772"/>
                    <a:gd name="connsiteX1" fmla="*/ 300240 w 300240"/>
                    <a:gd name="connsiteY1" fmla="*/ 66314 h 485772"/>
                    <a:gd name="connsiteX2" fmla="*/ 175952 w 300240"/>
                    <a:gd name="connsiteY2" fmla="*/ 255775 h 485772"/>
                    <a:gd name="connsiteX3" fmla="*/ 0 w 300240"/>
                    <a:gd name="connsiteY3" fmla="*/ 484384 h 485772"/>
                    <a:gd name="connsiteX4" fmla="*/ 131788 w 300240"/>
                    <a:gd name="connsiteY4" fmla="*/ 142779 h 485772"/>
                    <a:gd name="connsiteX5" fmla="*/ 232562 w 300240"/>
                    <a:gd name="connsiteY5" fmla="*/ 24935 h 485772"/>
                    <a:gd name="connsiteX6" fmla="*/ 288829 w 300240"/>
                    <a:gd name="connsiteY6" fmla="*/ 0 h 485772"/>
                    <a:gd name="connsiteX0" fmla="*/ 286448 w 297859"/>
                    <a:gd name="connsiteY0" fmla="*/ 0 h 497610"/>
                    <a:gd name="connsiteX1" fmla="*/ 297859 w 297859"/>
                    <a:gd name="connsiteY1" fmla="*/ 66314 h 497610"/>
                    <a:gd name="connsiteX2" fmla="*/ 173571 w 297859"/>
                    <a:gd name="connsiteY2" fmla="*/ 255775 h 497610"/>
                    <a:gd name="connsiteX3" fmla="*/ 0 w 297859"/>
                    <a:gd name="connsiteY3" fmla="*/ 496290 h 497610"/>
                    <a:gd name="connsiteX4" fmla="*/ 129407 w 297859"/>
                    <a:gd name="connsiteY4" fmla="*/ 142779 h 497610"/>
                    <a:gd name="connsiteX5" fmla="*/ 230181 w 297859"/>
                    <a:gd name="connsiteY5" fmla="*/ 24935 h 497610"/>
                    <a:gd name="connsiteX6" fmla="*/ 286448 w 297859"/>
                    <a:gd name="connsiteY6" fmla="*/ 0 h 497610"/>
                    <a:gd name="connsiteX0" fmla="*/ 286448 w 297859"/>
                    <a:gd name="connsiteY0" fmla="*/ 0 h 497610"/>
                    <a:gd name="connsiteX1" fmla="*/ 297859 w 297859"/>
                    <a:gd name="connsiteY1" fmla="*/ 66314 h 497610"/>
                    <a:gd name="connsiteX2" fmla="*/ 173571 w 297859"/>
                    <a:gd name="connsiteY2" fmla="*/ 255775 h 497610"/>
                    <a:gd name="connsiteX3" fmla="*/ 0 w 297859"/>
                    <a:gd name="connsiteY3" fmla="*/ 496290 h 497610"/>
                    <a:gd name="connsiteX4" fmla="*/ 129407 w 297859"/>
                    <a:gd name="connsiteY4" fmla="*/ 142779 h 497610"/>
                    <a:gd name="connsiteX5" fmla="*/ 230181 w 297859"/>
                    <a:gd name="connsiteY5" fmla="*/ 24935 h 497610"/>
                    <a:gd name="connsiteX6" fmla="*/ 286448 w 297859"/>
                    <a:gd name="connsiteY6" fmla="*/ 0 h 497610"/>
                    <a:gd name="connsiteX0" fmla="*/ 286448 w 297859"/>
                    <a:gd name="connsiteY0" fmla="*/ 0 h 497580"/>
                    <a:gd name="connsiteX1" fmla="*/ 297859 w 297859"/>
                    <a:gd name="connsiteY1" fmla="*/ 66314 h 497580"/>
                    <a:gd name="connsiteX2" fmla="*/ 161665 w 297859"/>
                    <a:gd name="connsiteY2" fmla="*/ 251012 h 497580"/>
                    <a:gd name="connsiteX3" fmla="*/ 0 w 297859"/>
                    <a:gd name="connsiteY3" fmla="*/ 496290 h 497580"/>
                    <a:gd name="connsiteX4" fmla="*/ 129407 w 297859"/>
                    <a:gd name="connsiteY4" fmla="*/ 142779 h 497580"/>
                    <a:gd name="connsiteX5" fmla="*/ 230181 w 297859"/>
                    <a:gd name="connsiteY5" fmla="*/ 24935 h 497580"/>
                    <a:gd name="connsiteX6" fmla="*/ 286448 w 297859"/>
                    <a:gd name="connsiteY6" fmla="*/ 0 h 497580"/>
                    <a:gd name="connsiteX0" fmla="*/ 286448 w 297859"/>
                    <a:gd name="connsiteY0" fmla="*/ 0 h 497580"/>
                    <a:gd name="connsiteX1" fmla="*/ 297859 w 297859"/>
                    <a:gd name="connsiteY1" fmla="*/ 66314 h 497580"/>
                    <a:gd name="connsiteX2" fmla="*/ 161665 w 297859"/>
                    <a:gd name="connsiteY2" fmla="*/ 251012 h 497580"/>
                    <a:gd name="connsiteX3" fmla="*/ 0 w 297859"/>
                    <a:gd name="connsiteY3" fmla="*/ 496290 h 497580"/>
                    <a:gd name="connsiteX4" fmla="*/ 129407 w 297859"/>
                    <a:gd name="connsiteY4" fmla="*/ 142779 h 497580"/>
                    <a:gd name="connsiteX5" fmla="*/ 230181 w 297859"/>
                    <a:gd name="connsiteY5" fmla="*/ 24935 h 497580"/>
                    <a:gd name="connsiteX6" fmla="*/ 286448 w 297859"/>
                    <a:gd name="connsiteY6" fmla="*/ 0 h 497580"/>
                    <a:gd name="connsiteX0" fmla="*/ 286448 w 297859"/>
                    <a:gd name="connsiteY0" fmla="*/ 0 h 497884"/>
                    <a:gd name="connsiteX1" fmla="*/ 297859 w 297859"/>
                    <a:gd name="connsiteY1" fmla="*/ 66314 h 497884"/>
                    <a:gd name="connsiteX2" fmla="*/ 161665 w 297859"/>
                    <a:gd name="connsiteY2" fmla="*/ 251012 h 497884"/>
                    <a:gd name="connsiteX3" fmla="*/ 0 w 297859"/>
                    <a:gd name="connsiteY3" fmla="*/ 496290 h 497884"/>
                    <a:gd name="connsiteX4" fmla="*/ 129407 w 297859"/>
                    <a:gd name="connsiteY4" fmla="*/ 142779 h 497884"/>
                    <a:gd name="connsiteX5" fmla="*/ 230181 w 297859"/>
                    <a:gd name="connsiteY5" fmla="*/ 24935 h 497884"/>
                    <a:gd name="connsiteX6" fmla="*/ 286448 w 297859"/>
                    <a:gd name="connsiteY6" fmla="*/ 0 h 497884"/>
                    <a:gd name="connsiteX0" fmla="*/ 286448 w 297859"/>
                    <a:gd name="connsiteY0" fmla="*/ 0 h 497741"/>
                    <a:gd name="connsiteX1" fmla="*/ 297859 w 297859"/>
                    <a:gd name="connsiteY1" fmla="*/ 66314 h 497741"/>
                    <a:gd name="connsiteX2" fmla="*/ 147377 w 297859"/>
                    <a:gd name="connsiteY2" fmla="*/ 234344 h 497741"/>
                    <a:gd name="connsiteX3" fmla="*/ 0 w 297859"/>
                    <a:gd name="connsiteY3" fmla="*/ 496290 h 497741"/>
                    <a:gd name="connsiteX4" fmla="*/ 129407 w 297859"/>
                    <a:gd name="connsiteY4" fmla="*/ 142779 h 497741"/>
                    <a:gd name="connsiteX5" fmla="*/ 230181 w 297859"/>
                    <a:gd name="connsiteY5" fmla="*/ 24935 h 497741"/>
                    <a:gd name="connsiteX6" fmla="*/ 286448 w 297859"/>
                    <a:gd name="connsiteY6" fmla="*/ 0 h 497741"/>
                    <a:gd name="connsiteX0" fmla="*/ 286448 w 495503"/>
                    <a:gd name="connsiteY0" fmla="*/ 14648 h 512389"/>
                    <a:gd name="connsiteX1" fmla="*/ 495503 w 495503"/>
                    <a:gd name="connsiteY1" fmla="*/ 0 h 512389"/>
                    <a:gd name="connsiteX2" fmla="*/ 147377 w 495503"/>
                    <a:gd name="connsiteY2" fmla="*/ 248992 h 512389"/>
                    <a:gd name="connsiteX3" fmla="*/ 0 w 495503"/>
                    <a:gd name="connsiteY3" fmla="*/ 510938 h 512389"/>
                    <a:gd name="connsiteX4" fmla="*/ 129407 w 495503"/>
                    <a:gd name="connsiteY4" fmla="*/ 157427 h 512389"/>
                    <a:gd name="connsiteX5" fmla="*/ 230181 w 495503"/>
                    <a:gd name="connsiteY5" fmla="*/ 39583 h 512389"/>
                    <a:gd name="connsiteX6" fmla="*/ 286448 w 495503"/>
                    <a:gd name="connsiteY6" fmla="*/ 14648 h 512389"/>
                    <a:gd name="connsiteX0" fmla="*/ 286448 w 495503"/>
                    <a:gd name="connsiteY0" fmla="*/ 20048 h 517789"/>
                    <a:gd name="connsiteX1" fmla="*/ 495503 w 495503"/>
                    <a:gd name="connsiteY1" fmla="*/ 5400 h 517789"/>
                    <a:gd name="connsiteX2" fmla="*/ 147377 w 495503"/>
                    <a:gd name="connsiteY2" fmla="*/ 254392 h 517789"/>
                    <a:gd name="connsiteX3" fmla="*/ 0 w 495503"/>
                    <a:gd name="connsiteY3" fmla="*/ 516338 h 517789"/>
                    <a:gd name="connsiteX4" fmla="*/ 129407 w 495503"/>
                    <a:gd name="connsiteY4" fmla="*/ 162827 h 517789"/>
                    <a:gd name="connsiteX5" fmla="*/ 230181 w 495503"/>
                    <a:gd name="connsiteY5" fmla="*/ 44983 h 517789"/>
                    <a:gd name="connsiteX6" fmla="*/ 286448 w 495503"/>
                    <a:gd name="connsiteY6" fmla="*/ 20048 h 517789"/>
                    <a:gd name="connsiteX0" fmla="*/ 286448 w 495503"/>
                    <a:gd name="connsiteY0" fmla="*/ 20048 h 517789"/>
                    <a:gd name="connsiteX1" fmla="*/ 495503 w 495503"/>
                    <a:gd name="connsiteY1" fmla="*/ 5400 h 517789"/>
                    <a:gd name="connsiteX2" fmla="*/ 147377 w 495503"/>
                    <a:gd name="connsiteY2" fmla="*/ 254392 h 517789"/>
                    <a:gd name="connsiteX3" fmla="*/ 0 w 495503"/>
                    <a:gd name="connsiteY3" fmla="*/ 516338 h 517789"/>
                    <a:gd name="connsiteX4" fmla="*/ 129407 w 495503"/>
                    <a:gd name="connsiteY4" fmla="*/ 162827 h 517789"/>
                    <a:gd name="connsiteX5" fmla="*/ 230181 w 495503"/>
                    <a:gd name="connsiteY5" fmla="*/ 44983 h 517789"/>
                    <a:gd name="connsiteX6" fmla="*/ 286448 w 495503"/>
                    <a:gd name="connsiteY6" fmla="*/ 20048 h 517789"/>
                    <a:gd name="connsiteX0" fmla="*/ 286448 w 524078"/>
                    <a:gd name="connsiteY0" fmla="*/ 18018 h 515759"/>
                    <a:gd name="connsiteX1" fmla="*/ 524078 w 524078"/>
                    <a:gd name="connsiteY1" fmla="*/ 5752 h 515759"/>
                    <a:gd name="connsiteX2" fmla="*/ 147377 w 524078"/>
                    <a:gd name="connsiteY2" fmla="*/ 252362 h 515759"/>
                    <a:gd name="connsiteX3" fmla="*/ 0 w 524078"/>
                    <a:gd name="connsiteY3" fmla="*/ 514308 h 515759"/>
                    <a:gd name="connsiteX4" fmla="*/ 129407 w 524078"/>
                    <a:gd name="connsiteY4" fmla="*/ 160797 h 515759"/>
                    <a:gd name="connsiteX5" fmla="*/ 230181 w 524078"/>
                    <a:gd name="connsiteY5" fmla="*/ 42953 h 515759"/>
                    <a:gd name="connsiteX6" fmla="*/ 286448 w 524078"/>
                    <a:gd name="connsiteY6" fmla="*/ 18018 h 515759"/>
                    <a:gd name="connsiteX0" fmla="*/ 286448 w 524078"/>
                    <a:gd name="connsiteY0" fmla="*/ 18018 h 515759"/>
                    <a:gd name="connsiteX1" fmla="*/ 524078 w 524078"/>
                    <a:gd name="connsiteY1" fmla="*/ 5752 h 515759"/>
                    <a:gd name="connsiteX2" fmla="*/ 147377 w 524078"/>
                    <a:gd name="connsiteY2" fmla="*/ 252362 h 515759"/>
                    <a:gd name="connsiteX3" fmla="*/ 0 w 524078"/>
                    <a:gd name="connsiteY3" fmla="*/ 514308 h 515759"/>
                    <a:gd name="connsiteX4" fmla="*/ 129407 w 524078"/>
                    <a:gd name="connsiteY4" fmla="*/ 160797 h 515759"/>
                    <a:gd name="connsiteX5" fmla="*/ 230181 w 524078"/>
                    <a:gd name="connsiteY5" fmla="*/ 42953 h 515759"/>
                    <a:gd name="connsiteX6" fmla="*/ 286448 w 524078"/>
                    <a:gd name="connsiteY6" fmla="*/ 18018 h 515759"/>
                    <a:gd name="connsiteX0" fmla="*/ 286448 w 524078"/>
                    <a:gd name="connsiteY0" fmla="*/ 18018 h 515723"/>
                    <a:gd name="connsiteX1" fmla="*/ 524078 w 524078"/>
                    <a:gd name="connsiteY1" fmla="*/ 5752 h 515723"/>
                    <a:gd name="connsiteX2" fmla="*/ 147377 w 524078"/>
                    <a:gd name="connsiteY2" fmla="*/ 252362 h 515723"/>
                    <a:gd name="connsiteX3" fmla="*/ 0 w 524078"/>
                    <a:gd name="connsiteY3" fmla="*/ 514308 h 515723"/>
                    <a:gd name="connsiteX4" fmla="*/ 129407 w 524078"/>
                    <a:gd name="connsiteY4" fmla="*/ 160797 h 515723"/>
                    <a:gd name="connsiteX5" fmla="*/ 230181 w 524078"/>
                    <a:gd name="connsiteY5" fmla="*/ 42953 h 515723"/>
                    <a:gd name="connsiteX6" fmla="*/ 286448 w 524078"/>
                    <a:gd name="connsiteY6" fmla="*/ 18018 h 515723"/>
                    <a:gd name="connsiteX0" fmla="*/ 286448 w 566941"/>
                    <a:gd name="connsiteY0" fmla="*/ 4662 h 502200"/>
                    <a:gd name="connsiteX1" fmla="*/ 566941 w 566941"/>
                    <a:gd name="connsiteY1" fmla="*/ 11446 h 502200"/>
                    <a:gd name="connsiteX2" fmla="*/ 147377 w 566941"/>
                    <a:gd name="connsiteY2" fmla="*/ 239006 h 502200"/>
                    <a:gd name="connsiteX3" fmla="*/ 0 w 566941"/>
                    <a:gd name="connsiteY3" fmla="*/ 500952 h 502200"/>
                    <a:gd name="connsiteX4" fmla="*/ 129407 w 566941"/>
                    <a:gd name="connsiteY4" fmla="*/ 147441 h 502200"/>
                    <a:gd name="connsiteX5" fmla="*/ 230181 w 566941"/>
                    <a:gd name="connsiteY5" fmla="*/ 29597 h 502200"/>
                    <a:gd name="connsiteX6" fmla="*/ 286448 w 566941"/>
                    <a:gd name="connsiteY6" fmla="*/ 4662 h 502200"/>
                    <a:gd name="connsiteX0" fmla="*/ 286448 w 566941"/>
                    <a:gd name="connsiteY0" fmla="*/ 14446 h 511984"/>
                    <a:gd name="connsiteX1" fmla="*/ 566941 w 566941"/>
                    <a:gd name="connsiteY1" fmla="*/ 21230 h 511984"/>
                    <a:gd name="connsiteX2" fmla="*/ 147377 w 566941"/>
                    <a:gd name="connsiteY2" fmla="*/ 248790 h 511984"/>
                    <a:gd name="connsiteX3" fmla="*/ 0 w 566941"/>
                    <a:gd name="connsiteY3" fmla="*/ 510736 h 511984"/>
                    <a:gd name="connsiteX4" fmla="*/ 129407 w 566941"/>
                    <a:gd name="connsiteY4" fmla="*/ 157225 h 511984"/>
                    <a:gd name="connsiteX5" fmla="*/ 230181 w 566941"/>
                    <a:gd name="connsiteY5" fmla="*/ 39381 h 511984"/>
                    <a:gd name="connsiteX6" fmla="*/ 286448 w 566941"/>
                    <a:gd name="connsiteY6" fmla="*/ 14446 h 511984"/>
                    <a:gd name="connsiteX0" fmla="*/ 286448 w 600279"/>
                    <a:gd name="connsiteY0" fmla="*/ 0 h 497522"/>
                    <a:gd name="connsiteX1" fmla="*/ 600279 w 600279"/>
                    <a:gd name="connsiteY1" fmla="*/ 23453 h 497522"/>
                    <a:gd name="connsiteX2" fmla="*/ 147377 w 600279"/>
                    <a:gd name="connsiteY2" fmla="*/ 234344 h 497522"/>
                    <a:gd name="connsiteX3" fmla="*/ 0 w 600279"/>
                    <a:gd name="connsiteY3" fmla="*/ 496290 h 497522"/>
                    <a:gd name="connsiteX4" fmla="*/ 129407 w 600279"/>
                    <a:gd name="connsiteY4" fmla="*/ 142779 h 497522"/>
                    <a:gd name="connsiteX5" fmla="*/ 230181 w 600279"/>
                    <a:gd name="connsiteY5" fmla="*/ 24935 h 497522"/>
                    <a:gd name="connsiteX6" fmla="*/ 286448 w 600279"/>
                    <a:gd name="connsiteY6" fmla="*/ 0 h 497522"/>
                    <a:gd name="connsiteX0" fmla="*/ 286448 w 600279"/>
                    <a:gd name="connsiteY0" fmla="*/ 5597 h 503119"/>
                    <a:gd name="connsiteX1" fmla="*/ 600279 w 600279"/>
                    <a:gd name="connsiteY1" fmla="*/ 29050 h 503119"/>
                    <a:gd name="connsiteX2" fmla="*/ 147377 w 600279"/>
                    <a:gd name="connsiteY2" fmla="*/ 239941 h 503119"/>
                    <a:gd name="connsiteX3" fmla="*/ 0 w 600279"/>
                    <a:gd name="connsiteY3" fmla="*/ 501887 h 503119"/>
                    <a:gd name="connsiteX4" fmla="*/ 129407 w 600279"/>
                    <a:gd name="connsiteY4" fmla="*/ 148376 h 503119"/>
                    <a:gd name="connsiteX5" fmla="*/ 230181 w 600279"/>
                    <a:gd name="connsiteY5" fmla="*/ 30532 h 503119"/>
                    <a:gd name="connsiteX6" fmla="*/ 286448 w 600279"/>
                    <a:gd name="connsiteY6" fmla="*/ 5597 h 503119"/>
                    <a:gd name="connsiteX0" fmla="*/ 286448 w 600279"/>
                    <a:gd name="connsiteY0" fmla="*/ 17211 h 514733"/>
                    <a:gd name="connsiteX1" fmla="*/ 600279 w 600279"/>
                    <a:gd name="connsiteY1" fmla="*/ 40664 h 514733"/>
                    <a:gd name="connsiteX2" fmla="*/ 147377 w 600279"/>
                    <a:gd name="connsiteY2" fmla="*/ 251555 h 514733"/>
                    <a:gd name="connsiteX3" fmla="*/ 0 w 600279"/>
                    <a:gd name="connsiteY3" fmla="*/ 513501 h 514733"/>
                    <a:gd name="connsiteX4" fmla="*/ 129407 w 600279"/>
                    <a:gd name="connsiteY4" fmla="*/ 159990 h 514733"/>
                    <a:gd name="connsiteX5" fmla="*/ 230181 w 600279"/>
                    <a:gd name="connsiteY5" fmla="*/ 42146 h 514733"/>
                    <a:gd name="connsiteX6" fmla="*/ 286448 w 600279"/>
                    <a:gd name="connsiteY6" fmla="*/ 17211 h 514733"/>
                    <a:gd name="connsiteX0" fmla="*/ 286448 w 600279"/>
                    <a:gd name="connsiteY0" fmla="*/ 17211 h 514733"/>
                    <a:gd name="connsiteX1" fmla="*/ 600279 w 600279"/>
                    <a:gd name="connsiteY1" fmla="*/ 40664 h 514733"/>
                    <a:gd name="connsiteX2" fmla="*/ 147377 w 600279"/>
                    <a:gd name="connsiteY2" fmla="*/ 251555 h 514733"/>
                    <a:gd name="connsiteX3" fmla="*/ 0 w 600279"/>
                    <a:gd name="connsiteY3" fmla="*/ 513501 h 514733"/>
                    <a:gd name="connsiteX4" fmla="*/ 129407 w 600279"/>
                    <a:gd name="connsiteY4" fmla="*/ 159990 h 514733"/>
                    <a:gd name="connsiteX5" fmla="*/ 220656 w 600279"/>
                    <a:gd name="connsiteY5" fmla="*/ 49290 h 514733"/>
                    <a:gd name="connsiteX6" fmla="*/ 286448 w 600279"/>
                    <a:gd name="connsiteY6" fmla="*/ 17211 h 514733"/>
                    <a:gd name="connsiteX0" fmla="*/ 281686 w 600279"/>
                    <a:gd name="connsiteY0" fmla="*/ 16254 h 516157"/>
                    <a:gd name="connsiteX1" fmla="*/ 600279 w 600279"/>
                    <a:gd name="connsiteY1" fmla="*/ 42088 h 516157"/>
                    <a:gd name="connsiteX2" fmla="*/ 147377 w 600279"/>
                    <a:gd name="connsiteY2" fmla="*/ 252979 h 516157"/>
                    <a:gd name="connsiteX3" fmla="*/ 0 w 600279"/>
                    <a:gd name="connsiteY3" fmla="*/ 514925 h 516157"/>
                    <a:gd name="connsiteX4" fmla="*/ 129407 w 600279"/>
                    <a:gd name="connsiteY4" fmla="*/ 161414 h 516157"/>
                    <a:gd name="connsiteX5" fmla="*/ 220656 w 600279"/>
                    <a:gd name="connsiteY5" fmla="*/ 50714 h 516157"/>
                    <a:gd name="connsiteX6" fmla="*/ 281686 w 600279"/>
                    <a:gd name="connsiteY6" fmla="*/ 16254 h 516157"/>
                    <a:gd name="connsiteX0" fmla="*/ 281686 w 600279"/>
                    <a:gd name="connsiteY0" fmla="*/ 10387 h 510290"/>
                    <a:gd name="connsiteX1" fmla="*/ 600279 w 600279"/>
                    <a:gd name="connsiteY1" fmla="*/ 36221 h 510290"/>
                    <a:gd name="connsiteX2" fmla="*/ 147377 w 600279"/>
                    <a:gd name="connsiteY2" fmla="*/ 247112 h 510290"/>
                    <a:gd name="connsiteX3" fmla="*/ 0 w 600279"/>
                    <a:gd name="connsiteY3" fmla="*/ 509058 h 510290"/>
                    <a:gd name="connsiteX4" fmla="*/ 129407 w 600279"/>
                    <a:gd name="connsiteY4" fmla="*/ 155547 h 510290"/>
                    <a:gd name="connsiteX5" fmla="*/ 220656 w 600279"/>
                    <a:gd name="connsiteY5" fmla="*/ 44847 h 510290"/>
                    <a:gd name="connsiteX6" fmla="*/ 281686 w 600279"/>
                    <a:gd name="connsiteY6" fmla="*/ 10387 h 510290"/>
                    <a:gd name="connsiteX0" fmla="*/ 281686 w 600279"/>
                    <a:gd name="connsiteY0" fmla="*/ 10387 h 510627"/>
                    <a:gd name="connsiteX1" fmla="*/ 600279 w 600279"/>
                    <a:gd name="connsiteY1" fmla="*/ 36221 h 510627"/>
                    <a:gd name="connsiteX2" fmla="*/ 147377 w 600279"/>
                    <a:gd name="connsiteY2" fmla="*/ 247112 h 510627"/>
                    <a:gd name="connsiteX3" fmla="*/ 0 w 600279"/>
                    <a:gd name="connsiteY3" fmla="*/ 509058 h 510627"/>
                    <a:gd name="connsiteX4" fmla="*/ 129407 w 600279"/>
                    <a:gd name="connsiteY4" fmla="*/ 155547 h 510627"/>
                    <a:gd name="connsiteX5" fmla="*/ 220656 w 600279"/>
                    <a:gd name="connsiteY5" fmla="*/ 44847 h 510627"/>
                    <a:gd name="connsiteX6" fmla="*/ 281686 w 600279"/>
                    <a:gd name="connsiteY6" fmla="*/ 10387 h 510627"/>
                    <a:gd name="connsiteX0" fmla="*/ 281686 w 600279"/>
                    <a:gd name="connsiteY0" fmla="*/ 10387 h 510585"/>
                    <a:gd name="connsiteX1" fmla="*/ 600279 w 600279"/>
                    <a:gd name="connsiteY1" fmla="*/ 36221 h 510585"/>
                    <a:gd name="connsiteX2" fmla="*/ 154520 w 600279"/>
                    <a:gd name="connsiteY2" fmla="*/ 242349 h 510585"/>
                    <a:gd name="connsiteX3" fmla="*/ 0 w 600279"/>
                    <a:gd name="connsiteY3" fmla="*/ 509058 h 510585"/>
                    <a:gd name="connsiteX4" fmla="*/ 129407 w 600279"/>
                    <a:gd name="connsiteY4" fmla="*/ 155547 h 510585"/>
                    <a:gd name="connsiteX5" fmla="*/ 220656 w 600279"/>
                    <a:gd name="connsiteY5" fmla="*/ 44847 h 510585"/>
                    <a:gd name="connsiteX6" fmla="*/ 281686 w 600279"/>
                    <a:gd name="connsiteY6" fmla="*/ 10387 h 510585"/>
                    <a:gd name="connsiteX0" fmla="*/ 281686 w 600279"/>
                    <a:gd name="connsiteY0" fmla="*/ 10387 h 510585"/>
                    <a:gd name="connsiteX1" fmla="*/ 600279 w 600279"/>
                    <a:gd name="connsiteY1" fmla="*/ 36221 h 510585"/>
                    <a:gd name="connsiteX2" fmla="*/ 154520 w 600279"/>
                    <a:gd name="connsiteY2" fmla="*/ 242349 h 510585"/>
                    <a:gd name="connsiteX3" fmla="*/ 0 w 600279"/>
                    <a:gd name="connsiteY3" fmla="*/ 509058 h 510585"/>
                    <a:gd name="connsiteX4" fmla="*/ 129407 w 600279"/>
                    <a:gd name="connsiteY4" fmla="*/ 155547 h 510585"/>
                    <a:gd name="connsiteX5" fmla="*/ 211131 w 600279"/>
                    <a:gd name="connsiteY5" fmla="*/ 47228 h 510585"/>
                    <a:gd name="connsiteX6" fmla="*/ 281686 w 600279"/>
                    <a:gd name="connsiteY6" fmla="*/ 10387 h 510585"/>
                    <a:gd name="connsiteX0" fmla="*/ 281686 w 600279"/>
                    <a:gd name="connsiteY0" fmla="*/ 10387 h 510585"/>
                    <a:gd name="connsiteX1" fmla="*/ 600279 w 600279"/>
                    <a:gd name="connsiteY1" fmla="*/ 36221 h 510585"/>
                    <a:gd name="connsiteX2" fmla="*/ 154520 w 600279"/>
                    <a:gd name="connsiteY2" fmla="*/ 242349 h 510585"/>
                    <a:gd name="connsiteX3" fmla="*/ 0 w 600279"/>
                    <a:gd name="connsiteY3" fmla="*/ 509058 h 510585"/>
                    <a:gd name="connsiteX4" fmla="*/ 117501 w 600279"/>
                    <a:gd name="connsiteY4" fmla="*/ 153166 h 510585"/>
                    <a:gd name="connsiteX5" fmla="*/ 211131 w 600279"/>
                    <a:gd name="connsiteY5" fmla="*/ 47228 h 510585"/>
                    <a:gd name="connsiteX6" fmla="*/ 281686 w 600279"/>
                    <a:gd name="connsiteY6" fmla="*/ 10387 h 510585"/>
                    <a:gd name="connsiteX0" fmla="*/ 281686 w 600279"/>
                    <a:gd name="connsiteY0" fmla="*/ 10387 h 510585"/>
                    <a:gd name="connsiteX1" fmla="*/ 600279 w 600279"/>
                    <a:gd name="connsiteY1" fmla="*/ 36221 h 510585"/>
                    <a:gd name="connsiteX2" fmla="*/ 154520 w 600279"/>
                    <a:gd name="connsiteY2" fmla="*/ 242349 h 510585"/>
                    <a:gd name="connsiteX3" fmla="*/ 0 w 600279"/>
                    <a:gd name="connsiteY3" fmla="*/ 509058 h 510585"/>
                    <a:gd name="connsiteX4" fmla="*/ 117501 w 600279"/>
                    <a:gd name="connsiteY4" fmla="*/ 153166 h 510585"/>
                    <a:gd name="connsiteX5" fmla="*/ 211131 w 600279"/>
                    <a:gd name="connsiteY5" fmla="*/ 47228 h 510585"/>
                    <a:gd name="connsiteX6" fmla="*/ 281686 w 600279"/>
                    <a:gd name="connsiteY6" fmla="*/ 10387 h 5105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00279" h="510585">
                      <a:moveTo>
                        <a:pt x="281686" y="10387"/>
                      </a:moveTo>
                      <a:cubicBezTo>
                        <a:pt x="372009" y="1536"/>
                        <a:pt x="498050" y="-16841"/>
                        <a:pt x="600279" y="36221"/>
                      </a:cubicBezTo>
                      <a:cubicBezTo>
                        <a:pt x="473125" y="87469"/>
                        <a:pt x="237898" y="115918"/>
                        <a:pt x="154520" y="242349"/>
                      </a:cubicBezTo>
                      <a:cubicBezTo>
                        <a:pt x="71142" y="368780"/>
                        <a:pt x="7361" y="527891"/>
                        <a:pt x="0" y="509058"/>
                      </a:cubicBezTo>
                      <a:cubicBezTo>
                        <a:pt x="14375" y="361872"/>
                        <a:pt x="25864" y="317052"/>
                        <a:pt x="117501" y="153166"/>
                      </a:cubicBezTo>
                      <a:cubicBezTo>
                        <a:pt x="166050" y="79059"/>
                        <a:pt x="180517" y="78026"/>
                        <a:pt x="211131" y="47228"/>
                      </a:cubicBezTo>
                      <a:cubicBezTo>
                        <a:pt x="217187" y="43679"/>
                        <a:pt x="275630" y="13936"/>
                        <a:pt x="281686" y="10387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81" name="フリーフォーム: 図形 580">
                  <a:extLst>
                    <a:ext uri="{FF2B5EF4-FFF2-40B4-BE49-F238E27FC236}">
                      <a16:creationId xmlns:a16="http://schemas.microsoft.com/office/drawing/2014/main" id="{56E2CDFE-BC18-422B-A605-B7D3C5F8B4E3}"/>
                    </a:ext>
                  </a:extLst>
                </p:cNvPr>
                <p:cNvSpPr/>
                <p:nvPr/>
              </p:nvSpPr>
              <p:spPr>
                <a:xfrm>
                  <a:off x="6877844" y="2495550"/>
                  <a:ext cx="521494" cy="411956"/>
                </a:xfrm>
                <a:custGeom>
                  <a:avLst/>
                  <a:gdLst>
                    <a:gd name="connsiteX0" fmla="*/ 0 w 521494"/>
                    <a:gd name="connsiteY0" fmla="*/ 411956 h 411956"/>
                    <a:gd name="connsiteX1" fmla="*/ 173831 w 521494"/>
                    <a:gd name="connsiteY1" fmla="*/ 130969 h 411956"/>
                    <a:gd name="connsiteX2" fmla="*/ 521494 w 521494"/>
                    <a:gd name="connsiteY2" fmla="*/ 9525 h 411956"/>
                    <a:gd name="connsiteX3" fmla="*/ 485775 w 521494"/>
                    <a:gd name="connsiteY3" fmla="*/ 0 h 411956"/>
                    <a:gd name="connsiteX4" fmla="*/ 157162 w 521494"/>
                    <a:gd name="connsiteY4" fmla="*/ 111919 h 411956"/>
                    <a:gd name="connsiteX5" fmla="*/ 0 w 521494"/>
                    <a:gd name="connsiteY5" fmla="*/ 411956 h 411956"/>
                    <a:gd name="connsiteX0" fmla="*/ 0 w 521494"/>
                    <a:gd name="connsiteY0" fmla="*/ 411956 h 411956"/>
                    <a:gd name="connsiteX1" fmla="*/ 173831 w 521494"/>
                    <a:gd name="connsiteY1" fmla="*/ 130969 h 411956"/>
                    <a:gd name="connsiteX2" fmla="*/ 521494 w 521494"/>
                    <a:gd name="connsiteY2" fmla="*/ 9525 h 411956"/>
                    <a:gd name="connsiteX3" fmla="*/ 485775 w 521494"/>
                    <a:gd name="connsiteY3" fmla="*/ 0 h 411956"/>
                    <a:gd name="connsiteX4" fmla="*/ 157162 w 521494"/>
                    <a:gd name="connsiteY4" fmla="*/ 111919 h 411956"/>
                    <a:gd name="connsiteX5" fmla="*/ 0 w 521494"/>
                    <a:gd name="connsiteY5" fmla="*/ 411956 h 411956"/>
                    <a:gd name="connsiteX0" fmla="*/ 0 w 521494"/>
                    <a:gd name="connsiteY0" fmla="*/ 411956 h 411956"/>
                    <a:gd name="connsiteX1" fmla="*/ 173831 w 521494"/>
                    <a:gd name="connsiteY1" fmla="*/ 130969 h 411956"/>
                    <a:gd name="connsiteX2" fmla="*/ 521494 w 521494"/>
                    <a:gd name="connsiteY2" fmla="*/ 9525 h 411956"/>
                    <a:gd name="connsiteX3" fmla="*/ 485775 w 521494"/>
                    <a:gd name="connsiteY3" fmla="*/ 0 h 411956"/>
                    <a:gd name="connsiteX4" fmla="*/ 169068 w 521494"/>
                    <a:gd name="connsiteY4" fmla="*/ 123826 h 411956"/>
                    <a:gd name="connsiteX5" fmla="*/ 0 w 521494"/>
                    <a:gd name="connsiteY5" fmla="*/ 411956 h 411956"/>
                    <a:gd name="connsiteX0" fmla="*/ 0 w 521494"/>
                    <a:gd name="connsiteY0" fmla="*/ 411956 h 411956"/>
                    <a:gd name="connsiteX1" fmla="*/ 173831 w 521494"/>
                    <a:gd name="connsiteY1" fmla="*/ 130969 h 411956"/>
                    <a:gd name="connsiteX2" fmla="*/ 521494 w 521494"/>
                    <a:gd name="connsiteY2" fmla="*/ 9525 h 411956"/>
                    <a:gd name="connsiteX3" fmla="*/ 485775 w 521494"/>
                    <a:gd name="connsiteY3" fmla="*/ 0 h 411956"/>
                    <a:gd name="connsiteX4" fmla="*/ 169068 w 521494"/>
                    <a:gd name="connsiteY4" fmla="*/ 123826 h 411956"/>
                    <a:gd name="connsiteX5" fmla="*/ 0 w 521494"/>
                    <a:gd name="connsiteY5" fmla="*/ 411956 h 411956"/>
                    <a:gd name="connsiteX0" fmla="*/ 0 w 521494"/>
                    <a:gd name="connsiteY0" fmla="*/ 411956 h 411956"/>
                    <a:gd name="connsiteX1" fmla="*/ 173831 w 521494"/>
                    <a:gd name="connsiteY1" fmla="*/ 130969 h 411956"/>
                    <a:gd name="connsiteX2" fmla="*/ 521494 w 521494"/>
                    <a:gd name="connsiteY2" fmla="*/ 9525 h 411956"/>
                    <a:gd name="connsiteX3" fmla="*/ 485775 w 521494"/>
                    <a:gd name="connsiteY3" fmla="*/ 0 h 411956"/>
                    <a:gd name="connsiteX4" fmla="*/ 178593 w 521494"/>
                    <a:gd name="connsiteY4" fmla="*/ 145257 h 411956"/>
                    <a:gd name="connsiteX5" fmla="*/ 0 w 521494"/>
                    <a:gd name="connsiteY5" fmla="*/ 411956 h 411956"/>
                    <a:gd name="connsiteX0" fmla="*/ 0 w 521494"/>
                    <a:gd name="connsiteY0" fmla="*/ 411956 h 411956"/>
                    <a:gd name="connsiteX1" fmla="*/ 173831 w 521494"/>
                    <a:gd name="connsiteY1" fmla="*/ 130969 h 411956"/>
                    <a:gd name="connsiteX2" fmla="*/ 521494 w 521494"/>
                    <a:gd name="connsiteY2" fmla="*/ 9525 h 411956"/>
                    <a:gd name="connsiteX3" fmla="*/ 485775 w 521494"/>
                    <a:gd name="connsiteY3" fmla="*/ 0 h 411956"/>
                    <a:gd name="connsiteX4" fmla="*/ 159543 w 521494"/>
                    <a:gd name="connsiteY4" fmla="*/ 123826 h 411956"/>
                    <a:gd name="connsiteX5" fmla="*/ 0 w 521494"/>
                    <a:gd name="connsiteY5" fmla="*/ 411956 h 411956"/>
                    <a:gd name="connsiteX0" fmla="*/ 0 w 521494"/>
                    <a:gd name="connsiteY0" fmla="*/ 411956 h 411956"/>
                    <a:gd name="connsiteX1" fmla="*/ 180975 w 521494"/>
                    <a:gd name="connsiteY1" fmla="*/ 145256 h 411956"/>
                    <a:gd name="connsiteX2" fmla="*/ 521494 w 521494"/>
                    <a:gd name="connsiteY2" fmla="*/ 9525 h 411956"/>
                    <a:gd name="connsiteX3" fmla="*/ 485775 w 521494"/>
                    <a:gd name="connsiteY3" fmla="*/ 0 h 411956"/>
                    <a:gd name="connsiteX4" fmla="*/ 159543 w 521494"/>
                    <a:gd name="connsiteY4" fmla="*/ 123826 h 411956"/>
                    <a:gd name="connsiteX5" fmla="*/ 0 w 521494"/>
                    <a:gd name="connsiteY5" fmla="*/ 411956 h 411956"/>
                    <a:gd name="connsiteX0" fmla="*/ 0 w 521494"/>
                    <a:gd name="connsiteY0" fmla="*/ 411956 h 411956"/>
                    <a:gd name="connsiteX1" fmla="*/ 180975 w 521494"/>
                    <a:gd name="connsiteY1" fmla="*/ 145256 h 411956"/>
                    <a:gd name="connsiteX2" fmla="*/ 521494 w 521494"/>
                    <a:gd name="connsiteY2" fmla="*/ 9525 h 411956"/>
                    <a:gd name="connsiteX3" fmla="*/ 485775 w 521494"/>
                    <a:gd name="connsiteY3" fmla="*/ 0 h 411956"/>
                    <a:gd name="connsiteX4" fmla="*/ 159543 w 521494"/>
                    <a:gd name="connsiteY4" fmla="*/ 123826 h 411956"/>
                    <a:gd name="connsiteX5" fmla="*/ 0 w 521494"/>
                    <a:gd name="connsiteY5" fmla="*/ 411956 h 411956"/>
                    <a:gd name="connsiteX0" fmla="*/ 0 w 521494"/>
                    <a:gd name="connsiteY0" fmla="*/ 411956 h 411956"/>
                    <a:gd name="connsiteX1" fmla="*/ 180975 w 521494"/>
                    <a:gd name="connsiteY1" fmla="*/ 145256 h 411956"/>
                    <a:gd name="connsiteX2" fmla="*/ 521494 w 521494"/>
                    <a:gd name="connsiteY2" fmla="*/ 9525 h 411956"/>
                    <a:gd name="connsiteX3" fmla="*/ 485775 w 521494"/>
                    <a:gd name="connsiteY3" fmla="*/ 0 h 411956"/>
                    <a:gd name="connsiteX4" fmla="*/ 180974 w 521494"/>
                    <a:gd name="connsiteY4" fmla="*/ 126207 h 411956"/>
                    <a:gd name="connsiteX5" fmla="*/ 0 w 521494"/>
                    <a:gd name="connsiteY5" fmla="*/ 411956 h 4119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21494" h="411956">
                      <a:moveTo>
                        <a:pt x="0" y="411956"/>
                      </a:moveTo>
                      <a:cubicBezTo>
                        <a:pt x="57944" y="318294"/>
                        <a:pt x="98425" y="211931"/>
                        <a:pt x="180975" y="145256"/>
                      </a:cubicBezTo>
                      <a:cubicBezTo>
                        <a:pt x="263525" y="78581"/>
                        <a:pt x="405606" y="50006"/>
                        <a:pt x="521494" y="9525"/>
                      </a:cubicBezTo>
                      <a:lnTo>
                        <a:pt x="485775" y="0"/>
                      </a:lnTo>
                      <a:cubicBezTo>
                        <a:pt x="376237" y="37306"/>
                        <a:pt x="278605" y="57945"/>
                        <a:pt x="180974" y="126207"/>
                      </a:cubicBezTo>
                      <a:cubicBezTo>
                        <a:pt x="83343" y="194469"/>
                        <a:pt x="52387" y="311944"/>
                        <a:pt x="0" y="41195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3" name="フリーフォーム: 図形 582">
                  <a:extLst>
                    <a:ext uri="{FF2B5EF4-FFF2-40B4-BE49-F238E27FC236}">
                      <a16:creationId xmlns:a16="http://schemas.microsoft.com/office/drawing/2014/main" id="{E54357D3-0822-4AAD-9B90-1A06EC277EF8}"/>
                    </a:ext>
                  </a:extLst>
                </p:cNvPr>
                <p:cNvSpPr/>
                <p:nvPr/>
              </p:nvSpPr>
              <p:spPr>
                <a:xfrm rot="299169">
                  <a:off x="6696536" y="1164593"/>
                  <a:ext cx="1054431" cy="430367"/>
                </a:xfrm>
                <a:custGeom>
                  <a:avLst/>
                  <a:gdLst>
                    <a:gd name="connsiteX0" fmla="*/ 425823 w 851646"/>
                    <a:gd name="connsiteY0" fmla="*/ 0 h 312616"/>
                    <a:gd name="connsiteX1" fmla="*/ 827162 w 851646"/>
                    <a:gd name="connsiteY1" fmla="*/ 241124 h 312616"/>
                    <a:gd name="connsiteX2" fmla="*/ 851646 w 851646"/>
                    <a:gd name="connsiteY2" fmla="*/ 312616 h 312616"/>
                    <a:gd name="connsiteX3" fmla="*/ 846055 w 851646"/>
                    <a:gd name="connsiteY3" fmla="*/ 310192 h 312616"/>
                    <a:gd name="connsiteX4" fmla="*/ 425823 w 851646"/>
                    <a:gd name="connsiteY4" fmla="*/ 242767 h 312616"/>
                    <a:gd name="connsiteX5" fmla="*/ 5592 w 851646"/>
                    <a:gd name="connsiteY5" fmla="*/ 310192 h 312616"/>
                    <a:gd name="connsiteX6" fmla="*/ 0 w 851646"/>
                    <a:gd name="connsiteY6" fmla="*/ 312616 h 312616"/>
                    <a:gd name="connsiteX7" fmla="*/ 24484 w 851646"/>
                    <a:gd name="connsiteY7" fmla="*/ 241124 h 312616"/>
                    <a:gd name="connsiteX8" fmla="*/ 425823 w 851646"/>
                    <a:gd name="connsiteY8" fmla="*/ 0 h 312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51646" h="312616">
                      <a:moveTo>
                        <a:pt x="425823" y="0"/>
                      </a:moveTo>
                      <a:cubicBezTo>
                        <a:pt x="606242" y="0"/>
                        <a:pt x="761040" y="99426"/>
                        <a:pt x="827162" y="241124"/>
                      </a:cubicBezTo>
                      <a:lnTo>
                        <a:pt x="851646" y="312616"/>
                      </a:lnTo>
                      <a:lnTo>
                        <a:pt x="846055" y="310192"/>
                      </a:lnTo>
                      <a:cubicBezTo>
                        <a:pt x="726097" y="267624"/>
                        <a:pt x="581486" y="242767"/>
                        <a:pt x="425823" y="242767"/>
                      </a:cubicBezTo>
                      <a:cubicBezTo>
                        <a:pt x="270160" y="242767"/>
                        <a:pt x="125549" y="267624"/>
                        <a:pt x="5592" y="310192"/>
                      </a:cubicBezTo>
                      <a:lnTo>
                        <a:pt x="0" y="312616"/>
                      </a:lnTo>
                      <a:lnTo>
                        <a:pt x="24484" y="241124"/>
                      </a:lnTo>
                      <a:cubicBezTo>
                        <a:pt x="90607" y="99426"/>
                        <a:pt x="245405" y="0"/>
                        <a:pt x="425823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38" name="フリーフォーム: 図形 637">
                  <a:extLst>
                    <a:ext uri="{FF2B5EF4-FFF2-40B4-BE49-F238E27FC236}">
                      <a16:creationId xmlns:a16="http://schemas.microsoft.com/office/drawing/2014/main" id="{8D9C76FC-074D-48D9-8805-CC2CEF7718AD}"/>
                    </a:ext>
                  </a:extLst>
                </p:cNvPr>
                <p:cNvSpPr/>
                <p:nvPr/>
              </p:nvSpPr>
              <p:spPr>
                <a:xfrm>
                  <a:off x="7210652" y="1231107"/>
                  <a:ext cx="532784" cy="1080959"/>
                </a:xfrm>
                <a:custGeom>
                  <a:avLst/>
                  <a:gdLst>
                    <a:gd name="connsiteX0" fmla="*/ 134297 w 532784"/>
                    <a:gd name="connsiteY0" fmla="*/ 0 h 1030953"/>
                    <a:gd name="connsiteX1" fmla="*/ 532784 w 532784"/>
                    <a:gd name="connsiteY1" fmla="*/ 515779 h 1030953"/>
                    <a:gd name="connsiteX2" fmla="*/ 214606 w 532784"/>
                    <a:gd name="connsiteY2" fmla="*/ 1021079 h 1030953"/>
                    <a:gd name="connsiteX3" fmla="*/ 138937 w 532784"/>
                    <a:gd name="connsiteY3" fmla="*/ 1030953 h 1030953"/>
                    <a:gd name="connsiteX4" fmla="*/ 132108 w 532784"/>
                    <a:gd name="connsiteY4" fmla="*/ 943275 h 1030953"/>
                    <a:gd name="connsiteX5" fmla="*/ 108889 w 532784"/>
                    <a:gd name="connsiteY5" fmla="*/ 846458 h 1030953"/>
                    <a:gd name="connsiteX6" fmla="*/ 91759 w 532784"/>
                    <a:gd name="connsiteY6" fmla="*/ 805608 h 1030953"/>
                    <a:gd name="connsiteX7" fmla="*/ 94634 w 532784"/>
                    <a:gd name="connsiteY7" fmla="*/ 763429 h 1030953"/>
                    <a:gd name="connsiteX8" fmla="*/ 86538 w 532784"/>
                    <a:gd name="connsiteY8" fmla="*/ 659482 h 1030953"/>
                    <a:gd name="connsiteX9" fmla="*/ 76557 w 532784"/>
                    <a:gd name="connsiteY9" fmla="*/ 617863 h 1030953"/>
                    <a:gd name="connsiteX10" fmla="*/ 77704 w 532784"/>
                    <a:gd name="connsiteY10" fmla="*/ 611270 h 1030953"/>
                    <a:gd name="connsiteX11" fmla="*/ 85800 w 532784"/>
                    <a:gd name="connsiteY11" fmla="*/ 468001 h 1030953"/>
                    <a:gd name="connsiteX12" fmla="*/ 17745 w 532784"/>
                    <a:gd name="connsiteY12" fmla="*/ 70537 h 1030953"/>
                    <a:gd name="connsiteX13" fmla="*/ 0 w 532784"/>
                    <a:gd name="connsiteY13" fmla="*/ 32171 h 1030953"/>
                    <a:gd name="connsiteX14" fmla="*/ 53988 w 532784"/>
                    <a:gd name="connsiteY14" fmla="*/ 10479 h 1030953"/>
                    <a:gd name="connsiteX15" fmla="*/ 134297 w 532784"/>
                    <a:gd name="connsiteY15" fmla="*/ 0 h 1030953"/>
                    <a:gd name="connsiteX0" fmla="*/ 134297 w 532784"/>
                    <a:gd name="connsiteY0" fmla="*/ 0 h 1059528"/>
                    <a:gd name="connsiteX1" fmla="*/ 532784 w 532784"/>
                    <a:gd name="connsiteY1" fmla="*/ 515779 h 1059528"/>
                    <a:gd name="connsiteX2" fmla="*/ 214606 w 532784"/>
                    <a:gd name="connsiteY2" fmla="*/ 1021079 h 1059528"/>
                    <a:gd name="connsiteX3" fmla="*/ 148462 w 532784"/>
                    <a:gd name="connsiteY3" fmla="*/ 1059528 h 1059528"/>
                    <a:gd name="connsiteX4" fmla="*/ 132108 w 532784"/>
                    <a:gd name="connsiteY4" fmla="*/ 943275 h 1059528"/>
                    <a:gd name="connsiteX5" fmla="*/ 108889 w 532784"/>
                    <a:gd name="connsiteY5" fmla="*/ 846458 h 1059528"/>
                    <a:gd name="connsiteX6" fmla="*/ 91759 w 532784"/>
                    <a:gd name="connsiteY6" fmla="*/ 805608 h 1059528"/>
                    <a:gd name="connsiteX7" fmla="*/ 94634 w 532784"/>
                    <a:gd name="connsiteY7" fmla="*/ 763429 h 1059528"/>
                    <a:gd name="connsiteX8" fmla="*/ 86538 w 532784"/>
                    <a:gd name="connsiteY8" fmla="*/ 659482 h 1059528"/>
                    <a:gd name="connsiteX9" fmla="*/ 76557 w 532784"/>
                    <a:gd name="connsiteY9" fmla="*/ 617863 h 1059528"/>
                    <a:gd name="connsiteX10" fmla="*/ 77704 w 532784"/>
                    <a:gd name="connsiteY10" fmla="*/ 611270 h 1059528"/>
                    <a:gd name="connsiteX11" fmla="*/ 85800 w 532784"/>
                    <a:gd name="connsiteY11" fmla="*/ 468001 h 1059528"/>
                    <a:gd name="connsiteX12" fmla="*/ 17745 w 532784"/>
                    <a:gd name="connsiteY12" fmla="*/ 70537 h 1059528"/>
                    <a:gd name="connsiteX13" fmla="*/ 0 w 532784"/>
                    <a:gd name="connsiteY13" fmla="*/ 32171 h 1059528"/>
                    <a:gd name="connsiteX14" fmla="*/ 53988 w 532784"/>
                    <a:gd name="connsiteY14" fmla="*/ 10479 h 1059528"/>
                    <a:gd name="connsiteX15" fmla="*/ 134297 w 532784"/>
                    <a:gd name="connsiteY15" fmla="*/ 0 h 1059528"/>
                    <a:gd name="connsiteX0" fmla="*/ 134297 w 532784"/>
                    <a:gd name="connsiteY0" fmla="*/ 0 h 1080959"/>
                    <a:gd name="connsiteX1" fmla="*/ 532784 w 532784"/>
                    <a:gd name="connsiteY1" fmla="*/ 515779 h 1080959"/>
                    <a:gd name="connsiteX2" fmla="*/ 214606 w 532784"/>
                    <a:gd name="connsiteY2" fmla="*/ 1021079 h 1080959"/>
                    <a:gd name="connsiteX3" fmla="*/ 150843 w 532784"/>
                    <a:gd name="connsiteY3" fmla="*/ 1080959 h 1080959"/>
                    <a:gd name="connsiteX4" fmla="*/ 132108 w 532784"/>
                    <a:gd name="connsiteY4" fmla="*/ 943275 h 1080959"/>
                    <a:gd name="connsiteX5" fmla="*/ 108889 w 532784"/>
                    <a:gd name="connsiteY5" fmla="*/ 846458 h 1080959"/>
                    <a:gd name="connsiteX6" fmla="*/ 91759 w 532784"/>
                    <a:gd name="connsiteY6" fmla="*/ 805608 h 1080959"/>
                    <a:gd name="connsiteX7" fmla="*/ 94634 w 532784"/>
                    <a:gd name="connsiteY7" fmla="*/ 763429 h 1080959"/>
                    <a:gd name="connsiteX8" fmla="*/ 86538 w 532784"/>
                    <a:gd name="connsiteY8" fmla="*/ 659482 h 1080959"/>
                    <a:gd name="connsiteX9" fmla="*/ 76557 w 532784"/>
                    <a:gd name="connsiteY9" fmla="*/ 617863 h 1080959"/>
                    <a:gd name="connsiteX10" fmla="*/ 77704 w 532784"/>
                    <a:gd name="connsiteY10" fmla="*/ 611270 h 1080959"/>
                    <a:gd name="connsiteX11" fmla="*/ 85800 w 532784"/>
                    <a:gd name="connsiteY11" fmla="*/ 468001 h 1080959"/>
                    <a:gd name="connsiteX12" fmla="*/ 17745 w 532784"/>
                    <a:gd name="connsiteY12" fmla="*/ 70537 h 1080959"/>
                    <a:gd name="connsiteX13" fmla="*/ 0 w 532784"/>
                    <a:gd name="connsiteY13" fmla="*/ 32171 h 1080959"/>
                    <a:gd name="connsiteX14" fmla="*/ 53988 w 532784"/>
                    <a:gd name="connsiteY14" fmla="*/ 10479 h 1080959"/>
                    <a:gd name="connsiteX15" fmla="*/ 134297 w 532784"/>
                    <a:gd name="connsiteY15" fmla="*/ 0 h 1080959"/>
                    <a:gd name="connsiteX0" fmla="*/ 134297 w 532784"/>
                    <a:gd name="connsiteY0" fmla="*/ 0 h 1080959"/>
                    <a:gd name="connsiteX1" fmla="*/ 532784 w 532784"/>
                    <a:gd name="connsiteY1" fmla="*/ 515779 h 1080959"/>
                    <a:gd name="connsiteX2" fmla="*/ 214606 w 532784"/>
                    <a:gd name="connsiteY2" fmla="*/ 1021079 h 1080959"/>
                    <a:gd name="connsiteX3" fmla="*/ 150843 w 532784"/>
                    <a:gd name="connsiteY3" fmla="*/ 1080959 h 1080959"/>
                    <a:gd name="connsiteX4" fmla="*/ 108889 w 532784"/>
                    <a:gd name="connsiteY4" fmla="*/ 846458 h 1080959"/>
                    <a:gd name="connsiteX5" fmla="*/ 91759 w 532784"/>
                    <a:gd name="connsiteY5" fmla="*/ 805608 h 1080959"/>
                    <a:gd name="connsiteX6" fmla="*/ 94634 w 532784"/>
                    <a:gd name="connsiteY6" fmla="*/ 763429 h 1080959"/>
                    <a:gd name="connsiteX7" fmla="*/ 86538 w 532784"/>
                    <a:gd name="connsiteY7" fmla="*/ 659482 h 1080959"/>
                    <a:gd name="connsiteX8" fmla="*/ 76557 w 532784"/>
                    <a:gd name="connsiteY8" fmla="*/ 617863 h 1080959"/>
                    <a:gd name="connsiteX9" fmla="*/ 77704 w 532784"/>
                    <a:gd name="connsiteY9" fmla="*/ 611270 h 1080959"/>
                    <a:gd name="connsiteX10" fmla="*/ 85800 w 532784"/>
                    <a:gd name="connsiteY10" fmla="*/ 468001 h 1080959"/>
                    <a:gd name="connsiteX11" fmla="*/ 17745 w 532784"/>
                    <a:gd name="connsiteY11" fmla="*/ 70537 h 1080959"/>
                    <a:gd name="connsiteX12" fmla="*/ 0 w 532784"/>
                    <a:gd name="connsiteY12" fmla="*/ 32171 h 1080959"/>
                    <a:gd name="connsiteX13" fmla="*/ 53988 w 532784"/>
                    <a:gd name="connsiteY13" fmla="*/ 10479 h 1080959"/>
                    <a:gd name="connsiteX14" fmla="*/ 134297 w 532784"/>
                    <a:gd name="connsiteY14" fmla="*/ 0 h 1080959"/>
                    <a:gd name="connsiteX0" fmla="*/ 134297 w 532784"/>
                    <a:gd name="connsiteY0" fmla="*/ 0 h 1080959"/>
                    <a:gd name="connsiteX1" fmla="*/ 532784 w 532784"/>
                    <a:gd name="connsiteY1" fmla="*/ 515779 h 1080959"/>
                    <a:gd name="connsiteX2" fmla="*/ 214606 w 532784"/>
                    <a:gd name="connsiteY2" fmla="*/ 1021079 h 1080959"/>
                    <a:gd name="connsiteX3" fmla="*/ 150843 w 532784"/>
                    <a:gd name="connsiteY3" fmla="*/ 1080959 h 1080959"/>
                    <a:gd name="connsiteX4" fmla="*/ 108889 w 532784"/>
                    <a:gd name="connsiteY4" fmla="*/ 846458 h 1080959"/>
                    <a:gd name="connsiteX5" fmla="*/ 94634 w 532784"/>
                    <a:gd name="connsiteY5" fmla="*/ 763429 h 1080959"/>
                    <a:gd name="connsiteX6" fmla="*/ 86538 w 532784"/>
                    <a:gd name="connsiteY6" fmla="*/ 659482 h 1080959"/>
                    <a:gd name="connsiteX7" fmla="*/ 76557 w 532784"/>
                    <a:gd name="connsiteY7" fmla="*/ 617863 h 1080959"/>
                    <a:gd name="connsiteX8" fmla="*/ 77704 w 532784"/>
                    <a:gd name="connsiteY8" fmla="*/ 611270 h 1080959"/>
                    <a:gd name="connsiteX9" fmla="*/ 85800 w 532784"/>
                    <a:gd name="connsiteY9" fmla="*/ 468001 h 1080959"/>
                    <a:gd name="connsiteX10" fmla="*/ 17745 w 532784"/>
                    <a:gd name="connsiteY10" fmla="*/ 70537 h 1080959"/>
                    <a:gd name="connsiteX11" fmla="*/ 0 w 532784"/>
                    <a:gd name="connsiteY11" fmla="*/ 32171 h 1080959"/>
                    <a:gd name="connsiteX12" fmla="*/ 53988 w 532784"/>
                    <a:gd name="connsiteY12" fmla="*/ 10479 h 1080959"/>
                    <a:gd name="connsiteX13" fmla="*/ 134297 w 532784"/>
                    <a:gd name="connsiteY13" fmla="*/ 0 h 1080959"/>
                    <a:gd name="connsiteX0" fmla="*/ 134297 w 532784"/>
                    <a:gd name="connsiteY0" fmla="*/ 0 h 1080959"/>
                    <a:gd name="connsiteX1" fmla="*/ 532784 w 532784"/>
                    <a:gd name="connsiteY1" fmla="*/ 515779 h 1080959"/>
                    <a:gd name="connsiteX2" fmla="*/ 214606 w 532784"/>
                    <a:gd name="connsiteY2" fmla="*/ 1021079 h 1080959"/>
                    <a:gd name="connsiteX3" fmla="*/ 150843 w 532784"/>
                    <a:gd name="connsiteY3" fmla="*/ 1080959 h 1080959"/>
                    <a:gd name="connsiteX4" fmla="*/ 108889 w 532784"/>
                    <a:gd name="connsiteY4" fmla="*/ 846458 h 1080959"/>
                    <a:gd name="connsiteX5" fmla="*/ 86538 w 532784"/>
                    <a:gd name="connsiteY5" fmla="*/ 659482 h 1080959"/>
                    <a:gd name="connsiteX6" fmla="*/ 76557 w 532784"/>
                    <a:gd name="connsiteY6" fmla="*/ 617863 h 1080959"/>
                    <a:gd name="connsiteX7" fmla="*/ 77704 w 532784"/>
                    <a:gd name="connsiteY7" fmla="*/ 611270 h 1080959"/>
                    <a:gd name="connsiteX8" fmla="*/ 85800 w 532784"/>
                    <a:gd name="connsiteY8" fmla="*/ 468001 h 1080959"/>
                    <a:gd name="connsiteX9" fmla="*/ 17745 w 532784"/>
                    <a:gd name="connsiteY9" fmla="*/ 70537 h 1080959"/>
                    <a:gd name="connsiteX10" fmla="*/ 0 w 532784"/>
                    <a:gd name="connsiteY10" fmla="*/ 32171 h 1080959"/>
                    <a:gd name="connsiteX11" fmla="*/ 53988 w 532784"/>
                    <a:gd name="connsiteY11" fmla="*/ 10479 h 1080959"/>
                    <a:gd name="connsiteX12" fmla="*/ 134297 w 532784"/>
                    <a:gd name="connsiteY12" fmla="*/ 0 h 1080959"/>
                    <a:gd name="connsiteX0" fmla="*/ 134297 w 532784"/>
                    <a:gd name="connsiteY0" fmla="*/ 0 h 1080959"/>
                    <a:gd name="connsiteX1" fmla="*/ 532784 w 532784"/>
                    <a:gd name="connsiteY1" fmla="*/ 515779 h 1080959"/>
                    <a:gd name="connsiteX2" fmla="*/ 214606 w 532784"/>
                    <a:gd name="connsiteY2" fmla="*/ 1021079 h 1080959"/>
                    <a:gd name="connsiteX3" fmla="*/ 150843 w 532784"/>
                    <a:gd name="connsiteY3" fmla="*/ 1080959 h 1080959"/>
                    <a:gd name="connsiteX4" fmla="*/ 108889 w 532784"/>
                    <a:gd name="connsiteY4" fmla="*/ 846458 h 1080959"/>
                    <a:gd name="connsiteX5" fmla="*/ 86538 w 532784"/>
                    <a:gd name="connsiteY5" fmla="*/ 659482 h 1080959"/>
                    <a:gd name="connsiteX6" fmla="*/ 76557 w 532784"/>
                    <a:gd name="connsiteY6" fmla="*/ 617863 h 1080959"/>
                    <a:gd name="connsiteX7" fmla="*/ 85800 w 532784"/>
                    <a:gd name="connsiteY7" fmla="*/ 468001 h 1080959"/>
                    <a:gd name="connsiteX8" fmla="*/ 17745 w 532784"/>
                    <a:gd name="connsiteY8" fmla="*/ 70537 h 1080959"/>
                    <a:gd name="connsiteX9" fmla="*/ 0 w 532784"/>
                    <a:gd name="connsiteY9" fmla="*/ 32171 h 1080959"/>
                    <a:gd name="connsiteX10" fmla="*/ 53988 w 532784"/>
                    <a:gd name="connsiteY10" fmla="*/ 10479 h 1080959"/>
                    <a:gd name="connsiteX11" fmla="*/ 134297 w 532784"/>
                    <a:gd name="connsiteY11" fmla="*/ 0 h 1080959"/>
                    <a:gd name="connsiteX0" fmla="*/ 134297 w 532784"/>
                    <a:gd name="connsiteY0" fmla="*/ 0 h 1080959"/>
                    <a:gd name="connsiteX1" fmla="*/ 532784 w 532784"/>
                    <a:gd name="connsiteY1" fmla="*/ 515779 h 1080959"/>
                    <a:gd name="connsiteX2" fmla="*/ 214606 w 532784"/>
                    <a:gd name="connsiteY2" fmla="*/ 1021079 h 1080959"/>
                    <a:gd name="connsiteX3" fmla="*/ 150843 w 532784"/>
                    <a:gd name="connsiteY3" fmla="*/ 1080959 h 1080959"/>
                    <a:gd name="connsiteX4" fmla="*/ 108889 w 532784"/>
                    <a:gd name="connsiteY4" fmla="*/ 846458 h 1080959"/>
                    <a:gd name="connsiteX5" fmla="*/ 86538 w 532784"/>
                    <a:gd name="connsiteY5" fmla="*/ 659482 h 1080959"/>
                    <a:gd name="connsiteX6" fmla="*/ 85800 w 532784"/>
                    <a:gd name="connsiteY6" fmla="*/ 468001 h 1080959"/>
                    <a:gd name="connsiteX7" fmla="*/ 17745 w 532784"/>
                    <a:gd name="connsiteY7" fmla="*/ 70537 h 1080959"/>
                    <a:gd name="connsiteX8" fmla="*/ 0 w 532784"/>
                    <a:gd name="connsiteY8" fmla="*/ 32171 h 1080959"/>
                    <a:gd name="connsiteX9" fmla="*/ 53988 w 532784"/>
                    <a:gd name="connsiteY9" fmla="*/ 10479 h 1080959"/>
                    <a:gd name="connsiteX10" fmla="*/ 134297 w 532784"/>
                    <a:gd name="connsiteY10" fmla="*/ 0 h 1080959"/>
                    <a:gd name="connsiteX0" fmla="*/ 134297 w 532784"/>
                    <a:gd name="connsiteY0" fmla="*/ 0 h 1080959"/>
                    <a:gd name="connsiteX1" fmla="*/ 532784 w 532784"/>
                    <a:gd name="connsiteY1" fmla="*/ 515779 h 1080959"/>
                    <a:gd name="connsiteX2" fmla="*/ 214606 w 532784"/>
                    <a:gd name="connsiteY2" fmla="*/ 1021079 h 1080959"/>
                    <a:gd name="connsiteX3" fmla="*/ 150843 w 532784"/>
                    <a:gd name="connsiteY3" fmla="*/ 1080959 h 1080959"/>
                    <a:gd name="connsiteX4" fmla="*/ 108889 w 532784"/>
                    <a:gd name="connsiteY4" fmla="*/ 846458 h 1080959"/>
                    <a:gd name="connsiteX5" fmla="*/ 85800 w 532784"/>
                    <a:gd name="connsiteY5" fmla="*/ 468001 h 1080959"/>
                    <a:gd name="connsiteX6" fmla="*/ 17745 w 532784"/>
                    <a:gd name="connsiteY6" fmla="*/ 70537 h 1080959"/>
                    <a:gd name="connsiteX7" fmla="*/ 0 w 532784"/>
                    <a:gd name="connsiteY7" fmla="*/ 32171 h 1080959"/>
                    <a:gd name="connsiteX8" fmla="*/ 53988 w 532784"/>
                    <a:gd name="connsiteY8" fmla="*/ 10479 h 1080959"/>
                    <a:gd name="connsiteX9" fmla="*/ 134297 w 532784"/>
                    <a:gd name="connsiteY9" fmla="*/ 0 h 1080959"/>
                    <a:gd name="connsiteX0" fmla="*/ 134297 w 532784"/>
                    <a:gd name="connsiteY0" fmla="*/ 0 h 1080959"/>
                    <a:gd name="connsiteX1" fmla="*/ 532784 w 532784"/>
                    <a:gd name="connsiteY1" fmla="*/ 515779 h 1080959"/>
                    <a:gd name="connsiteX2" fmla="*/ 214606 w 532784"/>
                    <a:gd name="connsiteY2" fmla="*/ 1021079 h 1080959"/>
                    <a:gd name="connsiteX3" fmla="*/ 150843 w 532784"/>
                    <a:gd name="connsiteY3" fmla="*/ 1080959 h 1080959"/>
                    <a:gd name="connsiteX4" fmla="*/ 85800 w 532784"/>
                    <a:gd name="connsiteY4" fmla="*/ 468001 h 1080959"/>
                    <a:gd name="connsiteX5" fmla="*/ 17745 w 532784"/>
                    <a:gd name="connsiteY5" fmla="*/ 70537 h 1080959"/>
                    <a:gd name="connsiteX6" fmla="*/ 0 w 532784"/>
                    <a:gd name="connsiteY6" fmla="*/ 32171 h 1080959"/>
                    <a:gd name="connsiteX7" fmla="*/ 53988 w 532784"/>
                    <a:gd name="connsiteY7" fmla="*/ 10479 h 1080959"/>
                    <a:gd name="connsiteX8" fmla="*/ 134297 w 532784"/>
                    <a:gd name="connsiteY8" fmla="*/ 0 h 1080959"/>
                    <a:gd name="connsiteX0" fmla="*/ 134297 w 532784"/>
                    <a:gd name="connsiteY0" fmla="*/ 0 h 1080959"/>
                    <a:gd name="connsiteX1" fmla="*/ 532784 w 532784"/>
                    <a:gd name="connsiteY1" fmla="*/ 515779 h 1080959"/>
                    <a:gd name="connsiteX2" fmla="*/ 214606 w 532784"/>
                    <a:gd name="connsiteY2" fmla="*/ 1021079 h 1080959"/>
                    <a:gd name="connsiteX3" fmla="*/ 150843 w 532784"/>
                    <a:gd name="connsiteY3" fmla="*/ 1080959 h 1080959"/>
                    <a:gd name="connsiteX4" fmla="*/ 17745 w 532784"/>
                    <a:gd name="connsiteY4" fmla="*/ 70537 h 1080959"/>
                    <a:gd name="connsiteX5" fmla="*/ 0 w 532784"/>
                    <a:gd name="connsiteY5" fmla="*/ 32171 h 1080959"/>
                    <a:gd name="connsiteX6" fmla="*/ 53988 w 532784"/>
                    <a:gd name="connsiteY6" fmla="*/ 10479 h 1080959"/>
                    <a:gd name="connsiteX7" fmla="*/ 134297 w 532784"/>
                    <a:gd name="connsiteY7" fmla="*/ 0 h 1080959"/>
                    <a:gd name="connsiteX0" fmla="*/ 134297 w 532784"/>
                    <a:gd name="connsiteY0" fmla="*/ 0 h 1080959"/>
                    <a:gd name="connsiteX1" fmla="*/ 532784 w 532784"/>
                    <a:gd name="connsiteY1" fmla="*/ 515779 h 1080959"/>
                    <a:gd name="connsiteX2" fmla="*/ 214606 w 532784"/>
                    <a:gd name="connsiteY2" fmla="*/ 1021079 h 1080959"/>
                    <a:gd name="connsiteX3" fmla="*/ 150843 w 532784"/>
                    <a:gd name="connsiteY3" fmla="*/ 1080959 h 1080959"/>
                    <a:gd name="connsiteX4" fmla="*/ 0 w 532784"/>
                    <a:gd name="connsiteY4" fmla="*/ 32171 h 1080959"/>
                    <a:gd name="connsiteX5" fmla="*/ 53988 w 532784"/>
                    <a:gd name="connsiteY5" fmla="*/ 10479 h 1080959"/>
                    <a:gd name="connsiteX6" fmla="*/ 134297 w 532784"/>
                    <a:gd name="connsiteY6" fmla="*/ 0 h 10809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32784" h="1080959">
                      <a:moveTo>
                        <a:pt x="134297" y="0"/>
                      </a:moveTo>
                      <a:cubicBezTo>
                        <a:pt x="354375" y="0"/>
                        <a:pt x="532784" y="230922"/>
                        <a:pt x="532784" y="515779"/>
                      </a:cubicBezTo>
                      <a:cubicBezTo>
                        <a:pt x="532784" y="765029"/>
                        <a:pt x="396190" y="972985"/>
                        <a:pt x="214606" y="1021079"/>
                      </a:cubicBezTo>
                      <a:lnTo>
                        <a:pt x="150843" y="1080959"/>
                      </a:lnTo>
                      <a:cubicBezTo>
                        <a:pt x="115075" y="916141"/>
                        <a:pt x="16143" y="210584"/>
                        <a:pt x="0" y="32171"/>
                      </a:cubicBezTo>
                      <a:lnTo>
                        <a:pt x="53988" y="10479"/>
                      </a:lnTo>
                      <a:cubicBezTo>
                        <a:pt x="79929" y="3608"/>
                        <a:pt x="106788" y="0"/>
                        <a:pt x="134297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34" name="円: 塗りつぶしなし 233">
                <a:extLst>
                  <a:ext uri="{FF2B5EF4-FFF2-40B4-BE49-F238E27FC236}">
                    <a16:creationId xmlns:a16="http://schemas.microsoft.com/office/drawing/2014/main" id="{AC40E6BD-DC66-4D30-A93E-780CAB402D81}"/>
                  </a:ext>
                </a:extLst>
              </p:cNvPr>
              <p:cNvSpPr/>
              <p:nvPr/>
            </p:nvSpPr>
            <p:spPr>
              <a:xfrm rot="18459521">
                <a:off x="7738731" y="1834512"/>
                <a:ext cx="567866" cy="309075"/>
              </a:xfrm>
              <a:prstGeom prst="donut">
                <a:avLst>
                  <a:gd name="adj" fmla="val 5400"/>
                </a:avLst>
              </a:prstGeom>
              <a:solidFill>
                <a:schemeClr val="bg1"/>
              </a:solidFill>
              <a:ln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35" name="グループ化 234">
                <a:extLst>
                  <a:ext uri="{FF2B5EF4-FFF2-40B4-BE49-F238E27FC236}">
                    <a16:creationId xmlns:a16="http://schemas.microsoft.com/office/drawing/2014/main" id="{34CD2365-B7C4-46E6-967A-C1D5DBD29ECA}"/>
                  </a:ext>
                </a:extLst>
              </p:cNvPr>
              <p:cNvGrpSpPr/>
              <p:nvPr/>
            </p:nvGrpSpPr>
            <p:grpSpPr>
              <a:xfrm>
                <a:off x="7470434" y="1903550"/>
                <a:ext cx="501702" cy="462271"/>
                <a:chOff x="1413071" y="1923580"/>
                <a:chExt cx="482990" cy="445030"/>
              </a:xfrm>
            </p:grpSpPr>
            <p:sp>
              <p:nvSpPr>
                <p:cNvPr id="236" name="フリーフォーム: 図形 235">
                  <a:extLst>
                    <a:ext uri="{FF2B5EF4-FFF2-40B4-BE49-F238E27FC236}">
                      <a16:creationId xmlns:a16="http://schemas.microsoft.com/office/drawing/2014/main" id="{66E1EC1C-31A8-47CA-AF2D-7E9B1D01C2F5}"/>
                    </a:ext>
                  </a:extLst>
                </p:cNvPr>
                <p:cNvSpPr/>
                <p:nvPr/>
              </p:nvSpPr>
              <p:spPr>
                <a:xfrm>
                  <a:off x="1413071" y="1923580"/>
                  <a:ext cx="482990" cy="445030"/>
                </a:xfrm>
                <a:custGeom>
                  <a:avLst/>
                  <a:gdLst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73241 w 471545"/>
                    <a:gd name="connsiteY2" fmla="*/ 63569 h 432350"/>
                    <a:gd name="connsiteX3" fmla="*/ 368531 w 471545"/>
                    <a:gd name="connsiteY3" fmla="*/ 69022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73241 w 471545"/>
                    <a:gd name="connsiteY2" fmla="*/ 63569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73241 w 471545"/>
                    <a:gd name="connsiteY2" fmla="*/ 63569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9910 w 471545"/>
                    <a:gd name="connsiteY2" fmla="*/ 20707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9910 w 471545"/>
                    <a:gd name="connsiteY2" fmla="*/ 20707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9910 w 471545"/>
                    <a:gd name="connsiteY2" fmla="*/ 20707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382824 w 471545"/>
                    <a:gd name="connsiteY3" fmla="*/ 264946 h 432350"/>
                    <a:gd name="connsiteX4" fmla="*/ 431247 w 471545"/>
                    <a:gd name="connsiteY4" fmla="*/ 306782 h 432350"/>
                    <a:gd name="connsiteX5" fmla="*/ 471545 w 471545"/>
                    <a:gd name="connsiteY5" fmla="*/ 329502 h 432350"/>
                    <a:gd name="connsiteX6" fmla="*/ 449587 w 471545"/>
                    <a:gd name="connsiteY6" fmla="*/ 347056 h 432350"/>
                    <a:gd name="connsiteX7" fmla="*/ 337931 w 471545"/>
                    <a:gd name="connsiteY7" fmla="*/ 408009 h 432350"/>
                    <a:gd name="connsiteX8" fmla="*/ 68219 w 471545"/>
                    <a:gd name="connsiteY8" fmla="*/ 328783 h 432350"/>
                    <a:gd name="connsiteX9" fmla="*/ 24341 w 471545"/>
                    <a:gd name="connsiteY9" fmla="*/ 248407 h 432350"/>
                    <a:gd name="connsiteX10" fmla="*/ 43141 w 471545"/>
                    <a:gd name="connsiteY10" fmla="*/ 29478 h 432350"/>
                    <a:gd name="connsiteX11" fmla="*/ 78216 w 471545"/>
                    <a:gd name="connsiteY11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382824 w 471545"/>
                    <a:gd name="connsiteY3" fmla="*/ 264946 h 432350"/>
                    <a:gd name="connsiteX4" fmla="*/ 431247 w 471545"/>
                    <a:gd name="connsiteY4" fmla="*/ 306782 h 432350"/>
                    <a:gd name="connsiteX5" fmla="*/ 471545 w 471545"/>
                    <a:gd name="connsiteY5" fmla="*/ 329502 h 432350"/>
                    <a:gd name="connsiteX6" fmla="*/ 449587 w 471545"/>
                    <a:gd name="connsiteY6" fmla="*/ 347056 h 432350"/>
                    <a:gd name="connsiteX7" fmla="*/ 337931 w 471545"/>
                    <a:gd name="connsiteY7" fmla="*/ 408009 h 432350"/>
                    <a:gd name="connsiteX8" fmla="*/ 68219 w 471545"/>
                    <a:gd name="connsiteY8" fmla="*/ 328783 h 432350"/>
                    <a:gd name="connsiteX9" fmla="*/ 24341 w 471545"/>
                    <a:gd name="connsiteY9" fmla="*/ 248407 h 432350"/>
                    <a:gd name="connsiteX10" fmla="*/ 43141 w 471545"/>
                    <a:gd name="connsiteY10" fmla="*/ 29478 h 432350"/>
                    <a:gd name="connsiteX11" fmla="*/ 78216 w 471545"/>
                    <a:gd name="connsiteY11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31247 w 471545"/>
                    <a:gd name="connsiteY3" fmla="*/ 306782 h 432350"/>
                    <a:gd name="connsiteX4" fmla="*/ 471545 w 471545"/>
                    <a:gd name="connsiteY4" fmla="*/ 329502 h 432350"/>
                    <a:gd name="connsiteX5" fmla="*/ 449587 w 471545"/>
                    <a:gd name="connsiteY5" fmla="*/ 347056 h 432350"/>
                    <a:gd name="connsiteX6" fmla="*/ 337931 w 471545"/>
                    <a:gd name="connsiteY6" fmla="*/ 408009 h 432350"/>
                    <a:gd name="connsiteX7" fmla="*/ 68219 w 471545"/>
                    <a:gd name="connsiteY7" fmla="*/ 328783 h 432350"/>
                    <a:gd name="connsiteX8" fmla="*/ 24341 w 471545"/>
                    <a:gd name="connsiteY8" fmla="*/ 248407 h 432350"/>
                    <a:gd name="connsiteX9" fmla="*/ 43141 w 471545"/>
                    <a:gd name="connsiteY9" fmla="*/ 29478 h 432350"/>
                    <a:gd name="connsiteX10" fmla="*/ 78216 w 471545"/>
                    <a:gd name="connsiteY10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31247 w 471545"/>
                    <a:gd name="connsiteY3" fmla="*/ 306782 h 432350"/>
                    <a:gd name="connsiteX4" fmla="*/ 471545 w 471545"/>
                    <a:gd name="connsiteY4" fmla="*/ 329502 h 432350"/>
                    <a:gd name="connsiteX5" fmla="*/ 449587 w 471545"/>
                    <a:gd name="connsiteY5" fmla="*/ 347056 h 432350"/>
                    <a:gd name="connsiteX6" fmla="*/ 337931 w 471545"/>
                    <a:gd name="connsiteY6" fmla="*/ 408009 h 432350"/>
                    <a:gd name="connsiteX7" fmla="*/ 68219 w 471545"/>
                    <a:gd name="connsiteY7" fmla="*/ 328783 h 432350"/>
                    <a:gd name="connsiteX8" fmla="*/ 24341 w 471545"/>
                    <a:gd name="connsiteY8" fmla="*/ 248407 h 432350"/>
                    <a:gd name="connsiteX9" fmla="*/ 43141 w 471545"/>
                    <a:gd name="connsiteY9" fmla="*/ 29478 h 432350"/>
                    <a:gd name="connsiteX10" fmla="*/ 78216 w 471545"/>
                    <a:gd name="connsiteY10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71545 w 471545"/>
                    <a:gd name="connsiteY3" fmla="*/ 329502 h 432350"/>
                    <a:gd name="connsiteX4" fmla="*/ 449587 w 471545"/>
                    <a:gd name="connsiteY4" fmla="*/ 347056 h 432350"/>
                    <a:gd name="connsiteX5" fmla="*/ 337931 w 471545"/>
                    <a:gd name="connsiteY5" fmla="*/ 408009 h 432350"/>
                    <a:gd name="connsiteX6" fmla="*/ 68219 w 471545"/>
                    <a:gd name="connsiteY6" fmla="*/ 328783 h 432350"/>
                    <a:gd name="connsiteX7" fmla="*/ 24341 w 471545"/>
                    <a:gd name="connsiteY7" fmla="*/ 248407 h 432350"/>
                    <a:gd name="connsiteX8" fmla="*/ 43141 w 471545"/>
                    <a:gd name="connsiteY8" fmla="*/ 29478 h 432350"/>
                    <a:gd name="connsiteX9" fmla="*/ 78216 w 471545"/>
                    <a:gd name="connsiteY9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71545 w 471545"/>
                    <a:gd name="connsiteY3" fmla="*/ 329502 h 432350"/>
                    <a:gd name="connsiteX4" fmla="*/ 449587 w 471545"/>
                    <a:gd name="connsiteY4" fmla="*/ 347056 h 432350"/>
                    <a:gd name="connsiteX5" fmla="*/ 337931 w 471545"/>
                    <a:gd name="connsiteY5" fmla="*/ 408009 h 432350"/>
                    <a:gd name="connsiteX6" fmla="*/ 68219 w 471545"/>
                    <a:gd name="connsiteY6" fmla="*/ 328783 h 432350"/>
                    <a:gd name="connsiteX7" fmla="*/ 24341 w 471545"/>
                    <a:gd name="connsiteY7" fmla="*/ 248407 h 432350"/>
                    <a:gd name="connsiteX8" fmla="*/ 43141 w 471545"/>
                    <a:gd name="connsiteY8" fmla="*/ 29478 h 432350"/>
                    <a:gd name="connsiteX9" fmla="*/ 78216 w 471545"/>
                    <a:gd name="connsiteY9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71545 w 471545"/>
                    <a:gd name="connsiteY3" fmla="*/ 329502 h 432350"/>
                    <a:gd name="connsiteX4" fmla="*/ 449587 w 471545"/>
                    <a:gd name="connsiteY4" fmla="*/ 347056 h 432350"/>
                    <a:gd name="connsiteX5" fmla="*/ 337931 w 471545"/>
                    <a:gd name="connsiteY5" fmla="*/ 408009 h 432350"/>
                    <a:gd name="connsiteX6" fmla="*/ 68219 w 471545"/>
                    <a:gd name="connsiteY6" fmla="*/ 328783 h 432350"/>
                    <a:gd name="connsiteX7" fmla="*/ 24341 w 471545"/>
                    <a:gd name="connsiteY7" fmla="*/ 248407 h 432350"/>
                    <a:gd name="connsiteX8" fmla="*/ 43141 w 471545"/>
                    <a:gd name="connsiteY8" fmla="*/ 29478 h 432350"/>
                    <a:gd name="connsiteX9" fmla="*/ 78216 w 471545"/>
                    <a:gd name="connsiteY9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71545 w 471545"/>
                    <a:gd name="connsiteY3" fmla="*/ 329502 h 432350"/>
                    <a:gd name="connsiteX4" fmla="*/ 337931 w 471545"/>
                    <a:gd name="connsiteY4" fmla="*/ 408009 h 432350"/>
                    <a:gd name="connsiteX5" fmla="*/ 68219 w 471545"/>
                    <a:gd name="connsiteY5" fmla="*/ 328783 h 432350"/>
                    <a:gd name="connsiteX6" fmla="*/ 24341 w 471545"/>
                    <a:gd name="connsiteY6" fmla="*/ 248407 h 432350"/>
                    <a:gd name="connsiteX7" fmla="*/ 43141 w 471545"/>
                    <a:gd name="connsiteY7" fmla="*/ 29478 h 432350"/>
                    <a:gd name="connsiteX8" fmla="*/ 78216 w 471545"/>
                    <a:gd name="connsiteY8" fmla="*/ 0 h 432350"/>
                    <a:gd name="connsiteX0" fmla="*/ 78216 w 471545"/>
                    <a:gd name="connsiteY0" fmla="*/ 0 h 426968"/>
                    <a:gd name="connsiteX1" fmla="*/ 92291 w 471545"/>
                    <a:gd name="connsiteY1" fmla="*/ 5974 h 426968"/>
                    <a:gd name="connsiteX2" fmla="*/ 387529 w 471545"/>
                    <a:gd name="connsiteY2" fmla="*/ 1657 h 426968"/>
                    <a:gd name="connsiteX3" fmla="*/ 471545 w 471545"/>
                    <a:gd name="connsiteY3" fmla="*/ 329502 h 426968"/>
                    <a:gd name="connsiteX4" fmla="*/ 371269 w 471545"/>
                    <a:gd name="connsiteY4" fmla="*/ 400866 h 426968"/>
                    <a:gd name="connsiteX5" fmla="*/ 68219 w 471545"/>
                    <a:gd name="connsiteY5" fmla="*/ 328783 h 426968"/>
                    <a:gd name="connsiteX6" fmla="*/ 24341 w 471545"/>
                    <a:gd name="connsiteY6" fmla="*/ 248407 h 426968"/>
                    <a:gd name="connsiteX7" fmla="*/ 43141 w 471545"/>
                    <a:gd name="connsiteY7" fmla="*/ 29478 h 426968"/>
                    <a:gd name="connsiteX8" fmla="*/ 78216 w 471545"/>
                    <a:gd name="connsiteY8" fmla="*/ 0 h 426968"/>
                    <a:gd name="connsiteX0" fmla="*/ 78216 w 471545"/>
                    <a:gd name="connsiteY0" fmla="*/ 0 h 423793"/>
                    <a:gd name="connsiteX1" fmla="*/ 92291 w 471545"/>
                    <a:gd name="connsiteY1" fmla="*/ 5974 h 423793"/>
                    <a:gd name="connsiteX2" fmla="*/ 387529 w 471545"/>
                    <a:gd name="connsiteY2" fmla="*/ 1657 h 423793"/>
                    <a:gd name="connsiteX3" fmla="*/ 471545 w 471545"/>
                    <a:gd name="connsiteY3" fmla="*/ 329502 h 423793"/>
                    <a:gd name="connsiteX4" fmla="*/ 371269 w 471545"/>
                    <a:gd name="connsiteY4" fmla="*/ 400866 h 423793"/>
                    <a:gd name="connsiteX5" fmla="*/ 68219 w 471545"/>
                    <a:gd name="connsiteY5" fmla="*/ 328783 h 423793"/>
                    <a:gd name="connsiteX6" fmla="*/ 24341 w 471545"/>
                    <a:gd name="connsiteY6" fmla="*/ 248407 h 423793"/>
                    <a:gd name="connsiteX7" fmla="*/ 43141 w 471545"/>
                    <a:gd name="connsiteY7" fmla="*/ 29478 h 423793"/>
                    <a:gd name="connsiteX8" fmla="*/ 78216 w 471545"/>
                    <a:gd name="connsiteY8" fmla="*/ 0 h 423793"/>
                    <a:gd name="connsiteX0" fmla="*/ 78216 w 471545"/>
                    <a:gd name="connsiteY0" fmla="*/ 0 h 427365"/>
                    <a:gd name="connsiteX1" fmla="*/ 92291 w 471545"/>
                    <a:gd name="connsiteY1" fmla="*/ 5974 h 427365"/>
                    <a:gd name="connsiteX2" fmla="*/ 387529 w 471545"/>
                    <a:gd name="connsiteY2" fmla="*/ 1657 h 427365"/>
                    <a:gd name="connsiteX3" fmla="*/ 471545 w 471545"/>
                    <a:gd name="connsiteY3" fmla="*/ 329502 h 427365"/>
                    <a:gd name="connsiteX4" fmla="*/ 373651 w 471545"/>
                    <a:gd name="connsiteY4" fmla="*/ 405629 h 427365"/>
                    <a:gd name="connsiteX5" fmla="*/ 68219 w 471545"/>
                    <a:gd name="connsiteY5" fmla="*/ 328783 h 427365"/>
                    <a:gd name="connsiteX6" fmla="*/ 24341 w 471545"/>
                    <a:gd name="connsiteY6" fmla="*/ 248407 h 427365"/>
                    <a:gd name="connsiteX7" fmla="*/ 43141 w 471545"/>
                    <a:gd name="connsiteY7" fmla="*/ 29478 h 427365"/>
                    <a:gd name="connsiteX8" fmla="*/ 78216 w 471545"/>
                    <a:gd name="connsiteY8" fmla="*/ 0 h 427365"/>
                    <a:gd name="connsiteX0" fmla="*/ 78216 w 471545"/>
                    <a:gd name="connsiteY0" fmla="*/ 0 h 427365"/>
                    <a:gd name="connsiteX1" fmla="*/ 92291 w 471545"/>
                    <a:gd name="connsiteY1" fmla="*/ 5974 h 427365"/>
                    <a:gd name="connsiteX2" fmla="*/ 387529 w 471545"/>
                    <a:gd name="connsiteY2" fmla="*/ 1657 h 427365"/>
                    <a:gd name="connsiteX3" fmla="*/ 471545 w 471545"/>
                    <a:gd name="connsiteY3" fmla="*/ 329502 h 427365"/>
                    <a:gd name="connsiteX4" fmla="*/ 373651 w 471545"/>
                    <a:gd name="connsiteY4" fmla="*/ 405629 h 427365"/>
                    <a:gd name="connsiteX5" fmla="*/ 68219 w 471545"/>
                    <a:gd name="connsiteY5" fmla="*/ 328783 h 427365"/>
                    <a:gd name="connsiteX6" fmla="*/ 24341 w 471545"/>
                    <a:gd name="connsiteY6" fmla="*/ 248407 h 427365"/>
                    <a:gd name="connsiteX7" fmla="*/ 43141 w 471545"/>
                    <a:gd name="connsiteY7" fmla="*/ 29478 h 427365"/>
                    <a:gd name="connsiteX8" fmla="*/ 78216 w 471545"/>
                    <a:gd name="connsiteY8" fmla="*/ 0 h 427365"/>
                    <a:gd name="connsiteX0" fmla="*/ 78216 w 471545"/>
                    <a:gd name="connsiteY0" fmla="*/ 0 h 425939"/>
                    <a:gd name="connsiteX1" fmla="*/ 92291 w 471545"/>
                    <a:gd name="connsiteY1" fmla="*/ 5974 h 425939"/>
                    <a:gd name="connsiteX2" fmla="*/ 387529 w 471545"/>
                    <a:gd name="connsiteY2" fmla="*/ 1657 h 425939"/>
                    <a:gd name="connsiteX3" fmla="*/ 471545 w 471545"/>
                    <a:gd name="connsiteY3" fmla="*/ 329502 h 425939"/>
                    <a:gd name="connsiteX4" fmla="*/ 373651 w 471545"/>
                    <a:gd name="connsiteY4" fmla="*/ 405629 h 425939"/>
                    <a:gd name="connsiteX5" fmla="*/ 68219 w 471545"/>
                    <a:gd name="connsiteY5" fmla="*/ 328783 h 425939"/>
                    <a:gd name="connsiteX6" fmla="*/ 24341 w 471545"/>
                    <a:gd name="connsiteY6" fmla="*/ 248407 h 425939"/>
                    <a:gd name="connsiteX7" fmla="*/ 43141 w 471545"/>
                    <a:gd name="connsiteY7" fmla="*/ 29478 h 425939"/>
                    <a:gd name="connsiteX8" fmla="*/ 78216 w 471545"/>
                    <a:gd name="connsiteY8" fmla="*/ 0 h 425939"/>
                    <a:gd name="connsiteX0" fmla="*/ 78216 w 471545"/>
                    <a:gd name="connsiteY0" fmla="*/ 0 h 425939"/>
                    <a:gd name="connsiteX1" fmla="*/ 92291 w 471545"/>
                    <a:gd name="connsiteY1" fmla="*/ 5974 h 425939"/>
                    <a:gd name="connsiteX2" fmla="*/ 387529 w 471545"/>
                    <a:gd name="connsiteY2" fmla="*/ 1657 h 425939"/>
                    <a:gd name="connsiteX3" fmla="*/ 471545 w 471545"/>
                    <a:gd name="connsiteY3" fmla="*/ 329502 h 425939"/>
                    <a:gd name="connsiteX4" fmla="*/ 373651 w 471545"/>
                    <a:gd name="connsiteY4" fmla="*/ 405629 h 425939"/>
                    <a:gd name="connsiteX5" fmla="*/ 68219 w 471545"/>
                    <a:gd name="connsiteY5" fmla="*/ 328783 h 425939"/>
                    <a:gd name="connsiteX6" fmla="*/ 24341 w 471545"/>
                    <a:gd name="connsiteY6" fmla="*/ 248407 h 425939"/>
                    <a:gd name="connsiteX7" fmla="*/ 43141 w 471545"/>
                    <a:gd name="connsiteY7" fmla="*/ 62815 h 425939"/>
                    <a:gd name="connsiteX8" fmla="*/ 78216 w 471545"/>
                    <a:gd name="connsiteY8" fmla="*/ 0 h 425939"/>
                    <a:gd name="connsiteX0" fmla="*/ 83715 w 477044"/>
                    <a:gd name="connsiteY0" fmla="*/ 0 h 425939"/>
                    <a:gd name="connsiteX1" fmla="*/ 97790 w 477044"/>
                    <a:gd name="connsiteY1" fmla="*/ 5974 h 425939"/>
                    <a:gd name="connsiteX2" fmla="*/ 393028 w 477044"/>
                    <a:gd name="connsiteY2" fmla="*/ 1657 h 425939"/>
                    <a:gd name="connsiteX3" fmla="*/ 477044 w 477044"/>
                    <a:gd name="connsiteY3" fmla="*/ 329502 h 425939"/>
                    <a:gd name="connsiteX4" fmla="*/ 379150 w 477044"/>
                    <a:gd name="connsiteY4" fmla="*/ 405629 h 425939"/>
                    <a:gd name="connsiteX5" fmla="*/ 73718 w 477044"/>
                    <a:gd name="connsiteY5" fmla="*/ 328783 h 425939"/>
                    <a:gd name="connsiteX6" fmla="*/ 29840 w 477044"/>
                    <a:gd name="connsiteY6" fmla="*/ 248407 h 425939"/>
                    <a:gd name="connsiteX7" fmla="*/ 48640 w 477044"/>
                    <a:gd name="connsiteY7" fmla="*/ 62815 h 425939"/>
                    <a:gd name="connsiteX8" fmla="*/ 83715 w 477044"/>
                    <a:gd name="connsiteY8" fmla="*/ 0 h 425939"/>
                    <a:gd name="connsiteX0" fmla="*/ 43835 w 437164"/>
                    <a:gd name="connsiteY0" fmla="*/ 0 h 420888"/>
                    <a:gd name="connsiteX1" fmla="*/ 57910 w 437164"/>
                    <a:gd name="connsiteY1" fmla="*/ 5974 h 420888"/>
                    <a:gd name="connsiteX2" fmla="*/ 353148 w 437164"/>
                    <a:gd name="connsiteY2" fmla="*/ 1657 h 420888"/>
                    <a:gd name="connsiteX3" fmla="*/ 437164 w 437164"/>
                    <a:gd name="connsiteY3" fmla="*/ 329502 h 420888"/>
                    <a:gd name="connsiteX4" fmla="*/ 339270 w 437164"/>
                    <a:gd name="connsiteY4" fmla="*/ 405629 h 420888"/>
                    <a:gd name="connsiteX5" fmla="*/ 33838 w 437164"/>
                    <a:gd name="connsiteY5" fmla="*/ 328783 h 420888"/>
                    <a:gd name="connsiteX6" fmla="*/ 8760 w 437164"/>
                    <a:gd name="connsiteY6" fmla="*/ 62815 h 420888"/>
                    <a:gd name="connsiteX7" fmla="*/ 43835 w 437164"/>
                    <a:gd name="connsiteY7" fmla="*/ 0 h 420888"/>
                    <a:gd name="connsiteX0" fmla="*/ 56373 w 449702"/>
                    <a:gd name="connsiteY0" fmla="*/ 0 h 419978"/>
                    <a:gd name="connsiteX1" fmla="*/ 70448 w 449702"/>
                    <a:gd name="connsiteY1" fmla="*/ 5974 h 419978"/>
                    <a:gd name="connsiteX2" fmla="*/ 365686 w 449702"/>
                    <a:gd name="connsiteY2" fmla="*/ 1657 h 419978"/>
                    <a:gd name="connsiteX3" fmla="*/ 449702 w 449702"/>
                    <a:gd name="connsiteY3" fmla="*/ 329502 h 419978"/>
                    <a:gd name="connsiteX4" fmla="*/ 351808 w 449702"/>
                    <a:gd name="connsiteY4" fmla="*/ 405629 h 419978"/>
                    <a:gd name="connsiteX5" fmla="*/ 46376 w 449702"/>
                    <a:gd name="connsiteY5" fmla="*/ 328783 h 419978"/>
                    <a:gd name="connsiteX6" fmla="*/ 2248 w 449702"/>
                    <a:gd name="connsiteY6" fmla="*/ 108059 h 419978"/>
                    <a:gd name="connsiteX7" fmla="*/ 56373 w 449702"/>
                    <a:gd name="connsiteY7" fmla="*/ 0 h 419978"/>
                    <a:gd name="connsiteX0" fmla="*/ 73305 w 466634"/>
                    <a:gd name="connsiteY0" fmla="*/ 0 h 419978"/>
                    <a:gd name="connsiteX1" fmla="*/ 87380 w 466634"/>
                    <a:gd name="connsiteY1" fmla="*/ 5974 h 419978"/>
                    <a:gd name="connsiteX2" fmla="*/ 382618 w 466634"/>
                    <a:gd name="connsiteY2" fmla="*/ 1657 h 419978"/>
                    <a:gd name="connsiteX3" fmla="*/ 466634 w 466634"/>
                    <a:gd name="connsiteY3" fmla="*/ 329502 h 419978"/>
                    <a:gd name="connsiteX4" fmla="*/ 368740 w 466634"/>
                    <a:gd name="connsiteY4" fmla="*/ 405629 h 419978"/>
                    <a:gd name="connsiteX5" fmla="*/ 63308 w 466634"/>
                    <a:gd name="connsiteY5" fmla="*/ 328783 h 419978"/>
                    <a:gd name="connsiteX6" fmla="*/ 19180 w 466634"/>
                    <a:gd name="connsiteY6" fmla="*/ 108059 h 419978"/>
                    <a:gd name="connsiteX7" fmla="*/ 73305 w 466634"/>
                    <a:gd name="connsiteY7" fmla="*/ 0 h 419978"/>
                    <a:gd name="connsiteX0" fmla="*/ 83888 w 477217"/>
                    <a:gd name="connsiteY0" fmla="*/ 0 h 419978"/>
                    <a:gd name="connsiteX1" fmla="*/ 97963 w 477217"/>
                    <a:gd name="connsiteY1" fmla="*/ 5974 h 419978"/>
                    <a:gd name="connsiteX2" fmla="*/ 393201 w 477217"/>
                    <a:gd name="connsiteY2" fmla="*/ 1657 h 419978"/>
                    <a:gd name="connsiteX3" fmla="*/ 477217 w 477217"/>
                    <a:gd name="connsiteY3" fmla="*/ 329502 h 419978"/>
                    <a:gd name="connsiteX4" fmla="*/ 379323 w 477217"/>
                    <a:gd name="connsiteY4" fmla="*/ 405629 h 419978"/>
                    <a:gd name="connsiteX5" fmla="*/ 73891 w 477217"/>
                    <a:gd name="connsiteY5" fmla="*/ 328783 h 419978"/>
                    <a:gd name="connsiteX6" fmla="*/ 29763 w 477217"/>
                    <a:gd name="connsiteY6" fmla="*/ 108059 h 419978"/>
                    <a:gd name="connsiteX7" fmla="*/ 83888 w 477217"/>
                    <a:gd name="connsiteY7" fmla="*/ 0 h 419978"/>
                    <a:gd name="connsiteX0" fmla="*/ 85751 w 479080"/>
                    <a:gd name="connsiteY0" fmla="*/ 0 h 419709"/>
                    <a:gd name="connsiteX1" fmla="*/ 99826 w 479080"/>
                    <a:gd name="connsiteY1" fmla="*/ 5974 h 419709"/>
                    <a:gd name="connsiteX2" fmla="*/ 395064 w 479080"/>
                    <a:gd name="connsiteY2" fmla="*/ 1657 h 419709"/>
                    <a:gd name="connsiteX3" fmla="*/ 479080 w 479080"/>
                    <a:gd name="connsiteY3" fmla="*/ 329502 h 419709"/>
                    <a:gd name="connsiteX4" fmla="*/ 381186 w 479080"/>
                    <a:gd name="connsiteY4" fmla="*/ 405629 h 419709"/>
                    <a:gd name="connsiteX5" fmla="*/ 75754 w 479080"/>
                    <a:gd name="connsiteY5" fmla="*/ 328783 h 419709"/>
                    <a:gd name="connsiteX6" fmla="*/ 29245 w 479080"/>
                    <a:gd name="connsiteY6" fmla="*/ 122346 h 419709"/>
                    <a:gd name="connsiteX7" fmla="*/ 85751 w 479080"/>
                    <a:gd name="connsiteY7" fmla="*/ 0 h 419709"/>
                    <a:gd name="connsiteX0" fmla="*/ 77289 w 470618"/>
                    <a:gd name="connsiteY0" fmla="*/ 0 h 419709"/>
                    <a:gd name="connsiteX1" fmla="*/ 91364 w 470618"/>
                    <a:gd name="connsiteY1" fmla="*/ 5974 h 419709"/>
                    <a:gd name="connsiteX2" fmla="*/ 386602 w 470618"/>
                    <a:gd name="connsiteY2" fmla="*/ 1657 h 419709"/>
                    <a:gd name="connsiteX3" fmla="*/ 470618 w 470618"/>
                    <a:gd name="connsiteY3" fmla="*/ 329502 h 419709"/>
                    <a:gd name="connsiteX4" fmla="*/ 372724 w 470618"/>
                    <a:gd name="connsiteY4" fmla="*/ 405629 h 419709"/>
                    <a:gd name="connsiteX5" fmla="*/ 67292 w 470618"/>
                    <a:gd name="connsiteY5" fmla="*/ 328783 h 419709"/>
                    <a:gd name="connsiteX6" fmla="*/ 20783 w 470618"/>
                    <a:gd name="connsiteY6" fmla="*/ 122346 h 419709"/>
                    <a:gd name="connsiteX7" fmla="*/ 77289 w 470618"/>
                    <a:gd name="connsiteY7" fmla="*/ 0 h 419709"/>
                    <a:gd name="connsiteX0" fmla="*/ 77289 w 470618"/>
                    <a:gd name="connsiteY0" fmla="*/ 0 h 426230"/>
                    <a:gd name="connsiteX1" fmla="*/ 91364 w 470618"/>
                    <a:gd name="connsiteY1" fmla="*/ 5974 h 426230"/>
                    <a:gd name="connsiteX2" fmla="*/ 386602 w 470618"/>
                    <a:gd name="connsiteY2" fmla="*/ 1657 h 426230"/>
                    <a:gd name="connsiteX3" fmla="*/ 470618 w 470618"/>
                    <a:gd name="connsiteY3" fmla="*/ 329502 h 426230"/>
                    <a:gd name="connsiteX4" fmla="*/ 372724 w 470618"/>
                    <a:gd name="connsiteY4" fmla="*/ 405629 h 426230"/>
                    <a:gd name="connsiteX5" fmla="*/ 67292 w 470618"/>
                    <a:gd name="connsiteY5" fmla="*/ 328783 h 426230"/>
                    <a:gd name="connsiteX6" fmla="*/ 20783 w 470618"/>
                    <a:gd name="connsiteY6" fmla="*/ 122346 h 426230"/>
                    <a:gd name="connsiteX7" fmla="*/ 77289 w 470618"/>
                    <a:gd name="connsiteY7" fmla="*/ 0 h 426230"/>
                    <a:gd name="connsiteX0" fmla="*/ 62894 w 456223"/>
                    <a:gd name="connsiteY0" fmla="*/ 0 h 426903"/>
                    <a:gd name="connsiteX1" fmla="*/ 76969 w 456223"/>
                    <a:gd name="connsiteY1" fmla="*/ 5974 h 426903"/>
                    <a:gd name="connsiteX2" fmla="*/ 372207 w 456223"/>
                    <a:gd name="connsiteY2" fmla="*/ 1657 h 426903"/>
                    <a:gd name="connsiteX3" fmla="*/ 456223 w 456223"/>
                    <a:gd name="connsiteY3" fmla="*/ 329502 h 426903"/>
                    <a:gd name="connsiteX4" fmla="*/ 358329 w 456223"/>
                    <a:gd name="connsiteY4" fmla="*/ 405629 h 426903"/>
                    <a:gd name="connsiteX5" fmla="*/ 40991 w 456223"/>
                    <a:gd name="connsiteY5" fmla="*/ 333351 h 426903"/>
                    <a:gd name="connsiteX6" fmla="*/ 6388 w 456223"/>
                    <a:gd name="connsiteY6" fmla="*/ 122346 h 426903"/>
                    <a:gd name="connsiteX7" fmla="*/ 62894 w 456223"/>
                    <a:gd name="connsiteY7" fmla="*/ 0 h 426903"/>
                    <a:gd name="connsiteX0" fmla="*/ 82517 w 475846"/>
                    <a:gd name="connsiteY0" fmla="*/ 0 h 426903"/>
                    <a:gd name="connsiteX1" fmla="*/ 96592 w 475846"/>
                    <a:gd name="connsiteY1" fmla="*/ 5974 h 426903"/>
                    <a:gd name="connsiteX2" fmla="*/ 391830 w 475846"/>
                    <a:gd name="connsiteY2" fmla="*/ 1657 h 426903"/>
                    <a:gd name="connsiteX3" fmla="*/ 475846 w 475846"/>
                    <a:gd name="connsiteY3" fmla="*/ 329502 h 426903"/>
                    <a:gd name="connsiteX4" fmla="*/ 377952 w 475846"/>
                    <a:gd name="connsiteY4" fmla="*/ 405629 h 426903"/>
                    <a:gd name="connsiteX5" fmla="*/ 60614 w 475846"/>
                    <a:gd name="connsiteY5" fmla="*/ 333351 h 426903"/>
                    <a:gd name="connsiteX6" fmla="*/ 26011 w 475846"/>
                    <a:gd name="connsiteY6" fmla="*/ 122346 h 426903"/>
                    <a:gd name="connsiteX7" fmla="*/ 82517 w 475846"/>
                    <a:gd name="connsiteY7" fmla="*/ 0 h 426903"/>
                    <a:gd name="connsiteX0" fmla="*/ 82517 w 482990"/>
                    <a:gd name="connsiteY0" fmla="*/ 0 h 426903"/>
                    <a:gd name="connsiteX1" fmla="*/ 96592 w 482990"/>
                    <a:gd name="connsiteY1" fmla="*/ 5974 h 426903"/>
                    <a:gd name="connsiteX2" fmla="*/ 391830 w 482990"/>
                    <a:gd name="connsiteY2" fmla="*/ 1657 h 426903"/>
                    <a:gd name="connsiteX3" fmla="*/ 482990 w 482990"/>
                    <a:gd name="connsiteY3" fmla="*/ 336355 h 426903"/>
                    <a:gd name="connsiteX4" fmla="*/ 377952 w 482990"/>
                    <a:gd name="connsiteY4" fmla="*/ 405629 h 426903"/>
                    <a:gd name="connsiteX5" fmla="*/ 60614 w 482990"/>
                    <a:gd name="connsiteY5" fmla="*/ 333351 h 426903"/>
                    <a:gd name="connsiteX6" fmla="*/ 26011 w 482990"/>
                    <a:gd name="connsiteY6" fmla="*/ 122346 h 426903"/>
                    <a:gd name="connsiteX7" fmla="*/ 82517 w 482990"/>
                    <a:gd name="connsiteY7" fmla="*/ 0 h 4269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82990" h="426903">
                      <a:moveTo>
                        <a:pt x="82517" y="0"/>
                      </a:moveTo>
                      <a:lnTo>
                        <a:pt x="96592" y="5974"/>
                      </a:lnTo>
                      <a:cubicBezTo>
                        <a:pt x="193416" y="41841"/>
                        <a:pt x="256905" y="25321"/>
                        <a:pt x="391830" y="1657"/>
                      </a:cubicBezTo>
                      <a:cubicBezTo>
                        <a:pt x="378839" y="98441"/>
                        <a:pt x="384541" y="233545"/>
                        <a:pt x="482990" y="336355"/>
                      </a:cubicBezTo>
                      <a:cubicBezTo>
                        <a:pt x="450359" y="361731"/>
                        <a:pt x="474308" y="360172"/>
                        <a:pt x="377952" y="405629"/>
                      </a:cubicBezTo>
                      <a:cubicBezTo>
                        <a:pt x="203015" y="467076"/>
                        <a:pt x="119271" y="380565"/>
                        <a:pt x="60614" y="333351"/>
                      </a:cubicBezTo>
                      <a:cubicBezTo>
                        <a:pt x="1957" y="286137"/>
                        <a:pt x="-22882" y="187041"/>
                        <a:pt x="26011" y="122346"/>
                      </a:cubicBezTo>
                      <a:cubicBezTo>
                        <a:pt x="74904" y="57651"/>
                        <a:pt x="64475" y="36020"/>
                        <a:pt x="8251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7" name="フリーフォーム: 図形 236">
                  <a:extLst>
                    <a:ext uri="{FF2B5EF4-FFF2-40B4-BE49-F238E27FC236}">
                      <a16:creationId xmlns:a16="http://schemas.microsoft.com/office/drawing/2014/main" id="{E6FAC420-D4C4-45F7-97DC-268ABA3E6219}"/>
                    </a:ext>
                  </a:extLst>
                </p:cNvPr>
                <p:cNvSpPr/>
                <p:nvPr/>
              </p:nvSpPr>
              <p:spPr>
                <a:xfrm>
                  <a:off x="1484987" y="1970287"/>
                  <a:ext cx="360488" cy="368102"/>
                </a:xfrm>
                <a:custGeom>
                  <a:avLst/>
                  <a:gdLst>
                    <a:gd name="connsiteX0" fmla="*/ 346588 w 437748"/>
                    <a:gd name="connsiteY0" fmla="*/ 0 h 375245"/>
                    <a:gd name="connsiteX1" fmla="*/ 437748 w 437748"/>
                    <a:gd name="connsiteY1" fmla="*/ 295344 h 375245"/>
                    <a:gd name="connsiteX2" fmla="*/ 332710 w 437748"/>
                    <a:gd name="connsiteY2" fmla="*/ 356473 h 375245"/>
                    <a:gd name="connsiteX3" fmla="*/ 170892 w 437748"/>
                    <a:gd name="connsiteY3" fmla="*/ 371106 h 375245"/>
                    <a:gd name="connsiteX4" fmla="*/ 149611 w 437748"/>
                    <a:gd name="connsiteY4" fmla="*/ 365548 h 375245"/>
                    <a:gd name="connsiteX5" fmla="*/ 110345 w 437748"/>
                    <a:gd name="connsiteY5" fmla="*/ 342345 h 375245"/>
                    <a:gd name="connsiteX6" fmla="*/ 60615 w 437748"/>
                    <a:gd name="connsiteY6" fmla="*/ 300800 h 375245"/>
                    <a:gd name="connsiteX7" fmla="*/ 26012 w 437748"/>
                    <a:gd name="connsiteY7" fmla="*/ 80835 h 375245"/>
                    <a:gd name="connsiteX8" fmla="*/ 52931 w 437748"/>
                    <a:gd name="connsiteY8" fmla="*/ 37735 h 375245"/>
                    <a:gd name="connsiteX9" fmla="*/ 65354 w 437748"/>
                    <a:gd name="connsiteY9" fmla="*/ 7041 h 375245"/>
                    <a:gd name="connsiteX10" fmla="*/ 119355 w 437748"/>
                    <a:gd name="connsiteY10" fmla="*/ 19503 h 375245"/>
                    <a:gd name="connsiteX11" fmla="*/ 346588 w 437748"/>
                    <a:gd name="connsiteY11" fmla="*/ 0 h 375245"/>
                    <a:gd name="connsiteX0" fmla="*/ 294155 w 385315"/>
                    <a:gd name="connsiteY0" fmla="*/ 0 h 375245"/>
                    <a:gd name="connsiteX1" fmla="*/ 385315 w 385315"/>
                    <a:gd name="connsiteY1" fmla="*/ 295344 h 375245"/>
                    <a:gd name="connsiteX2" fmla="*/ 280277 w 385315"/>
                    <a:gd name="connsiteY2" fmla="*/ 356473 h 375245"/>
                    <a:gd name="connsiteX3" fmla="*/ 118459 w 385315"/>
                    <a:gd name="connsiteY3" fmla="*/ 371106 h 375245"/>
                    <a:gd name="connsiteX4" fmla="*/ 97178 w 385315"/>
                    <a:gd name="connsiteY4" fmla="*/ 365548 h 375245"/>
                    <a:gd name="connsiteX5" fmla="*/ 57912 w 385315"/>
                    <a:gd name="connsiteY5" fmla="*/ 342345 h 375245"/>
                    <a:gd name="connsiteX6" fmla="*/ 8182 w 385315"/>
                    <a:gd name="connsiteY6" fmla="*/ 300800 h 375245"/>
                    <a:gd name="connsiteX7" fmla="*/ 498 w 385315"/>
                    <a:gd name="connsiteY7" fmla="*/ 37735 h 375245"/>
                    <a:gd name="connsiteX8" fmla="*/ 12921 w 385315"/>
                    <a:gd name="connsiteY8" fmla="*/ 7041 h 375245"/>
                    <a:gd name="connsiteX9" fmla="*/ 66922 w 385315"/>
                    <a:gd name="connsiteY9" fmla="*/ 19503 h 375245"/>
                    <a:gd name="connsiteX10" fmla="*/ 294155 w 385315"/>
                    <a:gd name="connsiteY10" fmla="*/ 0 h 375245"/>
                    <a:gd name="connsiteX0" fmla="*/ 0 w 384817"/>
                    <a:gd name="connsiteY0" fmla="*/ 37735 h 375245"/>
                    <a:gd name="connsiteX1" fmla="*/ 12423 w 384817"/>
                    <a:gd name="connsiteY1" fmla="*/ 7041 h 375245"/>
                    <a:gd name="connsiteX2" fmla="*/ 66424 w 384817"/>
                    <a:gd name="connsiteY2" fmla="*/ 19503 h 375245"/>
                    <a:gd name="connsiteX3" fmla="*/ 293657 w 384817"/>
                    <a:gd name="connsiteY3" fmla="*/ 0 h 375245"/>
                    <a:gd name="connsiteX4" fmla="*/ 384817 w 384817"/>
                    <a:gd name="connsiteY4" fmla="*/ 295344 h 375245"/>
                    <a:gd name="connsiteX5" fmla="*/ 279779 w 384817"/>
                    <a:gd name="connsiteY5" fmla="*/ 356473 h 375245"/>
                    <a:gd name="connsiteX6" fmla="*/ 117961 w 384817"/>
                    <a:gd name="connsiteY6" fmla="*/ 371106 h 375245"/>
                    <a:gd name="connsiteX7" fmla="*/ 96680 w 384817"/>
                    <a:gd name="connsiteY7" fmla="*/ 365548 h 375245"/>
                    <a:gd name="connsiteX8" fmla="*/ 57414 w 384817"/>
                    <a:gd name="connsiteY8" fmla="*/ 342345 h 375245"/>
                    <a:gd name="connsiteX9" fmla="*/ 7684 w 384817"/>
                    <a:gd name="connsiteY9" fmla="*/ 300800 h 375245"/>
                    <a:gd name="connsiteX10" fmla="*/ 91440 w 384817"/>
                    <a:gd name="connsiteY10" fmla="*/ 129175 h 375245"/>
                    <a:gd name="connsiteX0" fmla="*/ 0 w 384817"/>
                    <a:gd name="connsiteY0" fmla="*/ 37735 h 375245"/>
                    <a:gd name="connsiteX1" fmla="*/ 12423 w 384817"/>
                    <a:gd name="connsiteY1" fmla="*/ 7041 h 375245"/>
                    <a:gd name="connsiteX2" fmla="*/ 66424 w 384817"/>
                    <a:gd name="connsiteY2" fmla="*/ 19503 h 375245"/>
                    <a:gd name="connsiteX3" fmla="*/ 293657 w 384817"/>
                    <a:gd name="connsiteY3" fmla="*/ 0 h 375245"/>
                    <a:gd name="connsiteX4" fmla="*/ 384817 w 384817"/>
                    <a:gd name="connsiteY4" fmla="*/ 295344 h 375245"/>
                    <a:gd name="connsiteX5" fmla="*/ 279779 w 384817"/>
                    <a:gd name="connsiteY5" fmla="*/ 356473 h 375245"/>
                    <a:gd name="connsiteX6" fmla="*/ 117961 w 384817"/>
                    <a:gd name="connsiteY6" fmla="*/ 371106 h 375245"/>
                    <a:gd name="connsiteX7" fmla="*/ 96680 w 384817"/>
                    <a:gd name="connsiteY7" fmla="*/ 365548 h 375245"/>
                    <a:gd name="connsiteX8" fmla="*/ 57414 w 384817"/>
                    <a:gd name="connsiteY8" fmla="*/ 342345 h 375245"/>
                    <a:gd name="connsiteX9" fmla="*/ 7684 w 384817"/>
                    <a:gd name="connsiteY9" fmla="*/ 300800 h 375245"/>
                    <a:gd name="connsiteX0" fmla="*/ 4739 w 377133"/>
                    <a:gd name="connsiteY0" fmla="*/ 7041 h 375245"/>
                    <a:gd name="connsiteX1" fmla="*/ 58740 w 377133"/>
                    <a:gd name="connsiteY1" fmla="*/ 19503 h 375245"/>
                    <a:gd name="connsiteX2" fmla="*/ 285973 w 377133"/>
                    <a:gd name="connsiteY2" fmla="*/ 0 h 375245"/>
                    <a:gd name="connsiteX3" fmla="*/ 377133 w 377133"/>
                    <a:gd name="connsiteY3" fmla="*/ 295344 h 375245"/>
                    <a:gd name="connsiteX4" fmla="*/ 272095 w 377133"/>
                    <a:gd name="connsiteY4" fmla="*/ 356473 h 375245"/>
                    <a:gd name="connsiteX5" fmla="*/ 110277 w 377133"/>
                    <a:gd name="connsiteY5" fmla="*/ 371106 h 375245"/>
                    <a:gd name="connsiteX6" fmla="*/ 88996 w 377133"/>
                    <a:gd name="connsiteY6" fmla="*/ 365548 h 375245"/>
                    <a:gd name="connsiteX7" fmla="*/ 49730 w 377133"/>
                    <a:gd name="connsiteY7" fmla="*/ 342345 h 375245"/>
                    <a:gd name="connsiteX8" fmla="*/ 0 w 377133"/>
                    <a:gd name="connsiteY8" fmla="*/ 300800 h 375245"/>
                    <a:gd name="connsiteX0" fmla="*/ 0 w 372394"/>
                    <a:gd name="connsiteY0" fmla="*/ 7041 h 375245"/>
                    <a:gd name="connsiteX1" fmla="*/ 54001 w 372394"/>
                    <a:gd name="connsiteY1" fmla="*/ 19503 h 375245"/>
                    <a:gd name="connsiteX2" fmla="*/ 281234 w 372394"/>
                    <a:gd name="connsiteY2" fmla="*/ 0 h 375245"/>
                    <a:gd name="connsiteX3" fmla="*/ 372394 w 372394"/>
                    <a:gd name="connsiteY3" fmla="*/ 295344 h 375245"/>
                    <a:gd name="connsiteX4" fmla="*/ 267356 w 372394"/>
                    <a:gd name="connsiteY4" fmla="*/ 356473 h 375245"/>
                    <a:gd name="connsiteX5" fmla="*/ 105538 w 372394"/>
                    <a:gd name="connsiteY5" fmla="*/ 371106 h 375245"/>
                    <a:gd name="connsiteX6" fmla="*/ 84257 w 372394"/>
                    <a:gd name="connsiteY6" fmla="*/ 365548 h 375245"/>
                    <a:gd name="connsiteX7" fmla="*/ 44991 w 372394"/>
                    <a:gd name="connsiteY7" fmla="*/ 342345 h 375245"/>
                    <a:gd name="connsiteX0" fmla="*/ 0 w 372394"/>
                    <a:gd name="connsiteY0" fmla="*/ 7041 h 375245"/>
                    <a:gd name="connsiteX1" fmla="*/ 54001 w 372394"/>
                    <a:gd name="connsiteY1" fmla="*/ 19503 h 375245"/>
                    <a:gd name="connsiteX2" fmla="*/ 281234 w 372394"/>
                    <a:gd name="connsiteY2" fmla="*/ 0 h 375245"/>
                    <a:gd name="connsiteX3" fmla="*/ 372394 w 372394"/>
                    <a:gd name="connsiteY3" fmla="*/ 295344 h 375245"/>
                    <a:gd name="connsiteX4" fmla="*/ 267356 w 372394"/>
                    <a:gd name="connsiteY4" fmla="*/ 356473 h 375245"/>
                    <a:gd name="connsiteX5" fmla="*/ 105538 w 372394"/>
                    <a:gd name="connsiteY5" fmla="*/ 371106 h 375245"/>
                    <a:gd name="connsiteX6" fmla="*/ 84257 w 372394"/>
                    <a:gd name="connsiteY6" fmla="*/ 365548 h 375245"/>
                    <a:gd name="connsiteX0" fmla="*/ 0 w 360488"/>
                    <a:gd name="connsiteY0" fmla="*/ 7041 h 375245"/>
                    <a:gd name="connsiteX1" fmla="*/ 54001 w 360488"/>
                    <a:gd name="connsiteY1" fmla="*/ 19503 h 375245"/>
                    <a:gd name="connsiteX2" fmla="*/ 281234 w 360488"/>
                    <a:gd name="connsiteY2" fmla="*/ 0 h 375245"/>
                    <a:gd name="connsiteX3" fmla="*/ 360488 w 360488"/>
                    <a:gd name="connsiteY3" fmla="*/ 300198 h 375245"/>
                    <a:gd name="connsiteX4" fmla="*/ 267356 w 360488"/>
                    <a:gd name="connsiteY4" fmla="*/ 356473 h 375245"/>
                    <a:gd name="connsiteX5" fmla="*/ 105538 w 360488"/>
                    <a:gd name="connsiteY5" fmla="*/ 371106 h 375245"/>
                    <a:gd name="connsiteX6" fmla="*/ 84257 w 360488"/>
                    <a:gd name="connsiteY6" fmla="*/ 365548 h 375245"/>
                    <a:gd name="connsiteX0" fmla="*/ 0 w 360488"/>
                    <a:gd name="connsiteY0" fmla="*/ 7041 h 375245"/>
                    <a:gd name="connsiteX1" fmla="*/ 54001 w 360488"/>
                    <a:gd name="connsiteY1" fmla="*/ 19503 h 375245"/>
                    <a:gd name="connsiteX2" fmla="*/ 281234 w 360488"/>
                    <a:gd name="connsiteY2" fmla="*/ 0 h 375245"/>
                    <a:gd name="connsiteX3" fmla="*/ 360488 w 360488"/>
                    <a:gd name="connsiteY3" fmla="*/ 300198 h 375245"/>
                    <a:gd name="connsiteX4" fmla="*/ 267356 w 360488"/>
                    <a:gd name="connsiteY4" fmla="*/ 356473 h 375245"/>
                    <a:gd name="connsiteX5" fmla="*/ 105538 w 360488"/>
                    <a:gd name="connsiteY5" fmla="*/ 371106 h 375245"/>
                    <a:gd name="connsiteX6" fmla="*/ 84257 w 360488"/>
                    <a:gd name="connsiteY6" fmla="*/ 365548 h 3752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60488" h="375245">
                      <a:moveTo>
                        <a:pt x="0" y="7041"/>
                      </a:moveTo>
                      <a:lnTo>
                        <a:pt x="54001" y="19503"/>
                      </a:lnTo>
                      <a:cubicBezTo>
                        <a:pt x="119029" y="27777"/>
                        <a:pt x="180040" y="15661"/>
                        <a:pt x="281234" y="0"/>
                      </a:cubicBezTo>
                      <a:cubicBezTo>
                        <a:pt x="268243" y="85404"/>
                        <a:pt x="269182" y="192485"/>
                        <a:pt x="360488" y="300198"/>
                      </a:cubicBezTo>
                      <a:cubicBezTo>
                        <a:pt x="327857" y="322590"/>
                        <a:pt x="363712" y="316360"/>
                        <a:pt x="267356" y="356473"/>
                      </a:cubicBezTo>
                      <a:cubicBezTo>
                        <a:pt x="201755" y="376806"/>
                        <a:pt x="148977" y="378779"/>
                        <a:pt x="105538" y="371106"/>
                      </a:cubicBezTo>
                      <a:lnTo>
                        <a:pt x="84257" y="365548"/>
                      </a:lnTo>
                    </a:path>
                  </a:pathLst>
                </a:custGeom>
                <a:noFill/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8" name="フリーフォーム: 図形 237">
                  <a:extLst>
                    <a:ext uri="{FF2B5EF4-FFF2-40B4-BE49-F238E27FC236}">
                      <a16:creationId xmlns:a16="http://schemas.microsoft.com/office/drawing/2014/main" id="{0AF6BF6C-C966-412D-929D-CD5E5D54DC48}"/>
                    </a:ext>
                  </a:extLst>
                </p:cNvPr>
                <p:cNvSpPr/>
                <p:nvPr/>
              </p:nvSpPr>
              <p:spPr>
                <a:xfrm rot="4790864">
                  <a:off x="1614261" y="2127223"/>
                  <a:ext cx="54676" cy="259829"/>
                </a:xfrm>
                <a:custGeom>
                  <a:avLst/>
                  <a:gdLst>
                    <a:gd name="connsiteX0" fmla="*/ 40431 w 85860"/>
                    <a:gd name="connsiteY0" fmla="*/ 0 h 288131"/>
                    <a:gd name="connsiteX1" fmla="*/ 45429 w 85860"/>
                    <a:gd name="connsiteY1" fmla="*/ 0 h 288131"/>
                    <a:gd name="connsiteX2" fmla="*/ 85860 w 85860"/>
                    <a:gd name="connsiteY2" fmla="*/ 288131 h 288131"/>
                    <a:gd name="connsiteX3" fmla="*/ 0 w 85860"/>
                    <a:gd name="connsiteY3" fmla="*/ 288131 h 288131"/>
                    <a:gd name="connsiteX0" fmla="*/ 85860 w 177300"/>
                    <a:gd name="connsiteY0" fmla="*/ 288131 h 379571"/>
                    <a:gd name="connsiteX1" fmla="*/ 0 w 177300"/>
                    <a:gd name="connsiteY1" fmla="*/ 288131 h 379571"/>
                    <a:gd name="connsiteX2" fmla="*/ 40431 w 177300"/>
                    <a:gd name="connsiteY2" fmla="*/ 0 h 379571"/>
                    <a:gd name="connsiteX3" fmla="*/ 45429 w 177300"/>
                    <a:gd name="connsiteY3" fmla="*/ 0 h 379571"/>
                    <a:gd name="connsiteX4" fmla="*/ 177300 w 177300"/>
                    <a:gd name="connsiteY4" fmla="*/ 379571 h 379571"/>
                    <a:gd name="connsiteX0" fmla="*/ 0 w 177300"/>
                    <a:gd name="connsiteY0" fmla="*/ 288131 h 379571"/>
                    <a:gd name="connsiteX1" fmla="*/ 40431 w 177300"/>
                    <a:gd name="connsiteY1" fmla="*/ 0 h 379571"/>
                    <a:gd name="connsiteX2" fmla="*/ 45429 w 177300"/>
                    <a:gd name="connsiteY2" fmla="*/ 0 h 379571"/>
                    <a:gd name="connsiteX3" fmla="*/ 177300 w 177300"/>
                    <a:gd name="connsiteY3" fmla="*/ 379571 h 379571"/>
                    <a:gd name="connsiteX0" fmla="*/ 0 w 63000"/>
                    <a:gd name="connsiteY0" fmla="*/ 288131 h 289084"/>
                    <a:gd name="connsiteX1" fmla="*/ 40431 w 63000"/>
                    <a:gd name="connsiteY1" fmla="*/ 0 h 289084"/>
                    <a:gd name="connsiteX2" fmla="*/ 45429 w 63000"/>
                    <a:gd name="connsiteY2" fmla="*/ 0 h 289084"/>
                    <a:gd name="connsiteX3" fmla="*/ 63000 w 63000"/>
                    <a:gd name="connsiteY3" fmla="*/ 289084 h 289084"/>
                    <a:gd name="connsiteX0" fmla="*/ 0 w 53369"/>
                    <a:gd name="connsiteY0" fmla="*/ 320113 h 320114"/>
                    <a:gd name="connsiteX1" fmla="*/ 30800 w 53369"/>
                    <a:gd name="connsiteY1" fmla="*/ 0 h 320114"/>
                    <a:gd name="connsiteX2" fmla="*/ 35798 w 53369"/>
                    <a:gd name="connsiteY2" fmla="*/ 0 h 320114"/>
                    <a:gd name="connsiteX3" fmla="*/ 53369 w 53369"/>
                    <a:gd name="connsiteY3" fmla="*/ 289084 h 3201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3369" h="320114">
                      <a:moveTo>
                        <a:pt x="0" y="320113"/>
                      </a:moveTo>
                      <a:lnTo>
                        <a:pt x="30800" y="0"/>
                      </a:lnTo>
                      <a:lnTo>
                        <a:pt x="35798" y="0"/>
                      </a:lnTo>
                      <a:cubicBezTo>
                        <a:pt x="49275" y="96044"/>
                        <a:pt x="53369" y="289084"/>
                        <a:pt x="53369" y="289084"/>
                      </a:cubicBezTo>
                    </a:path>
                  </a:pathLst>
                </a:custGeom>
                <a:noFill/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9" name="フリーフォーム: 図形 238">
                  <a:extLst>
                    <a:ext uri="{FF2B5EF4-FFF2-40B4-BE49-F238E27FC236}">
                      <a16:creationId xmlns:a16="http://schemas.microsoft.com/office/drawing/2014/main" id="{363B52F0-6C75-4FCE-8650-BFB9F925E0B0}"/>
                    </a:ext>
                  </a:extLst>
                </p:cNvPr>
                <p:cNvSpPr/>
                <p:nvPr/>
              </p:nvSpPr>
              <p:spPr>
                <a:xfrm rot="16019154" flipV="1">
                  <a:off x="1557111" y="1924817"/>
                  <a:ext cx="54676" cy="259829"/>
                </a:xfrm>
                <a:custGeom>
                  <a:avLst/>
                  <a:gdLst>
                    <a:gd name="connsiteX0" fmla="*/ 40431 w 85860"/>
                    <a:gd name="connsiteY0" fmla="*/ 0 h 288131"/>
                    <a:gd name="connsiteX1" fmla="*/ 45429 w 85860"/>
                    <a:gd name="connsiteY1" fmla="*/ 0 h 288131"/>
                    <a:gd name="connsiteX2" fmla="*/ 85860 w 85860"/>
                    <a:gd name="connsiteY2" fmla="*/ 288131 h 288131"/>
                    <a:gd name="connsiteX3" fmla="*/ 0 w 85860"/>
                    <a:gd name="connsiteY3" fmla="*/ 288131 h 288131"/>
                    <a:gd name="connsiteX0" fmla="*/ 85860 w 177300"/>
                    <a:gd name="connsiteY0" fmla="*/ 288131 h 379571"/>
                    <a:gd name="connsiteX1" fmla="*/ 0 w 177300"/>
                    <a:gd name="connsiteY1" fmla="*/ 288131 h 379571"/>
                    <a:gd name="connsiteX2" fmla="*/ 40431 w 177300"/>
                    <a:gd name="connsiteY2" fmla="*/ 0 h 379571"/>
                    <a:gd name="connsiteX3" fmla="*/ 45429 w 177300"/>
                    <a:gd name="connsiteY3" fmla="*/ 0 h 379571"/>
                    <a:gd name="connsiteX4" fmla="*/ 177300 w 177300"/>
                    <a:gd name="connsiteY4" fmla="*/ 379571 h 379571"/>
                    <a:gd name="connsiteX0" fmla="*/ 0 w 177300"/>
                    <a:gd name="connsiteY0" fmla="*/ 288131 h 379571"/>
                    <a:gd name="connsiteX1" fmla="*/ 40431 w 177300"/>
                    <a:gd name="connsiteY1" fmla="*/ 0 h 379571"/>
                    <a:gd name="connsiteX2" fmla="*/ 45429 w 177300"/>
                    <a:gd name="connsiteY2" fmla="*/ 0 h 379571"/>
                    <a:gd name="connsiteX3" fmla="*/ 177300 w 177300"/>
                    <a:gd name="connsiteY3" fmla="*/ 379571 h 379571"/>
                    <a:gd name="connsiteX0" fmla="*/ 0 w 63000"/>
                    <a:gd name="connsiteY0" fmla="*/ 288131 h 289084"/>
                    <a:gd name="connsiteX1" fmla="*/ 40431 w 63000"/>
                    <a:gd name="connsiteY1" fmla="*/ 0 h 289084"/>
                    <a:gd name="connsiteX2" fmla="*/ 45429 w 63000"/>
                    <a:gd name="connsiteY2" fmla="*/ 0 h 289084"/>
                    <a:gd name="connsiteX3" fmla="*/ 63000 w 63000"/>
                    <a:gd name="connsiteY3" fmla="*/ 289084 h 289084"/>
                    <a:gd name="connsiteX0" fmla="*/ 0 w 53369"/>
                    <a:gd name="connsiteY0" fmla="*/ 320113 h 320114"/>
                    <a:gd name="connsiteX1" fmla="*/ 30800 w 53369"/>
                    <a:gd name="connsiteY1" fmla="*/ 0 h 320114"/>
                    <a:gd name="connsiteX2" fmla="*/ 35798 w 53369"/>
                    <a:gd name="connsiteY2" fmla="*/ 0 h 320114"/>
                    <a:gd name="connsiteX3" fmla="*/ 53369 w 53369"/>
                    <a:gd name="connsiteY3" fmla="*/ 289084 h 3201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3369" h="320114">
                      <a:moveTo>
                        <a:pt x="0" y="320113"/>
                      </a:moveTo>
                      <a:lnTo>
                        <a:pt x="30800" y="0"/>
                      </a:lnTo>
                      <a:lnTo>
                        <a:pt x="35798" y="0"/>
                      </a:lnTo>
                      <a:cubicBezTo>
                        <a:pt x="49275" y="96044"/>
                        <a:pt x="53369" y="289084"/>
                        <a:pt x="53369" y="289084"/>
                      </a:cubicBezTo>
                    </a:path>
                  </a:pathLst>
                </a:custGeom>
                <a:noFill/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40" name="フリーフォーム: 図形 239">
                <a:extLst>
                  <a:ext uri="{FF2B5EF4-FFF2-40B4-BE49-F238E27FC236}">
                    <a16:creationId xmlns:a16="http://schemas.microsoft.com/office/drawing/2014/main" id="{6AA52C72-16E4-4FFE-A452-95CA84E33AF7}"/>
                  </a:ext>
                </a:extLst>
              </p:cNvPr>
              <p:cNvSpPr/>
              <p:nvPr/>
            </p:nvSpPr>
            <p:spPr>
              <a:xfrm rot="900000" flipH="1">
                <a:off x="8057067" y="1716403"/>
                <a:ext cx="206460" cy="373927"/>
              </a:xfrm>
              <a:custGeom>
                <a:avLst/>
                <a:gdLst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88990 w 188990"/>
                  <a:gd name="connsiteY4" fmla="*/ 53688 h 342286"/>
                  <a:gd name="connsiteX5" fmla="*/ 187449 w 188990"/>
                  <a:gd name="connsiteY5" fmla="*/ 50126 h 342286"/>
                  <a:gd name="connsiteX6" fmla="*/ 109805 w 188990"/>
                  <a:gd name="connsiteY6" fmla="*/ 0 h 342286"/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78321 w 188990"/>
                  <a:gd name="connsiteY4" fmla="*/ 93383 h 342286"/>
                  <a:gd name="connsiteX5" fmla="*/ 188990 w 188990"/>
                  <a:gd name="connsiteY5" fmla="*/ 53688 h 342286"/>
                  <a:gd name="connsiteX6" fmla="*/ 187449 w 188990"/>
                  <a:gd name="connsiteY6" fmla="*/ 50126 h 342286"/>
                  <a:gd name="connsiteX7" fmla="*/ 109805 w 188990"/>
                  <a:gd name="connsiteY7" fmla="*/ 0 h 342286"/>
                  <a:gd name="connsiteX0" fmla="*/ 178321 w 269761"/>
                  <a:gd name="connsiteY0" fmla="*/ 93383 h 342286"/>
                  <a:gd name="connsiteX1" fmla="*/ 188990 w 269761"/>
                  <a:gd name="connsiteY1" fmla="*/ 53688 h 342286"/>
                  <a:gd name="connsiteX2" fmla="*/ 187449 w 269761"/>
                  <a:gd name="connsiteY2" fmla="*/ 50126 h 342286"/>
                  <a:gd name="connsiteX3" fmla="*/ 109805 w 269761"/>
                  <a:gd name="connsiteY3" fmla="*/ 0 h 342286"/>
                  <a:gd name="connsiteX4" fmla="*/ 0 w 269761"/>
                  <a:gd name="connsiteY4" fmla="*/ 171143 h 342286"/>
                  <a:gd name="connsiteX5" fmla="*/ 109805 w 269761"/>
                  <a:gd name="connsiteY5" fmla="*/ 342286 h 342286"/>
                  <a:gd name="connsiteX6" fmla="*/ 111831 w 269761"/>
                  <a:gd name="connsiteY6" fmla="*/ 341648 h 342286"/>
                  <a:gd name="connsiteX7" fmla="*/ 269761 w 269761"/>
                  <a:gd name="connsiteY7" fmla="*/ 184823 h 342286"/>
                  <a:gd name="connsiteX0" fmla="*/ 188990 w 269761"/>
                  <a:gd name="connsiteY0" fmla="*/ 53688 h 342286"/>
                  <a:gd name="connsiteX1" fmla="*/ 187449 w 269761"/>
                  <a:gd name="connsiteY1" fmla="*/ 50126 h 342286"/>
                  <a:gd name="connsiteX2" fmla="*/ 109805 w 269761"/>
                  <a:gd name="connsiteY2" fmla="*/ 0 h 342286"/>
                  <a:gd name="connsiteX3" fmla="*/ 0 w 269761"/>
                  <a:gd name="connsiteY3" fmla="*/ 171143 h 342286"/>
                  <a:gd name="connsiteX4" fmla="*/ 109805 w 269761"/>
                  <a:gd name="connsiteY4" fmla="*/ 342286 h 342286"/>
                  <a:gd name="connsiteX5" fmla="*/ 111831 w 269761"/>
                  <a:gd name="connsiteY5" fmla="*/ 341648 h 342286"/>
                  <a:gd name="connsiteX6" fmla="*/ 269761 w 269761"/>
                  <a:gd name="connsiteY6" fmla="*/ 184823 h 342286"/>
                  <a:gd name="connsiteX0" fmla="*/ 188990 w 188990"/>
                  <a:gd name="connsiteY0" fmla="*/ 53688 h 342286"/>
                  <a:gd name="connsiteX1" fmla="*/ 187449 w 188990"/>
                  <a:gd name="connsiteY1" fmla="*/ 50126 h 342286"/>
                  <a:gd name="connsiteX2" fmla="*/ 109805 w 188990"/>
                  <a:gd name="connsiteY2" fmla="*/ 0 h 342286"/>
                  <a:gd name="connsiteX3" fmla="*/ 0 w 188990"/>
                  <a:gd name="connsiteY3" fmla="*/ 171143 h 342286"/>
                  <a:gd name="connsiteX4" fmla="*/ 109805 w 188990"/>
                  <a:gd name="connsiteY4" fmla="*/ 342286 h 342286"/>
                  <a:gd name="connsiteX5" fmla="*/ 111831 w 188990"/>
                  <a:gd name="connsiteY5" fmla="*/ 341648 h 342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8990" h="342286">
                    <a:moveTo>
                      <a:pt x="188990" y="53688"/>
                    </a:moveTo>
                    <a:lnTo>
                      <a:pt x="187449" y="50126"/>
                    </a:lnTo>
                    <a:cubicBezTo>
                      <a:pt x="167578" y="19156"/>
                      <a:pt x="140127" y="0"/>
                      <a:pt x="109805" y="0"/>
                    </a:cubicBezTo>
                    <a:cubicBezTo>
                      <a:pt x="49161" y="0"/>
                      <a:pt x="0" y="76623"/>
                      <a:pt x="0" y="171143"/>
                    </a:cubicBezTo>
                    <a:cubicBezTo>
                      <a:pt x="0" y="265663"/>
                      <a:pt x="49161" y="342286"/>
                      <a:pt x="109805" y="342286"/>
                    </a:cubicBezTo>
                    <a:lnTo>
                      <a:pt x="111831" y="341648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1" name="フリーフォーム: 図形 240">
                <a:extLst>
                  <a:ext uri="{FF2B5EF4-FFF2-40B4-BE49-F238E27FC236}">
                    <a16:creationId xmlns:a16="http://schemas.microsoft.com/office/drawing/2014/main" id="{8A1FDB50-9270-4B8F-9DFC-37E59C3BA4DA}"/>
                  </a:ext>
                </a:extLst>
              </p:cNvPr>
              <p:cNvSpPr/>
              <p:nvPr/>
            </p:nvSpPr>
            <p:spPr>
              <a:xfrm rot="900000" flipH="1">
                <a:off x="8076952" y="1778487"/>
                <a:ext cx="143551" cy="243555"/>
              </a:xfrm>
              <a:custGeom>
                <a:avLst/>
                <a:gdLst>
                  <a:gd name="connsiteX0" fmla="*/ 70049 w 131404"/>
                  <a:gd name="connsiteY0" fmla="*/ 0 h 222946"/>
                  <a:gd name="connsiteX1" fmla="*/ 0 w 131404"/>
                  <a:gd name="connsiteY1" fmla="*/ 111473 h 222946"/>
                  <a:gd name="connsiteX2" fmla="*/ 70049 w 131404"/>
                  <a:gd name="connsiteY2" fmla="*/ 222946 h 222946"/>
                  <a:gd name="connsiteX3" fmla="*/ 89572 w 131404"/>
                  <a:gd name="connsiteY3" fmla="*/ 216674 h 222946"/>
                  <a:gd name="connsiteX4" fmla="*/ 131404 w 131404"/>
                  <a:gd name="connsiteY4" fmla="*/ 60555 h 222946"/>
                  <a:gd name="connsiteX5" fmla="*/ 119581 w 131404"/>
                  <a:gd name="connsiteY5" fmla="*/ 32650 h 222946"/>
                  <a:gd name="connsiteX6" fmla="*/ 70049 w 131404"/>
                  <a:gd name="connsiteY6" fmla="*/ 0 h 222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1404" h="222946">
                    <a:moveTo>
                      <a:pt x="70049" y="0"/>
                    </a:moveTo>
                    <a:cubicBezTo>
                      <a:pt x="31362" y="0"/>
                      <a:pt x="0" y="49908"/>
                      <a:pt x="0" y="111473"/>
                    </a:cubicBezTo>
                    <a:cubicBezTo>
                      <a:pt x="0" y="173038"/>
                      <a:pt x="31362" y="222946"/>
                      <a:pt x="70049" y="222946"/>
                    </a:cubicBezTo>
                    <a:lnTo>
                      <a:pt x="89572" y="216674"/>
                    </a:lnTo>
                    <a:lnTo>
                      <a:pt x="131404" y="60555"/>
                    </a:lnTo>
                    <a:lnTo>
                      <a:pt x="119581" y="32650"/>
                    </a:lnTo>
                    <a:cubicBezTo>
                      <a:pt x="106905" y="12477"/>
                      <a:pt x="89392" y="0"/>
                      <a:pt x="70049" y="0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2" name="月 241">
                <a:extLst>
                  <a:ext uri="{FF2B5EF4-FFF2-40B4-BE49-F238E27FC236}">
                    <a16:creationId xmlns:a16="http://schemas.microsoft.com/office/drawing/2014/main" id="{96E5A05A-6A0F-4A3C-90E3-358C725D1B11}"/>
                  </a:ext>
                </a:extLst>
              </p:cNvPr>
              <p:cNvSpPr/>
              <p:nvPr/>
            </p:nvSpPr>
            <p:spPr>
              <a:xfrm flipH="1">
                <a:off x="8032166" y="1459115"/>
                <a:ext cx="77331" cy="1056696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273" name="フリーフォーム: 図形 272">
              <a:extLst>
                <a:ext uri="{FF2B5EF4-FFF2-40B4-BE49-F238E27FC236}">
                  <a16:creationId xmlns:a16="http://schemas.microsoft.com/office/drawing/2014/main" id="{BA62D16A-7A0A-4794-B2FD-032ACD9833D7}"/>
                </a:ext>
              </a:extLst>
            </p:cNvPr>
            <p:cNvSpPr/>
            <p:nvPr/>
          </p:nvSpPr>
          <p:spPr>
            <a:xfrm rot="15300000">
              <a:off x="7606534" y="1713404"/>
              <a:ext cx="137625" cy="147071"/>
            </a:xfrm>
            <a:custGeom>
              <a:avLst/>
              <a:gdLst>
                <a:gd name="connsiteX0" fmla="*/ 100347 w 285750"/>
                <a:gd name="connsiteY0" fmla="*/ 0 h 305363"/>
                <a:gd name="connsiteX1" fmla="*/ 185403 w 285750"/>
                <a:gd name="connsiteY1" fmla="*/ 0 h 305363"/>
                <a:gd name="connsiteX2" fmla="*/ 285750 w 285750"/>
                <a:gd name="connsiteY2" fmla="*/ 305363 h 305363"/>
                <a:gd name="connsiteX3" fmla="*/ 223218 w 285750"/>
                <a:gd name="connsiteY3" fmla="*/ 305363 h 305363"/>
                <a:gd name="connsiteX4" fmla="*/ 142875 w 285750"/>
                <a:gd name="connsiteY4" fmla="*/ 60058 h 305363"/>
                <a:gd name="connsiteX5" fmla="*/ 62532 w 285750"/>
                <a:gd name="connsiteY5" fmla="*/ 305363 h 305363"/>
                <a:gd name="connsiteX6" fmla="*/ 0 w 285750"/>
                <a:gd name="connsiteY6" fmla="*/ 305363 h 305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0" h="305363">
                  <a:moveTo>
                    <a:pt x="100347" y="0"/>
                  </a:moveTo>
                  <a:lnTo>
                    <a:pt x="185403" y="0"/>
                  </a:lnTo>
                  <a:lnTo>
                    <a:pt x="285750" y="305363"/>
                  </a:lnTo>
                  <a:lnTo>
                    <a:pt x="223218" y="305363"/>
                  </a:lnTo>
                  <a:lnTo>
                    <a:pt x="142875" y="60058"/>
                  </a:lnTo>
                  <a:lnTo>
                    <a:pt x="62532" y="305363"/>
                  </a:lnTo>
                  <a:lnTo>
                    <a:pt x="0" y="305363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CF6DB498-D3A7-467E-82BA-482453894743}"/>
              </a:ext>
            </a:extLst>
          </p:cNvPr>
          <p:cNvGrpSpPr/>
          <p:nvPr/>
        </p:nvGrpSpPr>
        <p:grpSpPr>
          <a:xfrm>
            <a:off x="1496675" y="4291874"/>
            <a:ext cx="988430" cy="2150109"/>
            <a:chOff x="1496675" y="4291874"/>
            <a:chExt cx="988430" cy="2150109"/>
          </a:xfrm>
        </p:grpSpPr>
        <p:grpSp>
          <p:nvGrpSpPr>
            <p:cNvPr id="319" name="グループ化 318">
              <a:extLst>
                <a:ext uri="{FF2B5EF4-FFF2-40B4-BE49-F238E27FC236}">
                  <a16:creationId xmlns:a16="http://schemas.microsoft.com/office/drawing/2014/main" id="{5A3C20E6-E378-4DFF-9E3E-50928150EA90}"/>
                </a:ext>
              </a:extLst>
            </p:cNvPr>
            <p:cNvGrpSpPr/>
            <p:nvPr/>
          </p:nvGrpSpPr>
          <p:grpSpPr>
            <a:xfrm rot="19800000">
              <a:off x="1496675" y="5159824"/>
              <a:ext cx="334198" cy="1045495"/>
              <a:chOff x="3429820" y="5114136"/>
              <a:chExt cx="408367" cy="1277524"/>
            </a:xfrm>
          </p:grpSpPr>
          <p:sp>
            <p:nvSpPr>
              <p:cNvPr id="320" name="フリーフォーム: 図形 319">
                <a:extLst>
                  <a:ext uri="{FF2B5EF4-FFF2-40B4-BE49-F238E27FC236}">
                    <a16:creationId xmlns:a16="http://schemas.microsoft.com/office/drawing/2014/main" id="{3714E5B7-6B39-4E38-9B36-ED5198A539D6}"/>
                  </a:ext>
                </a:extLst>
              </p:cNvPr>
              <p:cNvSpPr/>
              <p:nvPr/>
            </p:nvSpPr>
            <p:spPr>
              <a:xfrm>
                <a:off x="3431197" y="5233530"/>
                <a:ext cx="335509" cy="1158130"/>
              </a:xfrm>
              <a:custGeom>
                <a:avLst/>
                <a:gdLst>
                  <a:gd name="connsiteX0" fmla="*/ 43820 w 335509"/>
                  <a:gd name="connsiteY0" fmla="*/ 0 h 1158130"/>
                  <a:gd name="connsiteX1" fmla="*/ 291689 w 335509"/>
                  <a:gd name="connsiteY1" fmla="*/ 0 h 1158130"/>
                  <a:gd name="connsiteX2" fmla="*/ 335509 w 335509"/>
                  <a:gd name="connsiteY2" fmla="*/ 43820 h 1158130"/>
                  <a:gd name="connsiteX3" fmla="*/ 335509 w 335509"/>
                  <a:gd name="connsiteY3" fmla="*/ 131457 h 1158130"/>
                  <a:gd name="connsiteX4" fmla="*/ 297006 w 335509"/>
                  <a:gd name="connsiteY4" fmla="*/ 224412 h 1158130"/>
                  <a:gd name="connsiteX5" fmla="*/ 257107 w 335509"/>
                  <a:gd name="connsiteY5" fmla="*/ 251312 h 1158130"/>
                  <a:gd name="connsiteX6" fmla="*/ 257107 w 335509"/>
                  <a:gd name="connsiteY6" fmla="*/ 1065486 h 1158130"/>
                  <a:gd name="connsiteX7" fmla="*/ 164463 w 335509"/>
                  <a:gd name="connsiteY7" fmla="*/ 1158130 h 1158130"/>
                  <a:gd name="connsiteX8" fmla="*/ 71819 w 335509"/>
                  <a:gd name="connsiteY8" fmla="*/ 1065486 h 1158130"/>
                  <a:gd name="connsiteX9" fmla="*/ 71819 w 335509"/>
                  <a:gd name="connsiteY9" fmla="*/ 246874 h 1158130"/>
                  <a:gd name="connsiteX10" fmla="*/ 38503 w 335509"/>
                  <a:gd name="connsiteY10" fmla="*/ 224412 h 1158130"/>
                  <a:gd name="connsiteX11" fmla="*/ 0 w 335509"/>
                  <a:gd name="connsiteY11" fmla="*/ 131457 h 1158130"/>
                  <a:gd name="connsiteX12" fmla="*/ 0 w 335509"/>
                  <a:gd name="connsiteY12" fmla="*/ 43820 h 1158130"/>
                  <a:gd name="connsiteX13" fmla="*/ 43820 w 335509"/>
                  <a:gd name="connsiteY13" fmla="*/ 0 h 1158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35509" h="1158130">
                    <a:moveTo>
                      <a:pt x="43820" y="0"/>
                    </a:moveTo>
                    <a:lnTo>
                      <a:pt x="291689" y="0"/>
                    </a:lnTo>
                    <a:cubicBezTo>
                      <a:pt x="315890" y="0"/>
                      <a:pt x="335509" y="19619"/>
                      <a:pt x="335509" y="43820"/>
                    </a:cubicBezTo>
                    <a:lnTo>
                      <a:pt x="335509" y="131457"/>
                    </a:lnTo>
                    <a:cubicBezTo>
                      <a:pt x="335509" y="167758"/>
                      <a:pt x="320795" y="200623"/>
                      <a:pt x="297006" y="224412"/>
                    </a:cubicBezTo>
                    <a:lnTo>
                      <a:pt x="257107" y="251312"/>
                    </a:lnTo>
                    <a:lnTo>
                      <a:pt x="257107" y="1065486"/>
                    </a:lnTo>
                    <a:cubicBezTo>
                      <a:pt x="257107" y="1116652"/>
                      <a:pt x="215629" y="1158130"/>
                      <a:pt x="164463" y="1158130"/>
                    </a:cubicBezTo>
                    <a:cubicBezTo>
                      <a:pt x="113297" y="1158130"/>
                      <a:pt x="71819" y="1116652"/>
                      <a:pt x="71819" y="1065486"/>
                    </a:cubicBezTo>
                    <a:lnTo>
                      <a:pt x="71819" y="246874"/>
                    </a:lnTo>
                    <a:lnTo>
                      <a:pt x="38503" y="224412"/>
                    </a:lnTo>
                    <a:cubicBezTo>
                      <a:pt x="14714" y="200623"/>
                      <a:pt x="0" y="167758"/>
                      <a:pt x="0" y="131457"/>
                    </a:cubicBezTo>
                    <a:lnTo>
                      <a:pt x="0" y="43820"/>
                    </a:lnTo>
                    <a:cubicBezTo>
                      <a:pt x="0" y="19619"/>
                      <a:pt x="19619" y="0"/>
                      <a:pt x="43820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21" name="グループ化 320">
                <a:extLst>
                  <a:ext uri="{FF2B5EF4-FFF2-40B4-BE49-F238E27FC236}">
                    <a16:creationId xmlns:a16="http://schemas.microsoft.com/office/drawing/2014/main" id="{7E563DA6-39A1-4864-A5A6-D2458365BC0E}"/>
                  </a:ext>
                </a:extLst>
              </p:cNvPr>
              <p:cNvGrpSpPr/>
              <p:nvPr/>
            </p:nvGrpSpPr>
            <p:grpSpPr>
              <a:xfrm>
                <a:off x="3429820" y="5114136"/>
                <a:ext cx="408367" cy="315037"/>
                <a:chOff x="2919280" y="4367894"/>
                <a:chExt cx="481190" cy="371217"/>
              </a:xfrm>
            </p:grpSpPr>
            <p:grpSp>
              <p:nvGrpSpPr>
                <p:cNvPr id="322" name="グループ化 321">
                  <a:extLst>
                    <a:ext uri="{FF2B5EF4-FFF2-40B4-BE49-F238E27FC236}">
                      <a16:creationId xmlns:a16="http://schemas.microsoft.com/office/drawing/2014/main" id="{4C60012B-9235-430E-AC35-08531B6C7A2F}"/>
                    </a:ext>
                  </a:extLst>
                </p:cNvPr>
                <p:cNvGrpSpPr/>
                <p:nvPr/>
              </p:nvGrpSpPr>
              <p:grpSpPr>
                <a:xfrm>
                  <a:off x="2919280" y="4367894"/>
                  <a:ext cx="368872" cy="371217"/>
                  <a:chOff x="2351329" y="2962833"/>
                  <a:chExt cx="368872" cy="371217"/>
                </a:xfrm>
              </p:grpSpPr>
              <p:sp>
                <p:nvSpPr>
                  <p:cNvPr id="324" name="フリーフォーム: 図形 323">
                    <a:extLst>
                      <a:ext uri="{FF2B5EF4-FFF2-40B4-BE49-F238E27FC236}">
                        <a16:creationId xmlns:a16="http://schemas.microsoft.com/office/drawing/2014/main" id="{65357D27-ACD9-4760-B0D6-4EC6AAAA2422}"/>
                      </a:ext>
                    </a:extLst>
                  </p:cNvPr>
                  <p:cNvSpPr/>
                  <p:nvPr/>
                </p:nvSpPr>
                <p:spPr>
                  <a:xfrm>
                    <a:off x="2351329" y="3052580"/>
                    <a:ext cx="360916" cy="152583"/>
                  </a:xfrm>
                  <a:custGeom>
                    <a:avLst/>
                    <a:gdLst>
                      <a:gd name="connsiteX0" fmla="*/ 130490 w 370441"/>
                      <a:gd name="connsiteY0" fmla="*/ 0 h 231096"/>
                      <a:gd name="connsiteX1" fmla="*/ 165309 w 370441"/>
                      <a:gd name="connsiteY1" fmla="*/ 14422 h 231096"/>
                      <a:gd name="connsiteX2" fmla="*/ 178367 w 370441"/>
                      <a:gd name="connsiteY2" fmla="*/ 45947 h 231096"/>
                      <a:gd name="connsiteX3" fmla="*/ 191424 w 370441"/>
                      <a:gd name="connsiteY3" fmla="*/ 14422 h 231096"/>
                      <a:gd name="connsiteX4" fmla="*/ 226243 w 370441"/>
                      <a:gd name="connsiteY4" fmla="*/ 0 h 231096"/>
                      <a:gd name="connsiteX5" fmla="*/ 261062 w 370441"/>
                      <a:gd name="connsiteY5" fmla="*/ 14422 h 231096"/>
                      <a:gd name="connsiteX6" fmla="*/ 273722 w 370441"/>
                      <a:gd name="connsiteY6" fmla="*/ 44986 h 231096"/>
                      <a:gd name="connsiteX7" fmla="*/ 286381 w 370441"/>
                      <a:gd name="connsiteY7" fmla="*/ 14422 h 231096"/>
                      <a:gd name="connsiteX8" fmla="*/ 321200 w 370441"/>
                      <a:gd name="connsiteY8" fmla="*/ 0 h 231096"/>
                      <a:gd name="connsiteX9" fmla="*/ 370441 w 370441"/>
                      <a:gd name="connsiteY9" fmla="*/ 49241 h 231096"/>
                      <a:gd name="connsiteX10" fmla="*/ 370441 w 370441"/>
                      <a:gd name="connsiteY10" fmla="*/ 181855 h 231096"/>
                      <a:gd name="connsiteX11" fmla="*/ 321200 w 370441"/>
                      <a:gd name="connsiteY11" fmla="*/ 231096 h 231096"/>
                      <a:gd name="connsiteX12" fmla="*/ 286381 w 370441"/>
                      <a:gd name="connsiteY12" fmla="*/ 216674 h 231096"/>
                      <a:gd name="connsiteX13" fmla="*/ 273722 w 370441"/>
                      <a:gd name="connsiteY13" fmla="*/ 186110 h 231096"/>
                      <a:gd name="connsiteX14" fmla="*/ 261062 w 370441"/>
                      <a:gd name="connsiteY14" fmla="*/ 216674 h 231096"/>
                      <a:gd name="connsiteX15" fmla="*/ 226243 w 370441"/>
                      <a:gd name="connsiteY15" fmla="*/ 231096 h 231096"/>
                      <a:gd name="connsiteX16" fmla="*/ 191424 w 370441"/>
                      <a:gd name="connsiteY16" fmla="*/ 216674 h 231096"/>
                      <a:gd name="connsiteX17" fmla="*/ 178367 w 370441"/>
                      <a:gd name="connsiteY17" fmla="*/ 185149 h 231096"/>
                      <a:gd name="connsiteX18" fmla="*/ 165309 w 370441"/>
                      <a:gd name="connsiteY18" fmla="*/ 216674 h 231096"/>
                      <a:gd name="connsiteX19" fmla="*/ 130490 w 370441"/>
                      <a:gd name="connsiteY19" fmla="*/ 231096 h 231096"/>
                      <a:gd name="connsiteX20" fmla="*/ 85119 w 370441"/>
                      <a:gd name="connsiteY20" fmla="*/ 201022 h 231096"/>
                      <a:gd name="connsiteX21" fmla="*/ 83277 w 370441"/>
                      <a:gd name="connsiteY21" fmla="*/ 191899 h 231096"/>
                      <a:gd name="connsiteX22" fmla="*/ 72170 w 370441"/>
                      <a:gd name="connsiteY22" fmla="*/ 218714 h 231096"/>
                      <a:gd name="connsiteX23" fmla="*/ 42276 w 370441"/>
                      <a:gd name="connsiteY23" fmla="*/ 231096 h 231096"/>
                      <a:gd name="connsiteX24" fmla="*/ 0 w 370441"/>
                      <a:gd name="connsiteY24" fmla="*/ 188820 h 231096"/>
                      <a:gd name="connsiteX25" fmla="*/ 0 w 370441"/>
                      <a:gd name="connsiteY25" fmla="*/ 60768 h 231096"/>
                      <a:gd name="connsiteX26" fmla="*/ 42276 w 370441"/>
                      <a:gd name="connsiteY26" fmla="*/ 18492 h 231096"/>
                      <a:gd name="connsiteX27" fmla="*/ 72170 w 370441"/>
                      <a:gd name="connsiteY27" fmla="*/ 30875 h 231096"/>
                      <a:gd name="connsiteX28" fmla="*/ 81249 w 370441"/>
                      <a:gd name="connsiteY28" fmla="*/ 52794 h 231096"/>
                      <a:gd name="connsiteX29" fmla="*/ 81249 w 370441"/>
                      <a:gd name="connsiteY29" fmla="*/ 49241 h 231096"/>
                      <a:gd name="connsiteX30" fmla="*/ 130490 w 370441"/>
                      <a:gd name="connsiteY30" fmla="*/ 0 h 2310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</a:cxnLst>
                    <a:rect l="l" t="t" r="r" b="b"/>
                    <a:pathLst>
                      <a:path w="370441" h="231096">
                        <a:moveTo>
                          <a:pt x="130490" y="0"/>
                        </a:moveTo>
                        <a:cubicBezTo>
                          <a:pt x="144088" y="0"/>
                          <a:pt x="156398" y="5511"/>
                          <a:pt x="165309" y="14422"/>
                        </a:cubicBezTo>
                        <a:lnTo>
                          <a:pt x="178367" y="45947"/>
                        </a:lnTo>
                        <a:lnTo>
                          <a:pt x="191424" y="14422"/>
                        </a:lnTo>
                        <a:cubicBezTo>
                          <a:pt x="200335" y="5511"/>
                          <a:pt x="212646" y="0"/>
                          <a:pt x="226243" y="0"/>
                        </a:cubicBezTo>
                        <a:cubicBezTo>
                          <a:pt x="239841" y="0"/>
                          <a:pt x="252151" y="5511"/>
                          <a:pt x="261062" y="14422"/>
                        </a:cubicBezTo>
                        <a:lnTo>
                          <a:pt x="273722" y="44986"/>
                        </a:lnTo>
                        <a:lnTo>
                          <a:pt x="286381" y="14422"/>
                        </a:lnTo>
                        <a:cubicBezTo>
                          <a:pt x="295292" y="5511"/>
                          <a:pt x="307603" y="0"/>
                          <a:pt x="321200" y="0"/>
                        </a:cubicBezTo>
                        <a:cubicBezTo>
                          <a:pt x="348395" y="0"/>
                          <a:pt x="370441" y="22046"/>
                          <a:pt x="370441" y="49241"/>
                        </a:cubicBezTo>
                        <a:lnTo>
                          <a:pt x="370441" y="181855"/>
                        </a:lnTo>
                        <a:cubicBezTo>
                          <a:pt x="370441" y="209050"/>
                          <a:pt x="348395" y="231096"/>
                          <a:pt x="321200" y="231096"/>
                        </a:cubicBezTo>
                        <a:cubicBezTo>
                          <a:pt x="307603" y="231096"/>
                          <a:pt x="295292" y="225585"/>
                          <a:pt x="286381" y="216674"/>
                        </a:cubicBezTo>
                        <a:lnTo>
                          <a:pt x="273722" y="186110"/>
                        </a:lnTo>
                        <a:lnTo>
                          <a:pt x="261062" y="216674"/>
                        </a:lnTo>
                        <a:cubicBezTo>
                          <a:pt x="252151" y="225585"/>
                          <a:pt x="239841" y="231096"/>
                          <a:pt x="226243" y="231096"/>
                        </a:cubicBezTo>
                        <a:cubicBezTo>
                          <a:pt x="212646" y="231096"/>
                          <a:pt x="200335" y="225585"/>
                          <a:pt x="191424" y="216674"/>
                        </a:cubicBezTo>
                        <a:lnTo>
                          <a:pt x="178367" y="185149"/>
                        </a:lnTo>
                        <a:lnTo>
                          <a:pt x="165309" y="216674"/>
                        </a:lnTo>
                        <a:cubicBezTo>
                          <a:pt x="156398" y="225585"/>
                          <a:pt x="144088" y="231096"/>
                          <a:pt x="130490" y="231096"/>
                        </a:cubicBezTo>
                        <a:cubicBezTo>
                          <a:pt x="110094" y="231096"/>
                          <a:pt x="92594" y="218695"/>
                          <a:pt x="85119" y="201022"/>
                        </a:cubicBezTo>
                        <a:lnTo>
                          <a:pt x="83277" y="191899"/>
                        </a:lnTo>
                        <a:lnTo>
                          <a:pt x="72170" y="218714"/>
                        </a:lnTo>
                        <a:cubicBezTo>
                          <a:pt x="64519" y="226364"/>
                          <a:pt x="53950" y="231096"/>
                          <a:pt x="42276" y="231096"/>
                        </a:cubicBezTo>
                        <a:cubicBezTo>
                          <a:pt x="18928" y="231096"/>
                          <a:pt x="0" y="212168"/>
                          <a:pt x="0" y="188820"/>
                        </a:cubicBezTo>
                        <a:lnTo>
                          <a:pt x="0" y="60768"/>
                        </a:lnTo>
                        <a:cubicBezTo>
                          <a:pt x="0" y="37420"/>
                          <a:pt x="18928" y="18492"/>
                          <a:pt x="42276" y="18492"/>
                        </a:cubicBezTo>
                        <a:cubicBezTo>
                          <a:pt x="53950" y="18492"/>
                          <a:pt x="64519" y="23224"/>
                          <a:pt x="72170" y="30875"/>
                        </a:cubicBezTo>
                        <a:lnTo>
                          <a:pt x="81249" y="52794"/>
                        </a:lnTo>
                        <a:lnTo>
                          <a:pt x="81249" y="49241"/>
                        </a:lnTo>
                        <a:cubicBezTo>
                          <a:pt x="81249" y="22046"/>
                          <a:pt x="103295" y="0"/>
                          <a:pt x="130490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325" name="円/楕円 27">
                    <a:extLst>
                      <a:ext uri="{FF2B5EF4-FFF2-40B4-BE49-F238E27FC236}">
                        <a16:creationId xmlns:a16="http://schemas.microsoft.com/office/drawing/2014/main" id="{53B22726-46EC-4ADD-B538-071F025958FA}"/>
                      </a:ext>
                    </a:extLst>
                  </p:cNvPr>
                  <p:cNvSpPr/>
                  <p:nvPr/>
                </p:nvSpPr>
                <p:spPr>
                  <a:xfrm rot="7648532" flipH="1">
                    <a:off x="2513122" y="3222006"/>
                    <a:ext cx="178369" cy="4571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  <a:alpha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326" name="四角形: 角を丸くする 325">
                    <a:extLst>
                      <a:ext uri="{FF2B5EF4-FFF2-40B4-BE49-F238E27FC236}">
                        <a16:creationId xmlns:a16="http://schemas.microsoft.com/office/drawing/2014/main" id="{BE62A82D-C7AF-42EE-9BFF-AA1297D9B4C5}"/>
                      </a:ext>
                    </a:extLst>
                  </p:cNvPr>
                  <p:cNvSpPr/>
                  <p:nvPr/>
                </p:nvSpPr>
                <p:spPr>
                  <a:xfrm>
                    <a:off x="2352674" y="2981325"/>
                    <a:ext cx="81859" cy="21260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7" name="四角形: 角を丸くする 326">
                    <a:extLst>
                      <a:ext uri="{FF2B5EF4-FFF2-40B4-BE49-F238E27FC236}">
                        <a16:creationId xmlns:a16="http://schemas.microsoft.com/office/drawing/2014/main" id="{7EB2F141-A4EA-4A58-97DF-F91CF0E73E58}"/>
                      </a:ext>
                    </a:extLst>
                  </p:cNvPr>
                  <p:cNvSpPr/>
                  <p:nvPr/>
                </p:nvSpPr>
                <p:spPr>
                  <a:xfrm>
                    <a:off x="2434145" y="2962833"/>
                    <a:ext cx="95346" cy="2310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8" name="四角形: 角を丸くする 327">
                    <a:extLst>
                      <a:ext uri="{FF2B5EF4-FFF2-40B4-BE49-F238E27FC236}">
                        <a16:creationId xmlns:a16="http://schemas.microsoft.com/office/drawing/2014/main" id="{397893DE-DD8E-47D5-A3B1-4ACB6C5228BB}"/>
                      </a:ext>
                    </a:extLst>
                  </p:cNvPr>
                  <p:cNvSpPr/>
                  <p:nvPr/>
                </p:nvSpPr>
                <p:spPr>
                  <a:xfrm>
                    <a:off x="2529898" y="2962833"/>
                    <a:ext cx="95346" cy="2310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9" name="四角形: 角を丸くする 328">
                    <a:extLst>
                      <a:ext uri="{FF2B5EF4-FFF2-40B4-BE49-F238E27FC236}">
                        <a16:creationId xmlns:a16="http://schemas.microsoft.com/office/drawing/2014/main" id="{79106022-6F81-4CF8-9DAE-5E59449D261C}"/>
                      </a:ext>
                    </a:extLst>
                  </p:cNvPr>
                  <p:cNvSpPr/>
                  <p:nvPr/>
                </p:nvSpPr>
                <p:spPr>
                  <a:xfrm>
                    <a:off x="2624855" y="2962833"/>
                    <a:ext cx="95346" cy="2310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23" name="フリーフォーム: 図形 322">
                  <a:extLst>
                    <a:ext uri="{FF2B5EF4-FFF2-40B4-BE49-F238E27FC236}">
                      <a16:creationId xmlns:a16="http://schemas.microsoft.com/office/drawing/2014/main" id="{B7F3A3CB-3EC1-4878-B5D5-2C6FB4ECD1AD}"/>
                    </a:ext>
                  </a:extLst>
                </p:cNvPr>
                <p:cNvSpPr/>
                <p:nvPr/>
              </p:nvSpPr>
              <p:spPr>
                <a:xfrm rot="18900000">
                  <a:off x="3138677" y="4442077"/>
                  <a:ext cx="261793" cy="278869"/>
                </a:xfrm>
                <a:custGeom>
                  <a:avLst/>
                  <a:gdLst>
                    <a:gd name="connsiteX0" fmla="*/ 251611 w 268497"/>
                    <a:gd name="connsiteY0" fmla="*/ 16400 h 260495"/>
                    <a:gd name="connsiteX1" fmla="*/ 268011 w 268497"/>
                    <a:gd name="connsiteY1" fmla="*/ 55990 h 260495"/>
                    <a:gd name="connsiteX2" fmla="*/ 268010 w 268497"/>
                    <a:gd name="connsiteY2" fmla="*/ 138804 h 260495"/>
                    <a:gd name="connsiteX3" fmla="*/ 266230 w 268497"/>
                    <a:gd name="connsiteY3" fmla="*/ 147619 h 260495"/>
                    <a:gd name="connsiteX4" fmla="*/ 266576 w 268497"/>
                    <a:gd name="connsiteY4" fmla="*/ 148069 h 260495"/>
                    <a:gd name="connsiteX5" fmla="*/ 226985 w 268497"/>
                    <a:gd name="connsiteY5" fmla="*/ 216642 h 260495"/>
                    <a:gd name="connsiteX6" fmla="*/ 70493 w 268497"/>
                    <a:gd name="connsiteY6" fmla="*/ 258574 h 260495"/>
                    <a:gd name="connsiteX7" fmla="*/ 1920 w 268497"/>
                    <a:gd name="connsiteY7" fmla="*/ 218983 h 260495"/>
                    <a:gd name="connsiteX8" fmla="*/ 1921 w 268497"/>
                    <a:gd name="connsiteY8" fmla="*/ 218983 h 260495"/>
                    <a:gd name="connsiteX9" fmla="*/ 41512 w 268497"/>
                    <a:gd name="connsiteY9" fmla="*/ 150410 h 260495"/>
                    <a:gd name="connsiteX10" fmla="*/ 156031 w 268497"/>
                    <a:gd name="connsiteY10" fmla="*/ 119725 h 260495"/>
                    <a:gd name="connsiteX11" fmla="*/ 156031 w 268497"/>
                    <a:gd name="connsiteY11" fmla="*/ 55990 h 260495"/>
                    <a:gd name="connsiteX12" fmla="*/ 212021 w 268497"/>
                    <a:gd name="connsiteY12" fmla="*/ 0 h 260495"/>
                    <a:gd name="connsiteX13" fmla="*/ 251611 w 268497"/>
                    <a:gd name="connsiteY13" fmla="*/ 16400 h 260495"/>
                    <a:gd name="connsiteX0" fmla="*/ 1921 w 268497"/>
                    <a:gd name="connsiteY0" fmla="*/ 218983 h 310423"/>
                    <a:gd name="connsiteX1" fmla="*/ 41512 w 268497"/>
                    <a:gd name="connsiteY1" fmla="*/ 150410 h 310423"/>
                    <a:gd name="connsiteX2" fmla="*/ 156031 w 268497"/>
                    <a:gd name="connsiteY2" fmla="*/ 119725 h 310423"/>
                    <a:gd name="connsiteX3" fmla="*/ 156031 w 268497"/>
                    <a:gd name="connsiteY3" fmla="*/ 55990 h 310423"/>
                    <a:gd name="connsiteX4" fmla="*/ 212021 w 268497"/>
                    <a:gd name="connsiteY4" fmla="*/ 0 h 310423"/>
                    <a:gd name="connsiteX5" fmla="*/ 251611 w 268497"/>
                    <a:gd name="connsiteY5" fmla="*/ 16400 h 310423"/>
                    <a:gd name="connsiteX6" fmla="*/ 268011 w 268497"/>
                    <a:gd name="connsiteY6" fmla="*/ 55990 h 310423"/>
                    <a:gd name="connsiteX7" fmla="*/ 268010 w 268497"/>
                    <a:gd name="connsiteY7" fmla="*/ 138804 h 310423"/>
                    <a:gd name="connsiteX8" fmla="*/ 266230 w 268497"/>
                    <a:gd name="connsiteY8" fmla="*/ 147619 h 310423"/>
                    <a:gd name="connsiteX9" fmla="*/ 266576 w 268497"/>
                    <a:gd name="connsiteY9" fmla="*/ 148069 h 310423"/>
                    <a:gd name="connsiteX10" fmla="*/ 226985 w 268497"/>
                    <a:gd name="connsiteY10" fmla="*/ 216642 h 310423"/>
                    <a:gd name="connsiteX11" fmla="*/ 70493 w 268497"/>
                    <a:gd name="connsiteY11" fmla="*/ 258574 h 310423"/>
                    <a:gd name="connsiteX12" fmla="*/ 1920 w 268497"/>
                    <a:gd name="connsiteY12" fmla="*/ 218983 h 310423"/>
                    <a:gd name="connsiteX13" fmla="*/ 93361 w 268497"/>
                    <a:gd name="connsiteY13" fmla="*/ 310423 h 310423"/>
                    <a:gd name="connsiteX0" fmla="*/ 1921 w 268497"/>
                    <a:gd name="connsiteY0" fmla="*/ 218983 h 260495"/>
                    <a:gd name="connsiteX1" fmla="*/ 41512 w 268497"/>
                    <a:gd name="connsiteY1" fmla="*/ 150410 h 260495"/>
                    <a:gd name="connsiteX2" fmla="*/ 156031 w 268497"/>
                    <a:gd name="connsiteY2" fmla="*/ 119725 h 260495"/>
                    <a:gd name="connsiteX3" fmla="*/ 156031 w 268497"/>
                    <a:gd name="connsiteY3" fmla="*/ 55990 h 260495"/>
                    <a:gd name="connsiteX4" fmla="*/ 212021 w 268497"/>
                    <a:gd name="connsiteY4" fmla="*/ 0 h 260495"/>
                    <a:gd name="connsiteX5" fmla="*/ 251611 w 268497"/>
                    <a:gd name="connsiteY5" fmla="*/ 16400 h 260495"/>
                    <a:gd name="connsiteX6" fmla="*/ 268011 w 268497"/>
                    <a:gd name="connsiteY6" fmla="*/ 55990 h 260495"/>
                    <a:gd name="connsiteX7" fmla="*/ 268010 w 268497"/>
                    <a:gd name="connsiteY7" fmla="*/ 138804 h 260495"/>
                    <a:gd name="connsiteX8" fmla="*/ 266230 w 268497"/>
                    <a:gd name="connsiteY8" fmla="*/ 147619 h 260495"/>
                    <a:gd name="connsiteX9" fmla="*/ 266576 w 268497"/>
                    <a:gd name="connsiteY9" fmla="*/ 148069 h 260495"/>
                    <a:gd name="connsiteX10" fmla="*/ 226985 w 268497"/>
                    <a:gd name="connsiteY10" fmla="*/ 216642 h 260495"/>
                    <a:gd name="connsiteX11" fmla="*/ 70493 w 268497"/>
                    <a:gd name="connsiteY11" fmla="*/ 258574 h 260495"/>
                    <a:gd name="connsiteX12" fmla="*/ 1920 w 268497"/>
                    <a:gd name="connsiteY12" fmla="*/ 218983 h 260495"/>
                    <a:gd name="connsiteX0" fmla="*/ 1921 w 268497"/>
                    <a:gd name="connsiteY0" fmla="*/ 218983 h 258574"/>
                    <a:gd name="connsiteX1" fmla="*/ 41512 w 268497"/>
                    <a:gd name="connsiteY1" fmla="*/ 150410 h 258574"/>
                    <a:gd name="connsiteX2" fmla="*/ 156031 w 268497"/>
                    <a:gd name="connsiteY2" fmla="*/ 119725 h 258574"/>
                    <a:gd name="connsiteX3" fmla="*/ 156031 w 268497"/>
                    <a:gd name="connsiteY3" fmla="*/ 55990 h 258574"/>
                    <a:gd name="connsiteX4" fmla="*/ 212021 w 268497"/>
                    <a:gd name="connsiteY4" fmla="*/ 0 h 258574"/>
                    <a:gd name="connsiteX5" fmla="*/ 251611 w 268497"/>
                    <a:gd name="connsiteY5" fmla="*/ 16400 h 258574"/>
                    <a:gd name="connsiteX6" fmla="*/ 268011 w 268497"/>
                    <a:gd name="connsiteY6" fmla="*/ 55990 h 258574"/>
                    <a:gd name="connsiteX7" fmla="*/ 268010 w 268497"/>
                    <a:gd name="connsiteY7" fmla="*/ 138804 h 258574"/>
                    <a:gd name="connsiteX8" fmla="*/ 266230 w 268497"/>
                    <a:gd name="connsiteY8" fmla="*/ 147619 h 258574"/>
                    <a:gd name="connsiteX9" fmla="*/ 266576 w 268497"/>
                    <a:gd name="connsiteY9" fmla="*/ 148069 h 258574"/>
                    <a:gd name="connsiteX10" fmla="*/ 226985 w 268497"/>
                    <a:gd name="connsiteY10" fmla="*/ 216642 h 258574"/>
                    <a:gd name="connsiteX11" fmla="*/ 70493 w 268497"/>
                    <a:gd name="connsiteY11" fmla="*/ 258574 h 258574"/>
                    <a:gd name="connsiteX0" fmla="*/ 0 w 226985"/>
                    <a:gd name="connsiteY0" fmla="*/ 150410 h 258574"/>
                    <a:gd name="connsiteX1" fmla="*/ 114519 w 226985"/>
                    <a:gd name="connsiteY1" fmla="*/ 119725 h 258574"/>
                    <a:gd name="connsiteX2" fmla="*/ 114519 w 226985"/>
                    <a:gd name="connsiteY2" fmla="*/ 55990 h 258574"/>
                    <a:gd name="connsiteX3" fmla="*/ 170509 w 226985"/>
                    <a:gd name="connsiteY3" fmla="*/ 0 h 258574"/>
                    <a:gd name="connsiteX4" fmla="*/ 210099 w 226985"/>
                    <a:gd name="connsiteY4" fmla="*/ 16400 h 258574"/>
                    <a:gd name="connsiteX5" fmla="*/ 226499 w 226985"/>
                    <a:gd name="connsiteY5" fmla="*/ 55990 h 258574"/>
                    <a:gd name="connsiteX6" fmla="*/ 226498 w 226985"/>
                    <a:gd name="connsiteY6" fmla="*/ 138804 h 258574"/>
                    <a:gd name="connsiteX7" fmla="*/ 224718 w 226985"/>
                    <a:gd name="connsiteY7" fmla="*/ 147619 h 258574"/>
                    <a:gd name="connsiteX8" fmla="*/ 225064 w 226985"/>
                    <a:gd name="connsiteY8" fmla="*/ 148069 h 258574"/>
                    <a:gd name="connsiteX9" fmla="*/ 185473 w 226985"/>
                    <a:gd name="connsiteY9" fmla="*/ 216642 h 258574"/>
                    <a:gd name="connsiteX10" fmla="*/ 28981 w 226985"/>
                    <a:gd name="connsiteY10" fmla="*/ 258574 h 258574"/>
                    <a:gd name="connsiteX0" fmla="*/ 0 w 218567"/>
                    <a:gd name="connsiteY0" fmla="*/ 111683 h 258574"/>
                    <a:gd name="connsiteX1" fmla="*/ 106101 w 218567"/>
                    <a:gd name="connsiteY1" fmla="*/ 119725 h 258574"/>
                    <a:gd name="connsiteX2" fmla="*/ 106101 w 218567"/>
                    <a:gd name="connsiteY2" fmla="*/ 55990 h 258574"/>
                    <a:gd name="connsiteX3" fmla="*/ 162091 w 218567"/>
                    <a:gd name="connsiteY3" fmla="*/ 0 h 258574"/>
                    <a:gd name="connsiteX4" fmla="*/ 201681 w 218567"/>
                    <a:gd name="connsiteY4" fmla="*/ 16400 h 258574"/>
                    <a:gd name="connsiteX5" fmla="*/ 218081 w 218567"/>
                    <a:gd name="connsiteY5" fmla="*/ 55990 h 258574"/>
                    <a:gd name="connsiteX6" fmla="*/ 218080 w 218567"/>
                    <a:gd name="connsiteY6" fmla="*/ 138804 h 258574"/>
                    <a:gd name="connsiteX7" fmla="*/ 216300 w 218567"/>
                    <a:gd name="connsiteY7" fmla="*/ 147619 h 258574"/>
                    <a:gd name="connsiteX8" fmla="*/ 216646 w 218567"/>
                    <a:gd name="connsiteY8" fmla="*/ 148069 h 258574"/>
                    <a:gd name="connsiteX9" fmla="*/ 177055 w 218567"/>
                    <a:gd name="connsiteY9" fmla="*/ 216642 h 258574"/>
                    <a:gd name="connsiteX10" fmla="*/ 20563 w 218567"/>
                    <a:gd name="connsiteY10" fmla="*/ 258574 h 258574"/>
                    <a:gd name="connsiteX0" fmla="*/ 9745 w 228976"/>
                    <a:gd name="connsiteY0" fmla="*/ 111683 h 265308"/>
                    <a:gd name="connsiteX1" fmla="*/ 115846 w 228976"/>
                    <a:gd name="connsiteY1" fmla="*/ 119725 h 265308"/>
                    <a:gd name="connsiteX2" fmla="*/ 115846 w 228976"/>
                    <a:gd name="connsiteY2" fmla="*/ 55990 h 265308"/>
                    <a:gd name="connsiteX3" fmla="*/ 171836 w 228976"/>
                    <a:gd name="connsiteY3" fmla="*/ 0 h 265308"/>
                    <a:gd name="connsiteX4" fmla="*/ 211426 w 228976"/>
                    <a:gd name="connsiteY4" fmla="*/ 16400 h 265308"/>
                    <a:gd name="connsiteX5" fmla="*/ 227826 w 228976"/>
                    <a:gd name="connsiteY5" fmla="*/ 55990 h 265308"/>
                    <a:gd name="connsiteX6" fmla="*/ 227825 w 228976"/>
                    <a:gd name="connsiteY6" fmla="*/ 138804 h 265308"/>
                    <a:gd name="connsiteX7" fmla="*/ 226045 w 228976"/>
                    <a:gd name="connsiteY7" fmla="*/ 147619 h 265308"/>
                    <a:gd name="connsiteX8" fmla="*/ 226391 w 228976"/>
                    <a:gd name="connsiteY8" fmla="*/ 148069 h 265308"/>
                    <a:gd name="connsiteX9" fmla="*/ 186800 w 228976"/>
                    <a:gd name="connsiteY9" fmla="*/ 216642 h 265308"/>
                    <a:gd name="connsiteX10" fmla="*/ 0 w 228976"/>
                    <a:gd name="connsiteY10" fmla="*/ 265308 h 265308"/>
                    <a:gd name="connsiteX0" fmla="*/ 9745 w 228976"/>
                    <a:gd name="connsiteY0" fmla="*/ 111683 h 265308"/>
                    <a:gd name="connsiteX1" fmla="*/ 115846 w 228976"/>
                    <a:gd name="connsiteY1" fmla="*/ 119725 h 265308"/>
                    <a:gd name="connsiteX2" fmla="*/ 115846 w 228976"/>
                    <a:gd name="connsiteY2" fmla="*/ 55990 h 265308"/>
                    <a:gd name="connsiteX3" fmla="*/ 171836 w 228976"/>
                    <a:gd name="connsiteY3" fmla="*/ 0 h 265308"/>
                    <a:gd name="connsiteX4" fmla="*/ 211426 w 228976"/>
                    <a:gd name="connsiteY4" fmla="*/ 16400 h 265308"/>
                    <a:gd name="connsiteX5" fmla="*/ 227826 w 228976"/>
                    <a:gd name="connsiteY5" fmla="*/ 55990 h 265308"/>
                    <a:gd name="connsiteX6" fmla="*/ 227825 w 228976"/>
                    <a:gd name="connsiteY6" fmla="*/ 138804 h 265308"/>
                    <a:gd name="connsiteX7" fmla="*/ 226045 w 228976"/>
                    <a:gd name="connsiteY7" fmla="*/ 147619 h 265308"/>
                    <a:gd name="connsiteX8" fmla="*/ 226391 w 228976"/>
                    <a:gd name="connsiteY8" fmla="*/ 148069 h 265308"/>
                    <a:gd name="connsiteX9" fmla="*/ 186800 w 228976"/>
                    <a:gd name="connsiteY9" fmla="*/ 216642 h 265308"/>
                    <a:gd name="connsiteX10" fmla="*/ 0 w 228976"/>
                    <a:gd name="connsiteY10" fmla="*/ 265308 h 265308"/>
                    <a:gd name="connsiteX0" fmla="*/ 24900 w 244419"/>
                    <a:gd name="connsiteY0" fmla="*/ 111683 h 270360"/>
                    <a:gd name="connsiteX1" fmla="*/ 131001 w 244419"/>
                    <a:gd name="connsiteY1" fmla="*/ 119725 h 270360"/>
                    <a:gd name="connsiteX2" fmla="*/ 131001 w 244419"/>
                    <a:gd name="connsiteY2" fmla="*/ 55990 h 270360"/>
                    <a:gd name="connsiteX3" fmla="*/ 186991 w 244419"/>
                    <a:gd name="connsiteY3" fmla="*/ 0 h 270360"/>
                    <a:gd name="connsiteX4" fmla="*/ 226581 w 244419"/>
                    <a:gd name="connsiteY4" fmla="*/ 16400 h 270360"/>
                    <a:gd name="connsiteX5" fmla="*/ 242981 w 244419"/>
                    <a:gd name="connsiteY5" fmla="*/ 55990 h 270360"/>
                    <a:gd name="connsiteX6" fmla="*/ 242980 w 244419"/>
                    <a:gd name="connsiteY6" fmla="*/ 138804 h 270360"/>
                    <a:gd name="connsiteX7" fmla="*/ 241200 w 244419"/>
                    <a:gd name="connsiteY7" fmla="*/ 147619 h 270360"/>
                    <a:gd name="connsiteX8" fmla="*/ 241546 w 244419"/>
                    <a:gd name="connsiteY8" fmla="*/ 148069 h 270360"/>
                    <a:gd name="connsiteX9" fmla="*/ 201955 w 244419"/>
                    <a:gd name="connsiteY9" fmla="*/ 216642 h 270360"/>
                    <a:gd name="connsiteX10" fmla="*/ 0 w 244419"/>
                    <a:gd name="connsiteY10" fmla="*/ 270360 h 270360"/>
                    <a:gd name="connsiteX0" fmla="*/ 24900 w 244419"/>
                    <a:gd name="connsiteY0" fmla="*/ 111683 h 270466"/>
                    <a:gd name="connsiteX1" fmla="*/ 131001 w 244419"/>
                    <a:gd name="connsiteY1" fmla="*/ 119725 h 270466"/>
                    <a:gd name="connsiteX2" fmla="*/ 131001 w 244419"/>
                    <a:gd name="connsiteY2" fmla="*/ 55990 h 270466"/>
                    <a:gd name="connsiteX3" fmla="*/ 186991 w 244419"/>
                    <a:gd name="connsiteY3" fmla="*/ 0 h 270466"/>
                    <a:gd name="connsiteX4" fmla="*/ 226581 w 244419"/>
                    <a:gd name="connsiteY4" fmla="*/ 16400 h 270466"/>
                    <a:gd name="connsiteX5" fmla="*/ 242981 w 244419"/>
                    <a:gd name="connsiteY5" fmla="*/ 55990 h 270466"/>
                    <a:gd name="connsiteX6" fmla="*/ 242980 w 244419"/>
                    <a:gd name="connsiteY6" fmla="*/ 138804 h 270466"/>
                    <a:gd name="connsiteX7" fmla="*/ 241200 w 244419"/>
                    <a:gd name="connsiteY7" fmla="*/ 147619 h 270466"/>
                    <a:gd name="connsiteX8" fmla="*/ 241546 w 244419"/>
                    <a:gd name="connsiteY8" fmla="*/ 148069 h 270466"/>
                    <a:gd name="connsiteX9" fmla="*/ 201955 w 244419"/>
                    <a:gd name="connsiteY9" fmla="*/ 216642 h 270466"/>
                    <a:gd name="connsiteX10" fmla="*/ 0 w 244419"/>
                    <a:gd name="connsiteY10" fmla="*/ 270360 h 270466"/>
                    <a:gd name="connsiteX0" fmla="*/ 33319 w 253017"/>
                    <a:gd name="connsiteY0" fmla="*/ 111683 h 278869"/>
                    <a:gd name="connsiteX1" fmla="*/ 139420 w 253017"/>
                    <a:gd name="connsiteY1" fmla="*/ 119725 h 278869"/>
                    <a:gd name="connsiteX2" fmla="*/ 139420 w 253017"/>
                    <a:gd name="connsiteY2" fmla="*/ 55990 h 278869"/>
                    <a:gd name="connsiteX3" fmla="*/ 195410 w 253017"/>
                    <a:gd name="connsiteY3" fmla="*/ 0 h 278869"/>
                    <a:gd name="connsiteX4" fmla="*/ 235000 w 253017"/>
                    <a:gd name="connsiteY4" fmla="*/ 16400 h 278869"/>
                    <a:gd name="connsiteX5" fmla="*/ 251400 w 253017"/>
                    <a:gd name="connsiteY5" fmla="*/ 55990 h 278869"/>
                    <a:gd name="connsiteX6" fmla="*/ 251399 w 253017"/>
                    <a:gd name="connsiteY6" fmla="*/ 138804 h 278869"/>
                    <a:gd name="connsiteX7" fmla="*/ 249619 w 253017"/>
                    <a:gd name="connsiteY7" fmla="*/ 147619 h 278869"/>
                    <a:gd name="connsiteX8" fmla="*/ 249965 w 253017"/>
                    <a:gd name="connsiteY8" fmla="*/ 148069 h 278869"/>
                    <a:gd name="connsiteX9" fmla="*/ 210374 w 253017"/>
                    <a:gd name="connsiteY9" fmla="*/ 216642 h 278869"/>
                    <a:gd name="connsiteX10" fmla="*/ 0 w 253017"/>
                    <a:gd name="connsiteY10" fmla="*/ 278780 h 278869"/>
                    <a:gd name="connsiteX0" fmla="*/ 33319 w 253017"/>
                    <a:gd name="connsiteY0" fmla="*/ 111683 h 278869"/>
                    <a:gd name="connsiteX1" fmla="*/ 139420 w 253017"/>
                    <a:gd name="connsiteY1" fmla="*/ 119725 h 278869"/>
                    <a:gd name="connsiteX2" fmla="*/ 139420 w 253017"/>
                    <a:gd name="connsiteY2" fmla="*/ 55990 h 278869"/>
                    <a:gd name="connsiteX3" fmla="*/ 195410 w 253017"/>
                    <a:gd name="connsiteY3" fmla="*/ 0 h 278869"/>
                    <a:gd name="connsiteX4" fmla="*/ 235000 w 253017"/>
                    <a:gd name="connsiteY4" fmla="*/ 16400 h 278869"/>
                    <a:gd name="connsiteX5" fmla="*/ 251400 w 253017"/>
                    <a:gd name="connsiteY5" fmla="*/ 55990 h 278869"/>
                    <a:gd name="connsiteX6" fmla="*/ 251399 w 253017"/>
                    <a:gd name="connsiteY6" fmla="*/ 138804 h 278869"/>
                    <a:gd name="connsiteX7" fmla="*/ 249619 w 253017"/>
                    <a:gd name="connsiteY7" fmla="*/ 147619 h 278869"/>
                    <a:gd name="connsiteX8" fmla="*/ 249965 w 253017"/>
                    <a:gd name="connsiteY8" fmla="*/ 148069 h 278869"/>
                    <a:gd name="connsiteX9" fmla="*/ 210374 w 253017"/>
                    <a:gd name="connsiteY9" fmla="*/ 216642 h 278869"/>
                    <a:gd name="connsiteX10" fmla="*/ 0 w 253017"/>
                    <a:gd name="connsiteY10" fmla="*/ 278780 h 278869"/>
                    <a:gd name="connsiteX0" fmla="*/ 0 w 261793"/>
                    <a:gd name="connsiteY0" fmla="*/ 126837 h 278869"/>
                    <a:gd name="connsiteX1" fmla="*/ 148196 w 261793"/>
                    <a:gd name="connsiteY1" fmla="*/ 119725 h 278869"/>
                    <a:gd name="connsiteX2" fmla="*/ 148196 w 261793"/>
                    <a:gd name="connsiteY2" fmla="*/ 55990 h 278869"/>
                    <a:gd name="connsiteX3" fmla="*/ 204186 w 261793"/>
                    <a:gd name="connsiteY3" fmla="*/ 0 h 278869"/>
                    <a:gd name="connsiteX4" fmla="*/ 243776 w 261793"/>
                    <a:gd name="connsiteY4" fmla="*/ 16400 h 278869"/>
                    <a:gd name="connsiteX5" fmla="*/ 260176 w 261793"/>
                    <a:gd name="connsiteY5" fmla="*/ 55990 h 278869"/>
                    <a:gd name="connsiteX6" fmla="*/ 260175 w 261793"/>
                    <a:gd name="connsiteY6" fmla="*/ 138804 h 278869"/>
                    <a:gd name="connsiteX7" fmla="*/ 258395 w 261793"/>
                    <a:gd name="connsiteY7" fmla="*/ 147619 h 278869"/>
                    <a:gd name="connsiteX8" fmla="*/ 258741 w 261793"/>
                    <a:gd name="connsiteY8" fmla="*/ 148069 h 278869"/>
                    <a:gd name="connsiteX9" fmla="*/ 219150 w 261793"/>
                    <a:gd name="connsiteY9" fmla="*/ 216642 h 278869"/>
                    <a:gd name="connsiteX10" fmla="*/ 8776 w 261793"/>
                    <a:gd name="connsiteY10" fmla="*/ 278780 h 278869"/>
                    <a:gd name="connsiteX0" fmla="*/ 0 w 261793"/>
                    <a:gd name="connsiteY0" fmla="*/ 126837 h 278869"/>
                    <a:gd name="connsiteX1" fmla="*/ 148196 w 261793"/>
                    <a:gd name="connsiteY1" fmla="*/ 119725 h 278869"/>
                    <a:gd name="connsiteX2" fmla="*/ 148196 w 261793"/>
                    <a:gd name="connsiteY2" fmla="*/ 55990 h 278869"/>
                    <a:gd name="connsiteX3" fmla="*/ 204186 w 261793"/>
                    <a:gd name="connsiteY3" fmla="*/ 0 h 278869"/>
                    <a:gd name="connsiteX4" fmla="*/ 243776 w 261793"/>
                    <a:gd name="connsiteY4" fmla="*/ 16400 h 278869"/>
                    <a:gd name="connsiteX5" fmla="*/ 260176 w 261793"/>
                    <a:gd name="connsiteY5" fmla="*/ 55990 h 278869"/>
                    <a:gd name="connsiteX6" fmla="*/ 260175 w 261793"/>
                    <a:gd name="connsiteY6" fmla="*/ 138804 h 278869"/>
                    <a:gd name="connsiteX7" fmla="*/ 258395 w 261793"/>
                    <a:gd name="connsiteY7" fmla="*/ 147619 h 278869"/>
                    <a:gd name="connsiteX8" fmla="*/ 258741 w 261793"/>
                    <a:gd name="connsiteY8" fmla="*/ 148069 h 278869"/>
                    <a:gd name="connsiteX9" fmla="*/ 219150 w 261793"/>
                    <a:gd name="connsiteY9" fmla="*/ 216642 h 278869"/>
                    <a:gd name="connsiteX10" fmla="*/ 8776 w 261793"/>
                    <a:gd name="connsiteY10" fmla="*/ 278780 h 278869"/>
                    <a:gd name="connsiteX0" fmla="*/ 0 w 261793"/>
                    <a:gd name="connsiteY0" fmla="*/ 126837 h 278869"/>
                    <a:gd name="connsiteX1" fmla="*/ 148196 w 261793"/>
                    <a:gd name="connsiteY1" fmla="*/ 119725 h 278869"/>
                    <a:gd name="connsiteX2" fmla="*/ 148196 w 261793"/>
                    <a:gd name="connsiteY2" fmla="*/ 55990 h 278869"/>
                    <a:gd name="connsiteX3" fmla="*/ 204186 w 261793"/>
                    <a:gd name="connsiteY3" fmla="*/ 0 h 278869"/>
                    <a:gd name="connsiteX4" fmla="*/ 243776 w 261793"/>
                    <a:gd name="connsiteY4" fmla="*/ 16400 h 278869"/>
                    <a:gd name="connsiteX5" fmla="*/ 260176 w 261793"/>
                    <a:gd name="connsiteY5" fmla="*/ 55990 h 278869"/>
                    <a:gd name="connsiteX6" fmla="*/ 260175 w 261793"/>
                    <a:gd name="connsiteY6" fmla="*/ 138804 h 278869"/>
                    <a:gd name="connsiteX7" fmla="*/ 258395 w 261793"/>
                    <a:gd name="connsiteY7" fmla="*/ 147619 h 278869"/>
                    <a:gd name="connsiteX8" fmla="*/ 258741 w 261793"/>
                    <a:gd name="connsiteY8" fmla="*/ 148069 h 278869"/>
                    <a:gd name="connsiteX9" fmla="*/ 219150 w 261793"/>
                    <a:gd name="connsiteY9" fmla="*/ 216642 h 278869"/>
                    <a:gd name="connsiteX10" fmla="*/ 8776 w 261793"/>
                    <a:gd name="connsiteY10" fmla="*/ 278780 h 278869"/>
                    <a:gd name="connsiteX0" fmla="*/ 0 w 261793"/>
                    <a:gd name="connsiteY0" fmla="*/ 126837 h 278869"/>
                    <a:gd name="connsiteX1" fmla="*/ 148196 w 261793"/>
                    <a:gd name="connsiteY1" fmla="*/ 119725 h 278869"/>
                    <a:gd name="connsiteX2" fmla="*/ 148196 w 261793"/>
                    <a:gd name="connsiteY2" fmla="*/ 55990 h 278869"/>
                    <a:gd name="connsiteX3" fmla="*/ 204186 w 261793"/>
                    <a:gd name="connsiteY3" fmla="*/ 0 h 278869"/>
                    <a:gd name="connsiteX4" fmla="*/ 243776 w 261793"/>
                    <a:gd name="connsiteY4" fmla="*/ 16400 h 278869"/>
                    <a:gd name="connsiteX5" fmla="*/ 260176 w 261793"/>
                    <a:gd name="connsiteY5" fmla="*/ 55990 h 278869"/>
                    <a:gd name="connsiteX6" fmla="*/ 260175 w 261793"/>
                    <a:gd name="connsiteY6" fmla="*/ 138804 h 278869"/>
                    <a:gd name="connsiteX7" fmla="*/ 258395 w 261793"/>
                    <a:gd name="connsiteY7" fmla="*/ 147619 h 278869"/>
                    <a:gd name="connsiteX8" fmla="*/ 258741 w 261793"/>
                    <a:gd name="connsiteY8" fmla="*/ 148069 h 278869"/>
                    <a:gd name="connsiteX9" fmla="*/ 219150 w 261793"/>
                    <a:gd name="connsiteY9" fmla="*/ 216642 h 278869"/>
                    <a:gd name="connsiteX10" fmla="*/ 8776 w 261793"/>
                    <a:gd name="connsiteY10" fmla="*/ 278780 h 278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61793" h="278869">
                      <a:moveTo>
                        <a:pt x="0" y="126837"/>
                      </a:moveTo>
                      <a:cubicBezTo>
                        <a:pt x="63992" y="97526"/>
                        <a:pt x="104411" y="105256"/>
                        <a:pt x="148196" y="119725"/>
                      </a:cubicBezTo>
                      <a:lnTo>
                        <a:pt x="148196" y="55990"/>
                      </a:lnTo>
                      <a:cubicBezTo>
                        <a:pt x="148196" y="25068"/>
                        <a:pt x="173264" y="0"/>
                        <a:pt x="204186" y="0"/>
                      </a:cubicBezTo>
                      <a:cubicBezTo>
                        <a:pt x="219647" y="0"/>
                        <a:pt x="233644" y="6267"/>
                        <a:pt x="243776" y="16400"/>
                      </a:cubicBezTo>
                      <a:cubicBezTo>
                        <a:pt x="253909" y="26532"/>
                        <a:pt x="260176" y="40529"/>
                        <a:pt x="260176" y="55990"/>
                      </a:cubicBezTo>
                      <a:cubicBezTo>
                        <a:pt x="260176" y="83595"/>
                        <a:pt x="260175" y="111199"/>
                        <a:pt x="260175" y="138804"/>
                      </a:cubicBezTo>
                      <a:lnTo>
                        <a:pt x="258395" y="147619"/>
                      </a:lnTo>
                      <a:lnTo>
                        <a:pt x="258741" y="148069"/>
                      </a:lnTo>
                      <a:cubicBezTo>
                        <a:pt x="266744" y="177938"/>
                        <a:pt x="260811" y="194857"/>
                        <a:pt x="219150" y="216642"/>
                      </a:cubicBezTo>
                      <a:cubicBezTo>
                        <a:pt x="177489" y="238427"/>
                        <a:pt x="89564" y="281079"/>
                        <a:pt x="8776" y="278780"/>
                      </a:cubicBezTo>
                    </a:path>
                  </a:pathLst>
                </a:custGeom>
                <a:solidFill>
                  <a:srgbClr val="FFCC99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30" name="四角形: 上の 2 つの角を丸める 329">
              <a:extLst>
                <a:ext uri="{FF2B5EF4-FFF2-40B4-BE49-F238E27FC236}">
                  <a16:creationId xmlns:a16="http://schemas.microsoft.com/office/drawing/2014/main" id="{0DE8287E-6DFD-44DF-A886-86EB362D93FD}"/>
                </a:ext>
              </a:extLst>
            </p:cNvPr>
            <p:cNvSpPr/>
            <p:nvPr/>
          </p:nvSpPr>
          <p:spPr>
            <a:xfrm rot="9000000">
              <a:off x="1641025" y="5492274"/>
              <a:ext cx="193276" cy="77662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6699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5F5CD208-69D8-4E54-899B-ADAE7ECE0061}"/>
                </a:ext>
              </a:extLst>
            </p:cNvPr>
            <p:cNvGrpSpPr/>
            <p:nvPr/>
          </p:nvGrpSpPr>
          <p:grpSpPr>
            <a:xfrm>
              <a:off x="1524413" y="4291874"/>
              <a:ext cx="960692" cy="2150109"/>
              <a:chOff x="1524413" y="4291874"/>
              <a:chExt cx="960692" cy="2150109"/>
            </a:xfrm>
          </p:grpSpPr>
          <p:grpSp>
            <p:nvGrpSpPr>
              <p:cNvPr id="135" name="グループ化 134">
                <a:extLst>
                  <a:ext uri="{FF2B5EF4-FFF2-40B4-BE49-F238E27FC236}">
                    <a16:creationId xmlns:a16="http://schemas.microsoft.com/office/drawing/2014/main" id="{39F4572A-A02A-4131-B6F4-A422D31132DA}"/>
                  </a:ext>
                </a:extLst>
              </p:cNvPr>
              <p:cNvGrpSpPr/>
              <p:nvPr/>
            </p:nvGrpSpPr>
            <p:grpSpPr>
              <a:xfrm>
                <a:off x="1576073" y="4291874"/>
                <a:ext cx="909032" cy="2150109"/>
                <a:chOff x="696179" y="4291874"/>
                <a:chExt cx="909032" cy="2150109"/>
              </a:xfrm>
            </p:grpSpPr>
            <p:sp>
              <p:nvSpPr>
                <p:cNvPr id="673" name="フリーフォーム: 図形 672">
                  <a:extLst>
                    <a:ext uri="{FF2B5EF4-FFF2-40B4-BE49-F238E27FC236}">
                      <a16:creationId xmlns:a16="http://schemas.microsoft.com/office/drawing/2014/main" id="{53F5824F-8CCD-4C9A-AD49-72E2EA8D71F7}"/>
                    </a:ext>
                  </a:extLst>
                </p:cNvPr>
                <p:cNvSpPr/>
                <p:nvPr/>
              </p:nvSpPr>
              <p:spPr>
                <a:xfrm>
                  <a:off x="1080230" y="5098406"/>
                  <a:ext cx="177070" cy="395121"/>
                </a:xfrm>
                <a:custGeom>
                  <a:avLst/>
                  <a:gdLst>
                    <a:gd name="connsiteX0" fmla="*/ 22650 w 248020"/>
                    <a:gd name="connsiteY0" fmla="*/ 0 h 258102"/>
                    <a:gd name="connsiteX1" fmla="*/ 225369 w 248020"/>
                    <a:gd name="connsiteY1" fmla="*/ 0 h 258102"/>
                    <a:gd name="connsiteX2" fmla="*/ 248020 w 248020"/>
                    <a:gd name="connsiteY2" fmla="*/ 258102 h 258102"/>
                    <a:gd name="connsiteX3" fmla="*/ 0 w 248020"/>
                    <a:gd name="connsiteY3" fmla="*/ 258102 h 258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020" h="258102">
                      <a:moveTo>
                        <a:pt x="22650" y="0"/>
                      </a:moveTo>
                      <a:lnTo>
                        <a:pt x="225369" y="0"/>
                      </a:lnTo>
                      <a:lnTo>
                        <a:pt x="248020" y="258102"/>
                      </a:lnTo>
                      <a:lnTo>
                        <a:pt x="0" y="258102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74" name="フリーフォーム: 図形 673">
                  <a:extLst>
                    <a:ext uri="{FF2B5EF4-FFF2-40B4-BE49-F238E27FC236}">
                      <a16:creationId xmlns:a16="http://schemas.microsoft.com/office/drawing/2014/main" id="{62D9356B-507B-4759-824B-8934C33D56D4}"/>
                    </a:ext>
                  </a:extLst>
                </p:cNvPr>
                <p:cNvSpPr/>
                <p:nvPr/>
              </p:nvSpPr>
              <p:spPr>
                <a:xfrm>
                  <a:off x="1092994" y="5129117"/>
                  <a:ext cx="81882" cy="195549"/>
                </a:xfrm>
                <a:custGeom>
                  <a:avLst/>
                  <a:gdLst>
                    <a:gd name="connsiteX0" fmla="*/ 152408 w 161003"/>
                    <a:gd name="connsiteY0" fmla="*/ 0 h 223973"/>
                    <a:gd name="connsiteX1" fmla="*/ 9452 w 161003"/>
                    <a:gd name="connsiteY1" fmla="*/ 219737 h 223973"/>
                    <a:gd name="connsiteX2" fmla="*/ 0 w 161003"/>
                    <a:gd name="connsiteY2" fmla="*/ 223973 h 223973"/>
                    <a:gd name="connsiteX3" fmla="*/ 4657 w 161003"/>
                    <a:gd name="connsiteY3" fmla="*/ 149621 h 223973"/>
                    <a:gd name="connsiteX4" fmla="*/ 85033 w 161003"/>
                    <a:gd name="connsiteY4" fmla="*/ 89394 h 223973"/>
                    <a:gd name="connsiteX5" fmla="*/ 152408 w 161003"/>
                    <a:gd name="connsiteY5" fmla="*/ 0 h 223973"/>
                    <a:gd name="connsiteX0" fmla="*/ 152408 w 161003"/>
                    <a:gd name="connsiteY0" fmla="*/ 0 h 209686"/>
                    <a:gd name="connsiteX1" fmla="*/ 9452 w 161003"/>
                    <a:gd name="connsiteY1" fmla="*/ 205450 h 209686"/>
                    <a:gd name="connsiteX2" fmla="*/ 0 w 161003"/>
                    <a:gd name="connsiteY2" fmla="*/ 209686 h 209686"/>
                    <a:gd name="connsiteX3" fmla="*/ 4657 w 161003"/>
                    <a:gd name="connsiteY3" fmla="*/ 135334 h 209686"/>
                    <a:gd name="connsiteX4" fmla="*/ 85033 w 161003"/>
                    <a:gd name="connsiteY4" fmla="*/ 75107 h 209686"/>
                    <a:gd name="connsiteX5" fmla="*/ 152408 w 161003"/>
                    <a:gd name="connsiteY5" fmla="*/ 0 h 209686"/>
                    <a:gd name="connsiteX0" fmla="*/ 152408 w 161003"/>
                    <a:gd name="connsiteY0" fmla="*/ 0 h 209686"/>
                    <a:gd name="connsiteX1" fmla="*/ 9452 w 161003"/>
                    <a:gd name="connsiteY1" fmla="*/ 205450 h 209686"/>
                    <a:gd name="connsiteX2" fmla="*/ 0 w 161003"/>
                    <a:gd name="connsiteY2" fmla="*/ 209686 h 209686"/>
                    <a:gd name="connsiteX3" fmla="*/ 4657 w 161003"/>
                    <a:gd name="connsiteY3" fmla="*/ 135334 h 209686"/>
                    <a:gd name="connsiteX4" fmla="*/ 87857 w 161003"/>
                    <a:gd name="connsiteY4" fmla="*/ 82251 h 209686"/>
                    <a:gd name="connsiteX5" fmla="*/ 152408 w 161003"/>
                    <a:gd name="connsiteY5" fmla="*/ 0 h 209686"/>
                    <a:gd name="connsiteX0" fmla="*/ 147751 w 156346"/>
                    <a:gd name="connsiteY0" fmla="*/ 0 h 205450"/>
                    <a:gd name="connsiteX1" fmla="*/ 4795 w 156346"/>
                    <a:gd name="connsiteY1" fmla="*/ 205450 h 205450"/>
                    <a:gd name="connsiteX2" fmla="*/ 0 w 156346"/>
                    <a:gd name="connsiteY2" fmla="*/ 135334 h 205450"/>
                    <a:gd name="connsiteX3" fmla="*/ 83200 w 156346"/>
                    <a:gd name="connsiteY3" fmla="*/ 82251 h 205450"/>
                    <a:gd name="connsiteX4" fmla="*/ 147751 w 156346"/>
                    <a:gd name="connsiteY4" fmla="*/ 0 h 205450"/>
                    <a:gd name="connsiteX0" fmla="*/ 148605 w 156752"/>
                    <a:gd name="connsiteY0" fmla="*/ 0 h 188781"/>
                    <a:gd name="connsiteX1" fmla="*/ 0 w 156752"/>
                    <a:gd name="connsiteY1" fmla="*/ 188781 h 188781"/>
                    <a:gd name="connsiteX2" fmla="*/ 854 w 156752"/>
                    <a:gd name="connsiteY2" fmla="*/ 135334 h 188781"/>
                    <a:gd name="connsiteX3" fmla="*/ 84054 w 156752"/>
                    <a:gd name="connsiteY3" fmla="*/ 82251 h 188781"/>
                    <a:gd name="connsiteX4" fmla="*/ 148605 w 156752"/>
                    <a:gd name="connsiteY4" fmla="*/ 0 h 188781"/>
                    <a:gd name="connsiteX0" fmla="*/ 148605 w 148605"/>
                    <a:gd name="connsiteY0" fmla="*/ 0 h 188781"/>
                    <a:gd name="connsiteX1" fmla="*/ 0 w 148605"/>
                    <a:gd name="connsiteY1" fmla="*/ 188781 h 188781"/>
                    <a:gd name="connsiteX2" fmla="*/ 854 w 148605"/>
                    <a:gd name="connsiteY2" fmla="*/ 135334 h 188781"/>
                    <a:gd name="connsiteX3" fmla="*/ 84054 w 148605"/>
                    <a:gd name="connsiteY3" fmla="*/ 82251 h 188781"/>
                    <a:gd name="connsiteX4" fmla="*/ 148605 w 148605"/>
                    <a:gd name="connsiteY4" fmla="*/ 0 h 188781"/>
                    <a:gd name="connsiteX0" fmla="*/ 148605 w 148605"/>
                    <a:gd name="connsiteY0" fmla="*/ 0 h 188781"/>
                    <a:gd name="connsiteX1" fmla="*/ 0 w 148605"/>
                    <a:gd name="connsiteY1" fmla="*/ 188781 h 188781"/>
                    <a:gd name="connsiteX2" fmla="*/ 854 w 148605"/>
                    <a:gd name="connsiteY2" fmla="*/ 135334 h 188781"/>
                    <a:gd name="connsiteX3" fmla="*/ 84054 w 148605"/>
                    <a:gd name="connsiteY3" fmla="*/ 82251 h 188781"/>
                    <a:gd name="connsiteX4" fmla="*/ 148605 w 148605"/>
                    <a:gd name="connsiteY4" fmla="*/ 0 h 188781"/>
                    <a:gd name="connsiteX0" fmla="*/ 151429 w 151429"/>
                    <a:gd name="connsiteY0" fmla="*/ 0 h 186400"/>
                    <a:gd name="connsiteX1" fmla="*/ 0 w 151429"/>
                    <a:gd name="connsiteY1" fmla="*/ 186400 h 186400"/>
                    <a:gd name="connsiteX2" fmla="*/ 854 w 151429"/>
                    <a:gd name="connsiteY2" fmla="*/ 132953 h 186400"/>
                    <a:gd name="connsiteX3" fmla="*/ 84054 w 151429"/>
                    <a:gd name="connsiteY3" fmla="*/ 79870 h 186400"/>
                    <a:gd name="connsiteX4" fmla="*/ 151429 w 151429"/>
                    <a:gd name="connsiteY4" fmla="*/ 0 h 18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1429" h="186400">
                      <a:moveTo>
                        <a:pt x="151429" y="0"/>
                      </a:moveTo>
                      <a:cubicBezTo>
                        <a:pt x="150345" y="78261"/>
                        <a:pt x="89168" y="133779"/>
                        <a:pt x="0" y="186400"/>
                      </a:cubicBezTo>
                      <a:cubicBezTo>
                        <a:pt x="285" y="168584"/>
                        <a:pt x="569" y="150769"/>
                        <a:pt x="854" y="132953"/>
                      </a:cubicBezTo>
                      <a:lnTo>
                        <a:pt x="84054" y="79870"/>
                      </a:lnTo>
                      <a:cubicBezTo>
                        <a:pt x="113633" y="51040"/>
                        <a:pt x="136893" y="29985"/>
                        <a:pt x="15142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70" name="四角形: 上の 2 つの角を丸める 69">
                  <a:extLst>
                    <a:ext uri="{FF2B5EF4-FFF2-40B4-BE49-F238E27FC236}">
                      <a16:creationId xmlns:a16="http://schemas.microsoft.com/office/drawing/2014/main" id="{B6BF965B-2144-4EE1-B722-41F510E57DF5}"/>
                    </a:ext>
                  </a:extLst>
                </p:cNvPr>
                <p:cNvSpPr/>
                <p:nvPr/>
              </p:nvSpPr>
              <p:spPr>
                <a:xfrm>
                  <a:off x="926529" y="5430206"/>
                  <a:ext cx="495078" cy="1011777"/>
                </a:xfrm>
                <a:prstGeom prst="round2SameRect">
                  <a:avLst>
                    <a:gd name="adj1" fmla="val 39323"/>
                    <a:gd name="adj2" fmla="val 0"/>
                  </a:avLst>
                </a:prstGeom>
                <a:solidFill>
                  <a:srgbClr val="FF6699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77" name="フリーフォーム: 図形 676">
                  <a:extLst>
                    <a:ext uri="{FF2B5EF4-FFF2-40B4-BE49-F238E27FC236}">
                      <a16:creationId xmlns:a16="http://schemas.microsoft.com/office/drawing/2014/main" id="{01FED463-3036-4075-A2D4-29EEEF952F21}"/>
                    </a:ext>
                  </a:extLst>
                </p:cNvPr>
                <p:cNvSpPr/>
                <p:nvPr/>
              </p:nvSpPr>
              <p:spPr>
                <a:xfrm>
                  <a:off x="696179" y="4398023"/>
                  <a:ext cx="821661" cy="921045"/>
                </a:xfrm>
                <a:custGeom>
                  <a:avLst/>
                  <a:gdLst>
                    <a:gd name="connsiteX0" fmla="*/ 444504 w 821661"/>
                    <a:gd name="connsiteY0" fmla="*/ 27 h 921045"/>
                    <a:gd name="connsiteX1" fmla="*/ 821479 w 821661"/>
                    <a:gd name="connsiteY1" fmla="*/ 445103 h 921045"/>
                    <a:gd name="connsiteX2" fmla="*/ 552319 w 821661"/>
                    <a:gd name="connsiteY2" fmla="*/ 898660 h 921045"/>
                    <a:gd name="connsiteX3" fmla="*/ 480846 w 821661"/>
                    <a:gd name="connsiteY3" fmla="*/ 747863 h 921045"/>
                    <a:gd name="connsiteX4" fmla="*/ 232191 w 821661"/>
                    <a:gd name="connsiteY4" fmla="*/ 919950 h 921045"/>
                    <a:gd name="connsiteX5" fmla="*/ 75343 w 821661"/>
                    <a:gd name="connsiteY5" fmla="*/ 842202 h 921045"/>
                    <a:gd name="connsiteX6" fmla="*/ 67533 w 821661"/>
                    <a:gd name="connsiteY6" fmla="*/ 822288 h 921045"/>
                    <a:gd name="connsiteX7" fmla="*/ 70485 w 821661"/>
                    <a:gd name="connsiteY7" fmla="*/ 821185 h 921045"/>
                    <a:gd name="connsiteX8" fmla="*/ 100514 w 821661"/>
                    <a:gd name="connsiteY8" fmla="*/ 795321 h 921045"/>
                    <a:gd name="connsiteX9" fmla="*/ 70485 w 821661"/>
                    <a:gd name="connsiteY9" fmla="*/ 800742 h 921045"/>
                    <a:gd name="connsiteX10" fmla="*/ 60233 w 821661"/>
                    <a:gd name="connsiteY10" fmla="*/ 803677 h 921045"/>
                    <a:gd name="connsiteX11" fmla="*/ 59765 w 821661"/>
                    <a:gd name="connsiteY11" fmla="*/ 802483 h 921045"/>
                    <a:gd name="connsiteX12" fmla="*/ 48103 w 821661"/>
                    <a:gd name="connsiteY12" fmla="*/ 752360 h 921045"/>
                    <a:gd name="connsiteX13" fmla="*/ 0 w 821661"/>
                    <a:gd name="connsiteY13" fmla="*/ 713901 h 921045"/>
                    <a:gd name="connsiteX14" fmla="*/ 41934 w 821661"/>
                    <a:gd name="connsiteY14" fmla="*/ 572226 h 921045"/>
                    <a:gd name="connsiteX15" fmla="*/ 12918 w 821661"/>
                    <a:gd name="connsiteY15" fmla="*/ 401454 h 921045"/>
                    <a:gd name="connsiteX16" fmla="*/ 11316 w 821661"/>
                    <a:gd name="connsiteY16" fmla="*/ 339903 h 921045"/>
                    <a:gd name="connsiteX17" fmla="*/ 444504 w 821661"/>
                    <a:gd name="connsiteY17" fmla="*/ 27 h 921045"/>
                    <a:gd name="connsiteX0" fmla="*/ 480846 w 821661"/>
                    <a:gd name="connsiteY0" fmla="*/ 747863 h 921045"/>
                    <a:gd name="connsiteX1" fmla="*/ 232191 w 821661"/>
                    <a:gd name="connsiteY1" fmla="*/ 919950 h 921045"/>
                    <a:gd name="connsiteX2" fmla="*/ 75343 w 821661"/>
                    <a:gd name="connsiteY2" fmla="*/ 842202 h 921045"/>
                    <a:gd name="connsiteX3" fmla="*/ 67533 w 821661"/>
                    <a:gd name="connsiteY3" fmla="*/ 822288 h 921045"/>
                    <a:gd name="connsiteX4" fmla="*/ 70485 w 821661"/>
                    <a:gd name="connsiteY4" fmla="*/ 821185 h 921045"/>
                    <a:gd name="connsiteX5" fmla="*/ 100514 w 821661"/>
                    <a:gd name="connsiteY5" fmla="*/ 795321 h 921045"/>
                    <a:gd name="connsiteX6" fmla="*/ 70485 w 821661"/>
                    <a:gd name="connsiteY6" fmla="*/ 800742 h 921045"/>
                    <a:gd name="connsiteX7" fmla="*/ 60233 w 821661"/>
                    <a:gd name="connsiteY7" fmla="*/ 803677 h 921045"/>
                    <a:gd name="connsiteX8" fmla="*/ 59765 w 821661"/>
                    <a:gd name="connsiteY8" fmla="*/ 802483 h 921045"/>
                    <a:gd name="connsiteX9" fmla="*/ 48103 w 821661"/>
                    <a:gd name="connsiteY9" fmla="*/ 752360 h 921045"/>
                    <a:gd name="connsiteX10" fmla="*/ 0 w 821661"/>
                    <a:gd name="connsiteY10" fmla="*/ 713901 h 921045"/>
                    <a:gd name="connsiteX11" fmla="*/ 41934 w 821661"/>
                    <a:gd name="connsiteY11" fmla="*/ 572226 h 921045"/>
                    <a:gd name="connsiteX12" fmla="*/ 12918 w 821661"/>
                    <a:gd name="connsiteY12" fmla="*/ 401454 h 921045"/>
                    <a:gd name="connsiteX13" fmla="*/ 11316 w 821661"/>
                    <a:gd name="connsiteY13" fmla="*/ 339903 h 921045"/>
                    <a:gd name="connsiteX14" fmla="*/ 444504 w 821661"/>
                    <a:gd name="connsiteY14" fmla="*/ 27 h 921045"/>
                    <a:gd name="connsiteX15" fmla="*/ 821479 w 821661"/>
                    <a:gd name="connsiteY15" fmla="*/ 445103 h 921045"/>
                    <a:gd name="connsiteX16" fmla="*/ 552319 w 821661"/>
                    <a:gd name="connsiteY16" fmla="*/ 898660 h 921045"/>
                    <a:gd name="connsiteX17" fmla="*/ 572286 w 821661"/>
                    <a:gd name="connsiteY17" fmla="*/ 839303 h 921045"/>
                    <a:gd name="connsiteX0" fmla="*/ 480846 w 821661"/>
                    <a:gd name="connsiteY0" fmla="*/ 747863 h 921045"/>
                    <a:gd name="connsiteX1" fmla="*/ 232191 w 821661"/>
                    <a:gd name="connsiteY1" fmla="*/ 919950 h 921045"/>
                    <a:gd name="connsiteX2" fmla="*/ 75343 w 821661"/>
                    <a:gd name="connsiteY2" fmla="*/ 842202 h 921045"/>
                    <a:gd name="connsiteX3" fmla="*/ 67533 w 821661"/>
                    <a:gd name="connsiteY3" fmla="*/ 822288 h 921045"/>
                    <a:gd name="connsiteX4" fmla="*/ 70485 w 821661"/>
                    <a:gd name="connsiteY4" fmla="*/ 821185 h 921045"/>
                    <a:gd name="connsiteX5" fmla="*/ 100514 w 821661"/>
                    <a:gd name="connsiteY5" fmla="*/ 795321 h 921045"/>
                    <a:gd name="connsiteX6" fmla="*/ 70485 w 821661"/>
                    <a:gd name="connsiteY6" fmla="*/ 800742 h 921045"/>
                    <a:gd name="connsiteX7" fmla="*/ 60233 w 821661"/>
                    <a:gd name="connsiteY7" fmla="*/ 803677 h 921045"/>
                    <a:gd name="connsiteX8" fmla="*/ 59765 w 821661"/>
                    <a:gd name="connsiteY8" fmla="*/ 802483 h 921045"/>
                    <a:gd name="connsiteX9" fmla="*/ 48103 w 821661"/>
                    <a:gd name="connsiteY9" fmla="*/ 752360 h 921045"/>
                    <a:gd name="connsiteX10" fmla="*/ 0 w 821661"/>
                    <a:gd name="connsiteY10" fmla="*/ 713901 h 921045"/>
                    <a:gd name="connsiteX11" fmla="*/ 41934 w 821661"/>
                    <a:gd name="connsiteY11" fmla="*/ 572226 h 921045"/>
                    <a:gd name="connsiteX12" fmla="*/ 12918 w 821661"/>
                    <a:gd name="connsiteY12" fmla="*/ 401454 h 921045"/>
                    <a:gd name="connsiteX13" fmla="*/ 11316 w 821661"/>
                    <a:gd name="connsiteY13" fmla="*/ 339903 h 921045"/>
                    <a:gd name="connsiteX14" fmla="*/ 444504 w 821661"/>
                    <a:gd name="connsiteY14" fmla="*/ 27 h 921045"/>
                    <a:gd name="connsiteX15" fmla="*/ 821479 w 821661"/>
                    <a:gd name="connsiteY15" fmla="*/ 445103 h 921045"/>
                    <a:gd name="connsiteX16" fmla="*/ 552319 w 821661"/>
                    <a:gd name="connsiteY16" fmla="*/ 898660 h 921045"/>
                    <a:gd name="connsiteX0" fmla="*/ 480846 w 821661"/>
                    <a:gd name="connsiteY0" fmla="*/ 747863 h 921045"/>
                    <a:gd name="connsiteX1" fmla="*/ 232191 w 821661"/>
                    <a:gd name="connsiteY1" fmla="*/ 919950 h 921045"/>
                    <a:gd name="connsiteX2" fmla="*/ 75343 w 821661"/>
                    <a:gd name="connsiteY2" fmla="*/ 842202 h 921045"/>
                    <a:gd name="connsiteX3" fmla="*/ 67533 w 821661"/>
                    <a:gd name="connsiteY3" fmla="*/ 822288 h 921045"/>
                    <a:gd name="connsiteX4" fmla="*/ 100514 w 821661"/>
                    <a:gd name="connsiteY4" fmla="*/ 795321 h 921045"/>
                    <a:gd name="connsiteX5" fmla="*/ 70485 w 821661"/>
                    <a:gd name="connsiteY5" fmla="*/ 800742 h 921045"/>
                    <a:gd name="connsiteX6" fmla="*/ 60233 w 821661"/>
                    <a:gd name="connsiteY6" fmla="*/ 803677 h 921045"/>
                    <a:gd name="connsiteX7" fmla="*/ 59765 w 821661"/>
                    <a:gd name="connsiteY7" fmla="*/ 802483 h 921045"/>
                    <a:gd name="connsiteX8" fmla="*/ 48103 w 821661"/>
                    <a:gd name="connsiteY8" fmla="*/ 752360 h 921045"/>
                    <a:gd name="connsiteX9" fmla="*/ 0 w 821661"/>
                    <a:gd name="connsiteY9" fmla="*/ 713901 h 921045"/>
                    <a:gd name="connsiteX10" fmla="*/ 41934 w 821661"/>
                    <a:gd name="connsiteY10" fmla="*/ 572226 h 921045"/>
                    <a:gd name="connsiteX11" fmla="*/ 12918 w 821661"/>
                    <a:gd name="connsiteY11" fmla="*/ 401454 h 921045"/>
                    <a:gd name="connsiteX12" fmla="*/ 11316 w 821661"/>
                    <a:gd name="connsiteY12" fmla="*/ 339903 h 921045"/>
                    <a:gd name="connsiteX13" fmla="*/ 444504 w 821661"/>
                    <a:gd name="connsiteY13" fmla="*/ 27 h 921045"/>
                    <a:gd name="connsiteX14" fmla="*/ 821479 w 821661"/>
                    <a:gd name="connsiteY14" fmla="*/ 445103 h 921045"/>
                    <a:gd name="connsiteX15" fmla="*/ 552319 w 821661"/>
                    <a:gd name="connsiteY15" fmla="*/ 898660 h 921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821661" h="921045">
                      <a:moveTo>
                        <a:pt x="480846" y="747863"/>
                      </a:moveTo>
                      <a:cubicBezTo>
                        <a:pt x="407966" y="885439"/>
                        <a:pt x="319752" y="912632"/>
                        <a:pt x="232191" y="919950"/>
                      </a:cubicBezTo>
                      <a:cubicBezTo>
                        <a:pt x="166521" y="925439"/>
                        <a:pt x="110192" y="911928"/>
                        <a:pt x="75343" y="842202"/>
                      </a:cubicBezTo>
                      <a:lnTo>
                        <a:pt x="67533" y="822288"/>
                      </a:lnTo>
                      <a:lnTo>
                        <a:pt x="100514" y="795321"/>
                      </a:lnTo>
                      <a:cubicBezTo>
                        <a:pt x="100514" y="789630"/>
                        <a:pt x="89038" y="794475"/>
                        <a:pt x="70485" y="800742"/>
                      </a:cubicBezTo>
                      <a:lnTo>
                        <a:pt x="60233" y="803677"/>
                      </a:lnTo>
                      <a:lnTo>
                        <a:pt x="59765" y="802483"/>
                      </a:lnTo>
                      <a:cubicBezTo>
                        <a:pt x="55206" y="787566"/>
                        <a:pt x="51300" y="770916"/>
                        <a:pt x="48103" y="752360"/>
                      </a:cubicBezTo>
                      <a:cubicBezTo>
                        <a:pt x="24863" y="746959"/>
                        <a:pt x="10963" y="740651"/>
                        <a:pt x="0" y="713901"/>
                      </a:cubicBezTo>
                      <a:cubicBezTo>
                        <a:pt x="2401" y="672024"/>
                        <a:pt x="39781" y="624301"/>
                        <a:pt x="41934" y="572226"/>
                      </a:cubicBezTo>
                      <a:cubicBezTo>
                        <a:pt x="44087" y="520152"/>
                        <a:pt x="16321" y="429053"/>
                        <a:pt x="12918" y="401454"/>
                      </a:cubicBezTo>
                      <a:cubicBezTo>
                        <a:pt x="7929" y="376649"/>
                        <a:pt x="11851" y="360420"/>
                        <a:pt x="11316" y="339903"/>
                      </a:cubicBezTo>
                      <a:cubicBezTo>
                        <a:pt x="16912" y="137360"/>
                        <a:pt x="164719" y="-2260"/>
                        <a:pt x="444504" y="27"/>
                      </a:cubicBezTo>
                      <a:cubicBezTo>
                        <a:pt x="724289" y="2314"/>
                        <a:pt x="826612" y="192373"/>
                        <a:pt x="821479" y="445103"/>
                      </a:cubicBezTo>
                      <a:cubicBezTo>
                        <a:pt x="816346" y="697833"/>
                        <a:pt x="553566" y="761080"/>
                        <a:pt x="552319" y="898660"/>
                      </a:cubicBez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64" name="四角形: 上の 2 つの角を丸める 663">
                  <a:extLst>
                    <a:ext uri="{FF2B5EF4-FFF2-40B4-BE49-F238E27FC236}">
                      <a16:creationId xmlns:a16="http://schemas.microsoft.com/office/drawing/2014/main" id="{C4DF5A80-8C9D-454D-9613-2788663F8C47}"/>
                    </a:ext>
                  </a:extLst>
                </p:cNvPr>
                <p:cNvSpPr/>
                <p:nvPr/>
              </p:nvSpPr>
              <p:spPr>
                <a:xfrm>
                  <a:off x="1013973" y="5540474"/>
                  <a:ext cx="150180" cy="900900"/>
                </a:xfrm>
                <a:prstGeom prst="round2SameRect">
                  <a:avLst>
                    <a:gd name="adj1" fmla="val 40288"/>
                    <a:gd name="adj2" fmla="val 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5" name="フリーフォーム: 図形 664">
                  <a:extLst>
                    <a:ext uri="{FF2B5EF4-FFF2-40B4-BE49-F238E27FC236}">
                      <a16:creationId xmlns:a16="http://schemas.microsoft.com/office/drawing/2014/main" id="{D9CCCAE5-2FC0-4CFF-8903-37660F7E093F}"/>
                    </a:ext>
                  </a:extLst>
                </p:cNvPr>
                <p:cNvSpPr/>
                <p:nvPr/>
              </p:nvSpPr>
              <p:spPr>
                <a:xfrm flipH="1">
                  <a:off x="1042318" y="5492730"/>
                  <a:ext cx="272132" cy="947738"/>
                </a:xfrm>
                <a:custGeom>
                  <a:avLst/>
                  <a:gdLst>
                    <a:gd name="connsiteX0" fmla="*/ 42070 w 328822"/>
                    <a:gd name="connsiteY0" fmla="*/ 0 h 947738"/>
                    <a:gd name="connsiteX1" fmla="*/ 286752 w 328822"/>
                    <a:gd name="connsiteY1" fmla="*/ 0 h 947738"/>
                    <a:gd name="connsiteX2" fmla="*/ 315902 w 328822"/>
                    <a:gd name="connsiteY2" fmla="*/ 43235 h 947738"/>
                    <a:gd name="connsiteX3" fmla="*/ 328822 w 328822"/>
                    <a:gd name="connsiteY3" fmla="*/ 107231 h 947738"/>
                    <a:gd name="connsiteX4" fmla="*/ 328822 w 328822"/>
                    <a:gd name="connsiteY4" fmla="*/ 947738 h 947738"/>
                    <a:gd name="connsiteX5" fmla="*/ 0 w 328822"/>
                    <a:gd name="connsiteY5" fmla="*/ 947738 h 947738"/>
                    <a:gd name="connsiteX6" fmla="*/ 0 w 328822"/>
                    <a:gd name="connsiteY6" fmla="*/ 107231 h 947738"/>
                    <a:gd name="connsiteX7" fmla="*/ 12920 w 328822"/>
                    <a:gd name="connsiteY7" fmla="*/ 43235 h 947738"/>
                    <a:gd name="connsiteX0" fmla="*/ 315902 w 407342"/>
                    <a:gd name="connsiteY0" fmla="*/ 43235 h 947738"/>
                    <a:gd name="connsiteX1" fmla="*/ 328822 w 407342"/>
                    <a:gd name="connsiteY1" fmla="*/ 107231 h 947738"/>
                    <a:gd name="connsiteX2" fmla="*/ 328822 w 407342"/>
                    <a:gd name="connsiteY2" fmla="*/ 947738 h 947738"/>
                    <a:gd name="connsiteX3" fmla="*/ 0 w 407342"/>
                    <a:gd name="connsiteY3" fmla="*/ 947738 h 947738"/>
                    <a:gd name="connsiteX4" fmla="*/ 0 w 407342"/>
                    <a:gd name="connsiteY4" fmla="*/ 107231 h 947738"/>
                    <a:gd name="connsiteX5" fmla="*/ 12920 w 407342"/>
                    <a:gd name="connsiteY5" fmla="*/ 43235 h 947738"/>
                    <a:gd name="connsiteX6" fmla="*/ 42070 w 407342"/>
                    <a:gd name="connsiteY6" fmla="*/ 0 h 947738"/>
                    <a:gd name="connsiteX7" fmla="*/ 286752 w 407342"/>
                    <a:gd name="connsiteY7" fmla="*/ 0 h 947738"/>
                    <a:gd name="connsiteX8" fmla="*/ 407342 w 407342"/>
                    <a:gd name="connsiteY8" fmla="*/ 134675 h 947738"/>
                    <a:gd name="connsiteX0" fmla="*/ 315902 w 328822"/>
                    <a:gd name="connsiteY0" fmla="*/ 43235 h 947738"/>
                    <a:gd name="connsiteX1" fmla="*/ 328822 w 328822"/>
                    <a:gd name="connsiteY1" fmla="*/ 107231 h 947738"/>
                    <a:gd name="connsiteX2" fmla="*/ 328822 w 328822"/>
                    <a:gd name="connsiteY2" fmla="*/ 947738 h 947738"/>
                    <a:gd name="connsiteX3" fmla="*/ 0 w 328822"/>
                    <a:gd name="connsiteY3" fmla="*/ 947738 h 947738"/>
                    <a:gd name="connsiteX4" fmla="*/ 0 w 328822"/>
                    <a:gd name="connsiteY4" fmla="*/ 107231 h 947738"/>
                    <a:gd name="connsiteX5" fmla="*/ 12920 w 328822"/>
                    <a:gd name="connsiteY5" fmla="*/ 43235 h 947738"/>
                    <a:gd name="connsiteX6" fmla="*/ 42070 w 328822"/>
                    <a:gd name="connsiteY6" fmla="*/ 0 h 947738"/>
                    <a:gd name="connsiteX7" fmla="*/ 286752 w 328822"/>
                    <a:gd name="connsiteY7" fmla="*/ 0 h 947738"/>
                    <a:gd name="connsiteX0" fmla="*/ 315902 w 328822"/>
                    <a:gd name="connsiteY0" fmla="*/ 43235 h 947738"/>
                    <a:gd name="connsiteX1" fmla="*/ 328822 w 328822"/>
                    <a:gd name="connsiteY1" fmla="*/ 107231 h 947738"/>
                    <a:gd name="connsiteX2" fmla="*/ 328822 w 328822"/>
                    <a:gd name="connsiteY2" fmla="*/ 947738 h 947738"/>
                    <a:gd name="connsiteX3" fmla="*/ 0 w 328822"/>
                    <a:gd name="connsiteY3" fmla="*/ 947738 h 947738"/>
                    <a:gd name="connsiteX4" fmla="*/ 0 w 328822"/>
                    <a:gd name="connsiteY4" fmla="*/ 107231 h 947738"/>
                    <a:gd name="connsiteX5" fmla="*/ 12920 w 328822"/>
                    <a:gd name="connsiteY5" fmla="*/ 43235 h 947738"/>
                    <a:gd name="connsiteX6" fmla="*/ 42070 w 328822"/>
                    <a:gd name="connsiteY6" fmla="*/ 0 h 947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28822" h="947738">
                      <a:moveTo>
                        <a:pt x="315902" y="43235"/>
                      </a:moveTo>
                      <a:cubicBezTo>
                        <a:pt x="324222" y="62905"/>
                        <a:pt x="328822" y="84531"/>
                        <a:pt x="328822" y="107231"/>
                      </a:cubicBezTo>
                      <a:lnTo>
                        <a:pt x="328822" y="947738"/>
                      </a:lnTo>
                      <a:lnTo>
                        <a:pt x="0" y="947738"/>
                      </a:lnTo>
                      <a:lnTo>
                        <a:pt x="0" y="107231"/>
                      </a:lnTo>
                      <a:cubicBezTo>
                        <a:pt x="0" y="84531"/>
                        <a:pt x="4601" y="62905"/>
                        <a:pt x="12920" y="43235"/>
                      </a:cubicBezTo>
                      <a:lnTo>
                        <a:pt x="42070" y="0"/>
                      </a:lnTo>
                    </a:path>
                  </a:pathLst>
                </a:custGeom>
                <a:solidFill>
                  <a:srgbClr val="FF6699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1" name="楕円 70">
                  <a:extLst>
                    <a:ext uri="{FF2B5EF4-FFF2-40B4-BE49-F238E27FC236}">
                      <a16:creationId xmlns:a16="http://schemas.microsoft.com/office/drawing/2014/main" id="{90D6A8F0-CFEC-4684-8E6A-3E84DDCD1475}"/>
                    </a:ext>
                  </a:extLst>
                </p:cNvPr>
                <p:cNvSpPr/>
                <p:nvPr/>
              </p:nvSpPr>
              <p:spPr>
                <a:xfrm rot="18900000">
                  <a:off x="894703" y="5475302"/>
                  <a:ext cx="207697" cy="53153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746" name="グループ化 745">
                  <a:extLst>
                    <a:ext uri="{FF2B5EF4-FFF2-40B4-BE49-F238E27FC236}">
                      <a16:creationId xmlns:a16="http://schemas.microsoft.com/office/drawing/2014/main" id="{3443B712-1728-4D12-B41F-5D428D62E6E0}"/>
                    </a:ext>
                  </a:extLst>
                </p:cNvPr>
                <p:cNvGrpSpPr/>
                <p:nvPr/>
              </p:nvGrpSpPr>
              <p:grpSpPr>
                <a:xfrm>
                  <a:off x="1275807" y="5133762"/>
                  <a:ext cx="225050" cy="860409"/>
                  <a:chOff x="5123221" y="2236561"/>
                  <a:chExt cx="268036" cy="1024753"/>
                </a:xfrm>
              </p:grpSpPr>
              <p:sp>
                <p:nvSpPr>
                  <p:cNvPr id="747" name="フリーフォーム: 図形 746">
                    <a:extLst>
                      <a:ext uri="{FF2B5EF4-FFF2-40B4-BE49-F238E27FC236}">
                        <a16:creationId xmlns:a16="http://schemas.microsoft.com/office/drawing/2014/main" id="{998B3F94-1AD5-4063-A2AD-1D055B6AD1E3}"/>
                      </a:ext>
                    </a:extLst>
                  </p:cNvPr>
                  <p:cNvSpPr/>
                  <p:nvPr/>
                </p:nvSpPr>
                <p:spPr>
                  <a:xfrm flipH="1">
                    <a:off x="5185961" y="2236561"/>
                    <a:ext cx="142556" cy="1024753"/>
                  </a:xfrm>
                  <a:custGeom>
                    <a:avLst/>
                    <a:gdLst>
                      <a:gd name="connsiteX0" fmla="*/ 71278 w 142556"/>
                      <a:gd name="connsiteY0" fmla="*/ 0 h 1024753"/>
                      <a:gd name="connsiteX1" fmla="*/ 0 w 142556"/>
                      <a:gd name="connsiteY1" fmla="*/ 93504 h 1024753"/>
                      <a:gd name="connsiteX2" fmla="*/ 38880 w 142556"/>
                      <a:gd name="connsiteY2" fmla="*/ 175544 h 1024753"/>
                      <a:gd name="connsiteX3" fmla="*/ 0 w 142556"/>
                      <a:gd name="connsiteY3" fmla="*/ 257583 h 1024753"/>
                      <a:gd name="connsiteX4" fmla="*/ 38879 w 142556"/>
                      <a:gd name="connsiteY4" fmla="*/ 339623 h 1024753"/>
                      <a:gd name="connsiteX5" fmla="*/ 0 w 142556"/>
                      <a:gd name="connsiteY5" fmla="*/ 421661 h 1024753"/>
                      <a:gd name="connsiteX6" fmla="*/ 20877 w 142556"/>
                      <a:gd name="connsiteY6" fmla="*/ 487778 h 1024753"/>
                      <a:gd name="connsiteX7" fmla="*/ 66146 w 142556"/>
                      <a:gd name="connsiteY7" fmla="*/ 512377 h 1024753"/>
                      <a:gd name="connsiteX8" fmla="*/ 20877 w 142556"/>
                      <a:gd name="connsiteY8" fmla="*/ 536975 h 1024753"/>
                      <a:gd name="connsiteX9" fmla="*/ 0 w 142556"/>
                      <a:gd name="connsiteY9" fmla="*/ 603092 h 1024753"/>
                      <a:gd name="connsiteX10" fmla="*/ 38880 w 142556"/>
                      <a:gd name="connsiteY10" fmla="*/ 685132 h 1024753"/>
                      <a:gd name="connsiteX11" fmla="*/ 0 w 142556"/>
                      <a:gd name="connsiteY11" fmla="*/ 767171 h 1024753"/>
                      <a:gd name="connsiteX12" fmla="*/ 38879 w 142556"/>
                      <a:gd name="connsiteY12" fmla="*/ 849211 h 1024753"/>
                      <a:gd name="connsiteX13" fmla="*/ 0 w 142556"/>
                      <a:gd name="connsiteY13" fmla="*/ 931249 h 1024753"/>
                      <a:gd name="connsiteX14" fmla="*/ 71278 w 142556"/>
                      <a:gd name="connsiteY14" fmla="*/ 1024753 h 1024753"/>
                      <a:gd name="connsiteX15" fmla="*/ 142556 w 142556"/>
                      <a:gd name="connsiteY15" fmla="*/ 931249 h 1024753"/>
                      <a:gd name="connsiteX16" fmla="*/ 103679 w 142556"/>
                      <a:gd name="connsiteY16" fmla="*/ 849211 h 1024753"/>
                      <a:gd name="connsiteX17" fmla="*/ 142556 w 142556"/>
                      <a:gd name="connsiteY17" fmla="*/ 767171 h 1024753"/>
                      <a:gd name="connsiteX18" fmla="*/ 103678 w 142556"/>
                      <a:gd name="connsiteY18" fmla="*/ 685132 h 1024753"/>
                      <a:gd name="connsiteX19" fmla="*/ 142556 w 142556"/>
                      <a:gd name="connsiteY19" fmla="*/ 603092 h 1024753"/>
                      <a:gd name="connsiteX20" fmla="*/ 121679 w 142556"/>
                      <a:gd name="connsiteY20" fmla="*/ 536975 h 1024753"/>
                      <a:gd name="connsiteX21" fmla="*/ 76410 w 142556"/>
                      <a:gd name="connsiteY21" fmla="*/ 512377 h 1024753"/>
                      <a:gd name="connsiteX22" fmla="*/ 121679 w 142556"/>
                      <a:gd name="connsiteY22" fmla="*/ 487778 h 1024753"/>
                      <a:gd name="connsiteX23" fmla="*/ 142556 w 142556"/>
                      <a:gd name="connsiteY23" fmla="*/ 421661 h 1024753"/>
                      <a:gd name="connsiteX24" fmla="*/ 103679 w 142556"/>
                      <a:gd name="connsiteY24" fmla="*/ 339623 h 1024753"/>
                      <a:gd name="connsiteX25" fmla="*/ 142556 w 142556"/>
                      <a:gd name="connsiteY25" fmla="*/ 257583 h 1024753"/>
                      <a:gd name="connsiteX26" fmla="*/ 103678 w 142556"/>
                      <a:gd name="connsiteY26" fmla="*/ 175544 h 1024753"/>
                      <a:gd name="connsiteX27" fmla="*/ 142556 w 142556"/>
                      <a:gd name="connsiteY27" fmla="*/ 93504 h 1024753"/>
                      <a:gd name="connsiteX28" fmla="*/ 71278 w 142556"/>
                      <a:gd name="connsiteY28" fmla="*/ 0 h 102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142556" h="1024753">
                        <a:moveTo>
                          <a:pt x="71278" y="0"/>
                        </a:moveTo>
                        <a:cubicBezTo>
                          <a:pt x="31913" y="0"/>
                          <a:pt x="0" y="41863"/>
                          <a:pt x="0" y="93504"/>
                        </a:cubicBezTo>
                        <a:cubicBezTo>
                          <a:pt x="0" y="129622"/>
                          <a:pt x="15611" y="160958"/>
                          <a:pt x="38880" y="175544"/>
                        </a:cubicBezTo>
                        <a:cubicBezTo>
                          <a:pt x="15611" y="190131"/>
                          <a:pt x="0" y="221465"/>
                          <a:pt x="0" y="257583"/>
                        </a:cubicBezTo>
                        <a:cubicBezTo>
                          <a:pt x="0" y="293701"/>
                          <a:pt x="15610" y="325035"/>
                          <a:pt x="38879" y="339623"/>
                        </a:cubicBezTo>
                        <a:cubicBezTo>
                          <a:pt x="15610" y="354209"/>
                          <a:pt x="0" y="385544"/>
                          <a:pt x="0" y="421661"/>
                        </a:cubicBezTo>
                        <a:cubicBezTo>
                          <a:pt x="0" y="447481"/>
                          <a:pt x="7978" y="470857"/>
                          <a:pt x="20877" y="487778"/>
                        </a:cubicBezTo>
                        <a:lnTo>
                          <a:pt x="66146" y="512377"/>
                        </a:lnTo>
                        <a:lnTo>
                          <a:pt x="20877" y="536975"/>
                        </a:lnTo>
                        <a:cubicBezTo>
                          <a:pt x="7978" y="553896"/>
                          <a:pt x="0" y="577272"/>
                          <a:pt x="0" y="603092"/>
                        </a:cubicBezTo>
                        <a:cubicBezTo>
                          <a:pt x="0" y="639211"/>
                          <a:pt x="15611" y="670546"/>
                          <a:pt x="38880" y="685132"/>
                        </a:cubicBezTo>
                        <a:cubicBezTo>
                          <a:pt x="15611" y="699719"/>
                          <a:pt x="0" y="731053"/>
                          <a:pt x="0" y="767171"/>
                        </a:cubicBezTo>
                        <a:cubicBezTo>
                          <a:pt x="0" y="803290"/>
                          <a:pt x="15610" y="834623"/>
                          <a:pt x="38879" y="849211"/>
                        </a:cubicBezTo>
                        <a:cubicBezTo>
                          <a:pt x="15610" y="863797"/>
                          <a:pt x="0" y="895132"/>
                          <a:pt x="0" y="931249"/>
                        </a:cubicBezTo>
                        <a:cubicBezTo>
                          <a:pt x="0" y="982890"/>
                          <a:pt x="31913" y="1024753"/>
                          <a:pt x="71278" y="1024753"/>
                        </a:cubicBezTo>
                        <a:cubicBezTo>
                          <a:pt x="110643" y="1024753"/>
                          <a:pt x="142556" y="982890"/>
                          <a:pt x="142556" y="931249"/>
                        </a:cubicBezTo>
                        <a:cubicBezTo>
                          <a:pt x="142556" y="895132"/>
                          <a:pt x="126946" y="863797"/>
                          <a:pt x="103679" y="849211"/>
                        </a:cubicBezTo>
                        <a:cubicBezTo>
                          <a:pt x="126946" y="834623"/>
                          <a:pt x="142556" y="803290"/>
                          <a:pt x="142556" y="767171"/>
                        </a:cubicBezTo>
                        <a:cubicBezTo>
                          <a:pt x="142556" y="731053"/>
                          <a:pt x="126946" y="699719"/>
                          <a:pt x="103678" y="685132"/>
                        </a:cubicBezTo>
                        <a:cubicBezTo>
                          <a:pt x="126946" y="670546"/>
                          <a:pt x="142556" y="639211"/>
                          <a:pt x="142556" y="603092"/>
                        </a:cubicBezTo>
                        <a:cubicBezTo>
                          <a:pt x="142556" y="577272"/>
                          <a:pt x="134578" y="553896"/>
                          <a:pt x="121679" y="536975"/>
                        </a:cubicBezTo>
                        <a:lnTo>
                          <a:pt x="76410" y="512377"/>
                        </a:lnTo>
                        <a:lnTo>
                          <a:pt x="121679" y="487778"/>
                        </a:lnTo>
                        <a:cubicBezTo>
                          <a:pt x="134578" y="470857"/>
                          <a:pt x="142556" y="447481"/>
                          <a:pt x="142556" y="421661"/>
                        </a:cubicBezTo>
                        <a:cubicBezTo>
                          <a:pt x="142556" y="385544"/>
                          <a:pt x="126946" y="354209"/>
                          <a:pt x="103679" y="339623"/>
                        </a:cubicBezTo>
                        <a:cubicBezTo>
                          <a:pt x="126946" y="325035"/>
                          <a:pt x="142556" y="293701"/>
                          <a:pt x="142556" y="257583"/>
                        </a:cubicBezTo>
                        <a:cubicBezTo>
                          <a:pt x="142556" y="221465"/>
                          <a:pt x="126946" y="190131"/>
                          <a:pt x="103678" y="175544"/>
                        </a:cubicBezTo>
                        <a:cubicBezTo>
                          <a:pt x="126946" y="160958"/>
                          <a:pt x="142556" y="129622"/>
                          <a:pt x="142556" y="93504"/>
                        </a:cubicBezTo>
                        <a:cubicBezTo>
                          <a:pt x="142556" y="41863"/>
                          <a:pt x="110643" y="0"/>
                          <a:pt x="71278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48" name="フリーフォーム: 図形 747">
                    <a:extLst>
                      <a:ext uri="{FF2B5EF4-FFF2-40B4-BE49-F238E27FC236}">
                        <a16:creationId xmlns:a16="http://schemas.microsoft.com/office/drawing/2014/main" id="{9D6C0381-61DF-44D0-9808-FF9736982BA2}"/>
                      </a:ext>
                    </a:extLst>
                  </p:cNvPr>
                  <p:cNvSpPr/>
                  <p:nvPr/>
                </p:nvSpPr>
                <p:spPr>
                  <a:xfrm flipH="1">
                    <a:off x="5123221" y="2998471"/>
                    <a:ext cx="268036" cy="177818"/>
                  </a:xfrm>
                  <a:custGeom>
                    <a:avLst/>
                    <a:gdLst>
                      <a:gd name="connsiteX0" fmla="*/ 839768 w 901231"/>
                      <a:gd name="connsiteY0" fmla="*/ 0 h 366713"/>
                      <a:gd name="connsiteX1" fmla="*/ 827380 w 901231"/>
                      <a:gd name="connsiteY1" fmla="*/ 3721 h 366713"/>
                      <a:gd name="connsiteX2" fmla="*/ 825512 w 901231"/>
                      <a:gd name="connsiteY2" fmla="*/ 5449 h 366713"/>
                      <a:gd name="connsiteX3" fmla="*/ 450616 w 901231"/>
                      <a:gd name="connsiteY3" fmla="*/ 141947 h 366713"/>
                      <a:gd name="connsiteX4" fmla="*/ 75720 w 901231"/>
                      <a:gd name="connsiteY4" fmla="*/ 5449 h 366713"/>
                      <a:gd name="connsiteX5" fmla="*/ 73851 w 901231"/>
                      <a:gd name="connsiteY5" fmla="*/ 3721 h 366713"/>
                      <a:gd name="connsiteX6" fmla="*/ 61464 w 901231"/>
                      <a:gd name="connsiteY6" fmla="*/ 0 h 366713"/>
                      <a:gd name="connsiteX7" fmla="*/ 0 w 901231"/>
                      <a:gd name="connsiteY7" fmla="*/ 183147 h 366713"/>
                      <a:gd name="connsiteX8" fmla="*/ 61464 w 901231"/>
                      <a:gd name="connsiteY8" fmla="*/ 366294 h 366713"/>
                      <a:gd name="connsiteX9" fmla="*/ 66779 w 901231"/>
                      <a:gd name="connsiteY9" fmla="*/ 364697 h 366713"/>
                      <a:gd name="connsiteX10" fmla="*/ 66779 w 901231"/>
                      <a:gd name="connsiteY10" fmla="*/ 366713 h 366713"/>
                      <a:gd name="connsiteX11" fmla="*/ 450616 w 901231"/>
                      <a:gd name="connsiteY11" fmla="*/ 226961 h 366713"/>
                      <a:gd name="connsiteX12" fmla="*/ 834452 w 901231"/>
                      <a:gd name="connsiteY12" fmla="*/ 366713 h 366713"/>
                      <a:gd name="connsiteX13" fmla="*/ 834452 w 901231"/>
                      <a:gd name="connsiteY13" fmla="*/ 364697 h 366713"/>
                      <a:gd name="connsiteX14" fmla="*/ 839768 w 901231"/>
                      <a:gd name="connsiteY14" fmla="*/ 366294 h 366713"/>
                      <a:gd name="connsiteX15" fmla="*/ 901231 w 901231"/>
                      <a:gd name="connsiteY15" fmla="*/ 183147 h 366713"/>
                      <a:gd name="connsiteX16" fmla="*/ 839768 w 901231"/>
                      <a:gd name="connsiteY16" fmla="*/ 0 h 3667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901231" h="366713">
                        <a:moveTo>
                          <a:pt x="839768" y="0"/>
                        </a:moveTo>
                        <a:cubicBezTo>
                          <a:pt x="835524" y="0"/>
                          <a:pt x="831382" y="1281"/>
                          <a:pt x="827380" y="3721"/>
                        </a:cubicBezTo>
                        <a:lnTo>
                          <a:pt x="825512" y="5449"/>
                        </a:lnTo>
                        <a:lnTo>
                          <a:pt x="450616" y="141947"/>
                        </a:lnTo>
                        <a:lnTo>
                          <a:pt x="75720" y="5449"/>
                        </a:lnTo>
                        <a:lnTo>
                          <a:pt x="73851" y="3721"/>
                        </a:lnTo>
                        <a:cubicBezTo>
                          <a:pt x="69850" y="1281"/>
                          <a:pt x="65707" y="0"/>
                          <a:pt x="61464" y="0"/>
                        </a:cubicBezTo>
                        <a:cubicBezTo>
                          <a:pt x="27518" y="0"/>
                          <a:pt x="0" y="81998"/>
                          <a:pt x="0" y="183147"/>
                        </a:cubicBezTo>
                        <a:cubicBezTo>
                          <a:pt x="0" y="284296"/>
                          <a:pt x="27518" y="366294"/>
                          <a:pt x="61464" y="366294"/>
                        </a:cubicBezTo>
                        <a:lnTo>
                          <a:pt x="66779" y="364697"/>
                        </a:lnTo>
                        <a:lnTo>
                          <a:pt x="66779" y="366713"/>
                        </a:lnTo>
                        <a:lnTo>
                          <a:pt x="450616" y="226961"/>
                        </a:lnTo>
                        <a:lnTo>
                          <a:pt x="834452" y="366713"/>
                        </a:lnTo>
                        <a:lnTo>
                          <a:pt x="834452" y="364697"/>
                        </a:lnTo>
                        <a:lnTo>
                          <a:pt x="839768" y="366294"/>
                        </a:lnTo>
                        <a:cubicBezTo>
                          <a:pt x="873713" y="366294"/>
                          <a:pt x="901231" y="284296"/>
                          <a:pt x="901231" y="183147"/>
                        </a:cubicBezTo>
                        <a:cubicBezTo>
                          <a:pt x="901231" y="81998"/>
                          <a:pt x="873713" y="0"/>
                          <a:pt x="839768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49" name="楕円 748">
                    <a:extLst>
                      <a:ext uri="{FF2B5EF4-FFF2-40B4-BE49-F238E27FC236}">
                        <a16:creationId xmlns:a16="http://schemas.microsoft.com/office/drawing/2014/main" id="{65C7188F-5EAF-47F8-AF4A-E89BFA345D1C}"/>
                      </a:ext>
                    </a:extLst>
                  </p:cNvPr>
                  <p:cNvSpPr/>
                  <p:nvPr/>
                </p:nvSpPr>
                <p:spPr>
                  <a:xfrm>
                    <a:off x="5222287" y="3036570"/>
                    <a:ext cx="74794" cy="110566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755" name="フリーフォーム: 図形 754">
                  <a:extLst>
                    <a:ext uri="{FF2B5EF4-FFF2-40B4-BE49-F238E27FC236}">
                      <a16:creationId xmlns:a16="http://schemas.microsoft.com/office/drawing/2014/main" id="{17FFA4BE-4ED2-4138-B4B6-1E6DB19C0A67}"/>
                    </a:ext>
                  </a:extLst>
                </p:cNvPr>
                <p:cNvSpPr/>
                <p:nvPr/>
              </p:nvSpPr>
              <p:spPr>
                <a:xfrm>
                  <a:off x="739310" y="4291874"/>
                  <a:ext cx="865901" cy="902040"/>
                </a:xfrm>
                <a:custGeom>
                  <a:avLst/>
                  <a:gdLst>
                    <a:gd name="connsiteX0" fmla="*/ 406548 w 843420"/>
                    <a:gd name="connsiteY0" fmla="*/ 0 h 935230"/>
                    <a:gd name="connsiteX1" fmla="*/ 843420 w 843420"/>
                    <a:gd name="connsiteY1" fmla="*/ 471268 h 935230"/>
                    <a:gd name="connsiteX2" fmla="*/ 494593 w 843420"/>
                    <a:gd name="connsiteY2" fmla="*/ 932962 h 935230"/>
                    <a:gd name="connsiteX3" fmla="*/ 473737 w 843420"/>
                    <a:gd name="connsiteY3" fmla="*/ 935230 h 935230"/>
                    <a:gd name="connsiteX4" fmla="*/ 493155 w 843420"/>
                    <a:gd name="connsiteY4" fmla="*/ 898340 h 935230"/>
                    <a:gd name="connsiteX5" fmla="*/ 546566 w 843420"/>
                    <a:gd name="connsiteY5" fmla="*/ 624269 h 935230"/>
                    <a:gd name="connsiteX6" fmla="*/ 233828 w 843420"/>
                    <a:gd name="connsiteY6" fmla="*/ 134077 h 935230"/>
                    <a:gd name="connsiteX7" fmla="*/ 12689 w 843420"/>
                    <a:gd name="connsiteY7" fmla="*/ 277651 h 935230"/>
                    <a:gd name="connsiteX8" fmla="*/ 0 w 843420"/>
                    <a:gd name="connsiteY8" fmla="*/ 301757 h 935230"/>
                    <a:gd name="connsiteX9" fmla="*/ 4008 w 843420"/>
                    <a:gd name="connsiteY9" fmla="*/ 287830 h 935230"/>
                    <a:gd name="connsiteX10" fmla="*/ 406548 w 843420"/>
                    <a:gd name="connsiteY10" fmla="*/ 0 h 935230"/>
                    <a:gd name="connsiteX0" fmla="*/ 406548 w 843420"/>
                    <a:gd name="connsiteY0" fmla="*/ 0 h 935230"/>
                    <a:gd name="connsiteX1" fmla="*/ 843420 w 843420"/>
                    <a:gd name="connsiteY1" fmla="*/ 471268 h 935230"/>
                    <a:gd name="connsiteX2" fmla="*/ 494593 w 843420"/>
                    <a:gd name="connsiteY2" fmla="*/ 932962 h 935230"/>
                    <a:gd name="connsiteX3" fmla="*/ 473737 w 843420"/>
                    <a:gd name="connsiteY3" fmla="*/ 935230 h 935230"/>
                    <a:gd name="connsiteX4" fmla="*/ 493155 w 843420"/>
                    <a:gd name="connsiteY4" fmla="*/ 898340 h 935230"/>
                    <a:gd name="connsiteX5" fmla="*/ 546566 w 843420"/>
                    <a:gd name="connsiteY5" fmla="*/ 624269 h 935230"/>
                    <a:gd name="connsiteX6" fmla="*/ 243353 w 843420"/>
                    <a:gd name="connsiteY6" fmla="*/ 197577 h 935230"/>
                    <a:gd name="connsiteX7" fmla="*/ 12689 w 843420"/>
                    <a:gd name="connsiteY7" fmla="*/ 277651 h 935230"/>
                    <a:gd name="connsiteX8" fmla="*/ 0 w 843420"/>
                    <a:gd name="connsiteY8" fmla="*/ 301757 h 935230"/>
                    <a:gd name="connsiteX9" fmla="*/ 4008 w 843420"/>
                    <a:gd name="connsiteY9" fmla="*/ 287830 h 935230"/>
                    <a:gd name="connsiteX10" fmla="*/ 406548 w 843420"/>
                    <a:gd name="connsiteY10" fmla="*/ 0 h 935230"/>
                    <a:gd name="connsiteX0" fmla="*/ 406548 w 843420"/>
                    <a:gd name="connsiteY0" fmla="*/ 0 h 935230"/>
                    <a:gd name="connsiteX1" fmla="*/ 843420 w 843420"/>
                    <a:gd name="connsiteY1" fmla="*/ 471268 h 935230"/>
                    <a:gd name="connsiteX2" fmla="*/ 494593 w 843420"/>
                    <a:gd name="connsiteY2" fmla="*/ 932962 h 935230"/>
                    <a:gd name="connsiteX3" fmla="*/ 473737 w 843420"/>
                    <a:gd name="connsiteY3" fmla="*/ 935230 h 935230"/>
                    <a:gd name="connsiteX4" fmla="*/ 493155 w 843420"/>
                    <a:gd name="connsiteY4" fmla="*/ 898340 h 935230"/>
                    <a:gd name="connsiteX5" fmla="*/ 505291 w 843420"/>
                    <a:gd name="connsiteY5" fmla="*/ 570294 h 935230"/>
                    <a:gd name="connsiteX6" fmla="*/ 243353 w 843420"/>
                    <a:gd name="connsiteY6" fmla="*/ 197577 h 935230"/>
                    <a:gd name="connsiteX7" fmla="*/ 12689 w 843420"/>
                    <a:gd name="connsiteY7" fmla="*/ 277651 h 935230"/>
                    <a:gd name="connsiteX8" fmla="*/ 0 w 843420"/>
                    <a:gd name="connsiteY8" fmla="*/ 301757 h 935230"/>
                    <a:gd name="connsiteX9" fmla="*/ 4008 w 843420"/>
                    <a:gd name="connsiteY9" fmla="*/ 287830 h 935230"/>
                    <a:gd name="connsiteX10" fmla="*/ 406548 w 843420"/>
                    <a:gd name="connsiteY10" fmla="*/ 0 h 935230"/>
                    <a:gd name="connsiteX0" fmla="*/ 406548 w 843420"/>
                    <a:gd name="connsiteY0" fmla="*/ 0 h 935230"/>
                    <a:gd name="connsiteX1" fmla="*/ 843420 w 843420"/>
                    <a:gd name="connsiteY1" fmla="*/ 471268 h 935230"/>
                    <a:gd name="connsiteX2" fmla="*/ 494593 w 843420"/>
                    <a:gd name="connsiteY2" fmla="*/ 932962 h 935230"/>
                    <a:gd name="connsiteX3" fmla="*/ 473737 w 843420"/>
                    <a:gd name="connsiteY3" fmla="*/ 935230 h 935230"/>
                    <a:gd name="connsiteX4" fmla="*/ 493155 w 843420"/>
                    <a:gd name="connsiteY4" fmla="*/ 898340 h 935230"/>
                    <a:gd name="connsiteX5" fmla="*/ 505291 w 843420"/>
                    <a:gd name="connsiteY5" fmla="*/ 570294 h 935230"/>
                    <a:gd name="connsiteX6" fmla="*/ 243353 w 843420"/>
                    <a:gd name="connsiteY6" fmla="*/ 197577 h 935230"/>
                    <a:gd name="connsiteX7" fmla="*/ 12689 w 843420"/>
                    <a:gd name="connsiteY7" fmla="*/ 277651 h 935230"/>
                    <a:gd name="connsiteX8" fmla="*/ 0 w 843420"/>
                    <a:gd name="connsiteY8" fmla="*/ 301757 h 935230"/>
                    <a:gd name="connsiteX9" fmla="*/ 4008 w 843420"/>
                    <a:gd name="connsiteY9" fmla="*/ 287830 h 935230"/>
                    <a:gd name="connsiteX10" fmla="*/ 406548 w 843420"/>
                    <a:gd name="connsiteY10" fmla="*/ 0 h 935230"/>
                    <a:gd name="connsiteX0" fmla="*/ 406548 w 843420"/>
                    <a:gd name="connsiteY0" fmla="*/ 0 h 935230"/>
                    <a:gd name="connsiteX1" fmla="*/ 843420 w 843420"/>
                    <a:gd name="connsiteY1" fmla="*/ 471268 h 935230"/>
                    <a:gd name="connsiteX2" fmla="*/ 494593 w 843420"/>
                    <a:gd name="connsiteY2" fmla="*/ 932962 h 935230"/>
                    <a:gd name="connsiteX3" fmla="*/ 473737 w 843420"/>
                    <a:gd name="connsiteY3" fmla="*/ 935230 h 935230"/>
                    <a:gd name="connsiteX4" fmla="*/ 493155 w 843420"/>
                    <a:gd name="connsiteY4" fmla="*/ 898340 h 935230"/>
                    <a:gd name="connsiteX5" fmla="*/ 505291 w 843420"/>
                    <a:gd name="connsiteY5" fmla="*/ 570294 h 935230"/>
                    <a:gd name="connsiteX6" fmla="*/ 243353 w 843420"/>
                    <a:gd name="connsiteY6" fmla="*/ 197577 h 935230"/>
                    <a:gd name="connsiteX7" fmla="*/ 12689 w 843420"/>
                    <a:gd name="connsiteY7" fmla="*/ 277651 h 935230"/>
                    <a:gd name="connsiteX8" fmla="*/ 0 w 843420"/>
                    <a:gd name="connsiteY8" fmla="*/ 301757 h 935230"/>
                    <a:gd name="connsiteX9" fmla="*/ 4008 w 843420"/>
                    <a:gd name="connsiteY9" fmla="*/ 287830 h 935230"/>
                    <a:gd name="connsiteX10" fmla="*/ 406548 w 843420"/>
                    <a:gd name="connsiteY10" fmla="*/ 0 h 935230"/>
                    <a:gd name="connsiteX0" fmla="*/ 406548 w 843420"/>
                    <a:gd name="connsiteY0" fmla="*/ 0 h 932962"/>
                    <a:gd name="connsiteX1" fmla="*/ 843420 w 843420"/>
                    <a:gd name="connsiteY1" fmla="*/ 471268 h 932962"/>
                    <a:gd name="connsiteX2" fmla="*/ 494593 w 843420"/>
                    <a:gd name="connsiteY2" fmla="*/ 932962 h 932962"/>
                    <a:gd name="connsiteX3" fmla="*/ 493155 w 843420"/>
                    <a:gd name="connsiteY3" fmla="*/ 898340 h 932962"/>
                    <a:gd name="connsiteX4" fmla="*/ 505291 w 843420"/>
                    <a:gd name="connsiteY4" fmla="*/ 570294 h 932962"/>
                    <a:gd name="connsiteX5" fmla="*/ 243353 w 843420"/>
                    <a:gd name="connsiteY5" fmla="*/ 197577 h 932962"/>
                    <a:gd name="connsiteX6" fmla="*/ 12689 w 843420"/>
                    <a:gd name="connsiteY6" fmla="*/ 277651 h 932962"/>
                    <a:gd name="connsiteX7" fmla="*/ 0 w 843420"/>
                    <a:gd name="connsiteY7" fmla="*/ 301757 h 932962"/>
                    <a:gd name="connsiteX8" fmla="*/ 4008 w 843420"/>
                    <a:gd name="connsiteY8" fmla="*/ 287830 h 932962"/>
                    <a:gd name="connsiteX9" fmla="*/ 406548 w 843420"/>
                    <a:gd name="connsiteY9" fmla="*/ 0 h 932962"/>
                    <a:gd name="connsiteX0" fmla="*/ 406548 w 844981"/>
                    <a:gd name="connsiteY0" fmla="*/ 0 h 948837"/>
                    <a:gd name="connsiteX1" fmla="*/ 843420 w 844981"/>
                    <a:gd name="connsiteY1" fmla="*/ 471268 h 948837"/>
                    <a:gd name="connsiteX2" fmla="*/ 516818 w 844981"/>
                    <a:gd name="connsiteY2" fmla="*/ 948837 h 948837"/>
                    <a:gd name="connsiteX3" fmla="*/ 493155 w 844981"/>
                    <a:gd name="connsiteY3" fmla="*/ 898340 h 948837"/>
                    <a:gd name="connsiteX4" fmla="*/ 505291 w 844981"/>
                    <a:gd name="connsiteY4" fmla="*/ 570294 h 948837"/>
                    <a:gd name="connsiteX5" fmla="*/ 243353 w 844981"/>
                    <a:gd name="connsiteY5" fmla="*/ 197577 h 948837"/>
                    <a:gd name="connsiteX6" fmla="*/ 12689 w 844981"/>
                    <a:gd name="connsiteY6" fmla="*/ 277651 h 948837"/>
                    <a:gd name="connsiteX7" fmla="*/ 0 w 844981"/>
                    <a:gd name="connsiteY7" fmla="*/ 301757 h 948837"/>
                    <a:gd name="connsiteX8" fmla="*/ 4008 w 844981"/>
                    <a:gd name="connsiteY8" fmla="*/ 287830 h 948837"/>
                    <a:gd name="connsiteX9" fmla="*/ 406548 w 844981"/>
                    <a:gd name="connsiteY9" fmla="*/ 0 h 948837"/>
                    <a:gd name="connsiteX0" fmla="*/ 406548 w 843783"/>
                    <a:gd name="connsiteY0" fmla="*/ 0 h 948837"/>
                    <a:gd name="connsiteX1" fmla="*/ 843420 w 843783"/>
                    <a:gd name="connsiteY1" fmla="*/ 471268 h 948837"/>
                    <a:gd name="connsiteX2" fmla="*/ 516818 w 843783"/>
                    <a:gd name="connsiteY2" fmla="*/ 948837 h 948837"/>
                    <a:gd name="connsiteX3" fmla="*/ 493155 w 843783"/>
                    <a:gd name="connsiteY3" fmla="*/ 898340 h 948837"/>
                    <a:gd name="connsiteX4" fmla="*/ 505291 w 843783"/>
                    <a:gd name="connsiteY4" fmla="*/ 570294 h 948837"/>
                    <a:gd name="connsiteX5" fmla="*/ 243353 w 843783"/>
                    <a:gd name="connsiteY5" fmla="*/ 197577 h 948837"/>
                    <a:gd name="connsiteX6" fmla="*/ 12689 w 843783"/>
                    <a:gd name="connsiteY6" fmla="*/ 277651 h 948837"/>
                    <a:gd name="connsiteX7" fmla="*/ 0 w 843783"/>
                    <a:gd name="connsiteY7" fmla="*/ 301757 h 948837"/>
                    <a:gd name="connsiteX8" fmla="*/ 4008 w 843783"/>
                    <a:gd name="connsiteY8" fmla="*/ 287830 h 948837"/>
                    <a:gd name="connsiteX9" fmla="*/ 406548 w 843783"/>
                    <a:gd name="connsiteY9" fmla="*/ 0 h 948837"/>
                    <a:gd name="connsiteX0" fmla="*/ 406548 w 843783"/>
                    <a:gd name="connsiteY0" fmla="*/ 0 h 948837"/>
                    <a:gd name="connsiteX1" fmla="*/ 843420 w 843783"/>
                    <a:gd name="connsiteY1" fmla="*/ 471268 h 948837"/>
                    <a:gd name="connsiteX2" fmla="*/ 516818 w 843783"/>
                    <a:gd name="connsiteY2" fmla="*/ 948837 h 948837"/>
                    <a:gd name="connsiteX3" fmla="*/ 493155 w 843783"/>
                    <a:gd name="connsiteY3" fmla="*/ 898340 h 948837"/>
                    <a:gd name="connsiteX4" fmla="*/ 505291 w 843783"/>
                    <a:gd name="connsiteY4" fmla="*/ 570294 h 948837"/>
                    <a:gd name="connsiteX5" fmla="*/ 243353 w 843783"/>
                    <a:gd name="connsiteY5" fmla="*/ 197577 h 948837"/>
                    <a:gd name="connsiteX6" fmla="*/ 12689 w 843783"/>
                    <a:gd name="connsiteY6" fmla="*/ 277651 h 948837"/>
                    <a:gd name="connsiteX7" fmla="*/ 0 w 843783"/>
                    <a:gd name="connsiteY7" fmla="*/ 301757 h 948837"/>
                    <a:gd name="connsiteX8" fmla="*/ 4008 w 843783"/>
                    <a:gd name="connsiteY8" fmla="*/ 287830 h 948837"/>
                    <a:gd name="connsiteX9" fmla="*/ 406548 w 843783"/>
                    <a:gd name="connsiteY9" fmla="*/ 0 h 948837"/>
                    <a:gd name="connsiteX0" fmla="*/ 406548 w 847163"/>
                    <a:gd name="connsiteY0" fmla="*/ 0 h 926612"/>
                    <a:gd name="connsiteX1" fmla="*/ 843420 w 847163"/>
                    <a:gd name="connsiteY1" fmla="*/ 471268 h 926612"/>
                    <a:gd name="connsiteX2" fmla="*/ 561268 w 847163"/>
                    <a:gd name="connsiteY2" fmla="*/ 926612 h 926612"/>
                    <a:gd name="connsiteX3" fmla="*/ 493155 w 847163"/>
                    <a:gd name="connsiteY3" fmla="*/ 898340 h 926612"/>
                    <a:gd name="connsiteX4" fmla="*/ 505291 w 847163"/>
                    <a:gd name="connsiteY4" fmla="*/ 570294 h 926612"/>
                    <a:gd name="connsiteX5" fmla="*/ 243353 w 847163"/>
                    <a:gd name="connsiteY5" fmla="*/ 197577 h 926612"/>
                    <a:gd name="connsiteX6" fmla="*/ 12689 w 847163"/>
                    <a:gd name="connsiteY6" fmla="*/ 277651 h 926612"/>
                    <a:gd name="connsiteX7" fmla="*/ 0 w 847163"/>
                    <a:gd name="connsiteY7" fmla="*/ 301757 h 926612"/>
                    <a:gd name="connsiteX8" fmla="*/ 4008 w 847163"/>
                    <a:gd name="connsiteY8" fmla="*/ 287830 h 926612"/>
                    <a:gd name="connsiteX9" fmla="*/ 406548 w 847163"/>
                    <a:gd name="connsiteY9" fmla="*/ 0 h 926612"/>
                    <a:gd name="connsiteX0" fmla="*/ 406548 w 851594"/>
                    <a:gd name="connsiteY0" fmla="*/ 0 h 902040"/>
                    <a:gd name="connsiteX1" fmla="*/ 843420 w 851594"/>
                    <a:gd name="connsiteY1" fmla="*/ 471268 h 902040"/>
                    <a:gd name="connsiteX2" fmla="*/ 608893 w 851594"/>
                    <a:gd name="connsiteY2" fmla="*/ 901212 h 902040"/>
                    <a:gd name="connsiteX3" fmla="*/ 493155 w 851594"/>
                    <a:gd name="connsiteY3" fmla="*/ 898340 h 902040"/>
                    <a:gd name="connsiteX4" fmla="*/ 505291 w 851594"/>
                    <a:gd name="connsiteY4" fmla="*/ 570294 h 902040"/>
                    <a:gd name="connsiteX5" fmla="*/ 243353 w 851594"/>
                    <a:gd name="connsiteY5" fmla="*/ 197577 h 902040"/>
                    <a:gd name="connsiteX6" fmla="*/ 12689 w 851594"/>
                    <a:gd name="connsiteY6" fmla="*/ 277651 h 902040"/>
                    <a:gd name="connsiteX7" fmla="*/ 0 w 851594"/>
                    <a:gd name="connsiteY7" fmla="*/ 301757 h 902040"/>
                    <a:gd name="connsiteX8" fmla="*/ 4008 w 851594"/>
                    <a:gd name="connsiteY8" fmla="*/ 287830 h 902040"/>
                    <a:gd name="connsiteX9" fmla="*/ 406548 w 851594"/>
                    <a:gd name="connsiteY9" fmla="*/ 0 h 902040"/>
                    <a:gd name="connsiteX0" fmla="*/ 406548 w 843490"/>
                    <a:gd name="connsiteY0" fmla="*/ 0 h 902040"/>
                    <a:gd name="connsiteX1" fmla="*/ 843420 w 843490"/>
                    <a:gd name="connsiteY1" fmla="*/ 471268 h 902040"/>
                    <a:gd name="connsiteX2" fmla="*/ 608893 w 843490"/>
                    <a:gd name="connsiteY2" fmla="*/ 901212 h 902040"/>
                    <a:gd name="connsiteX3" fmla="*/ 493155 w 843490"/>
                    <a:gd name="connsiteY3" fmla="*/ 898340 h 902040"/>
                    <a:gd name="connsiteX4" fmla="*/ 505291 w 843490"/>
                    <a:gd name="connsiteY4" fmla="*/ 570294 h 902040"/>
                    <a:gd name="connsiteX5" fmla="*/ 243353 w 843490"/>
                    <a:gd name="connsiteY5" fmla="*/ 197577 h 902040"/>
                    <a:gd name="connsiteX6" fmla="*/ 12689 w 843490"/>
                    <a:gd name="connsiteY6" fmla="*/ 277651 h 902040"/>
                    <a:gd name="connsiteX7" fmla="*/ 0 w 843490"/>
                    <a:gd name="connsiteY7" fmla="*/ 301757 h 902040"/>
                    <a:gd name="connsiteX8" fmla="*/ 4008 w 843490"/>
                    <a:gd name="connsiteY8" fmla="*/ 287830 h 902040"/>
                    <a:gd name="connsiteX9" fmla="*/ 406548 w 843490"/>
                    <a:gd name="connsiteY9" fmla="*/ 0 h 902040"/>
                    <a:gd name="connsiteX0" fmla="*/ 406548 w 843490"/>
                    <a:gd name="connsiteY0" fmla="*/ 0 h 902040"/>
                    <a:gd name="connsiteX1" fmla="*/ 843420 w 843490"/>
                    <a:gd name="connsiteY1" fmla="*/ 449043 h 902040"/>
                    <a:gd name="connsiteX2" fmla="*/ 608893 w 843490"/>
                    <a:gd name="connsiteY2" fmla="*/ 901212 h 902040"/>
                    <a:gd name="connsiteX3" fmla="*/ 493155 w 843490"/>
                    <a:gd name="connsiteY3" fmla="*/ 898340 h 902040"/>
                    <a:gd name="connsiteX4" fmla="*/ 505291 w 843490"/>
                    <a:gd name="connsiteY4" fmla="*/ 570294 h 902040"/>
                    <a:gd name="connsiteX5" fmla="*/ 243353 w 843490"/>
                    <a:gd name="connsiteY5" fmla="*/ 197577 h 902040"/>
                    <a:gd name="connsiteX6" fmla="*/ 12689 w 843490"/>
                    <a:gd name="connsiteY6" fmla="*/ 277651 h 902040"/>
                    <a:gd name="connsiteX7" fmla="*/ 0 w 843490"/>
                    <a:gd name="connsiteY7" fmla="*/ 301757 h 902040"/>
                    <a:gd name="connsiteX8" fmla="*/ 4008 w 843490"/>
                    <a:gd name="connsiteY8" fmla="*/ 287830 h 902040"/>
                    <a:gd name="connsiteX9" fmla="*/ 406548 w 843490"/>
                    <a:gd name="connsiteY9" fmla="*/ 0 h 902040"/>
                    <a:gd name="connsiteX0" fmla="*/ 406548 w 843836"/>
                    <a:gd name="connsiteY0" fmla="*/ 0 h 902040"/>
                    <a:gd name="connsiteX1" fmla="*/ 843420 w 843836"/>
                    <a:gd name="connsiteY1" fmla="*/ 449043 h 902040"/>
                    <a:gd name="connsiteX2" fmla="*/ 608893 w 843836"/>
                    <a:gd name="connsiteY2" fmla="*/ 901212 h 902040"/>
                    <a:gd name="connsiteX3" fmla="*/ 493155 w 843836"/>
                    <a:gd name="connsiteY3" fmla="*/ 898340 h 902040"/>
                    <a:gd name="connsiteX4" fmla="*/ 505291 w 843836"/>
                    <a:gd name="connsiteY4" fmla="*/ 570294 h 902040"/>
                    <a:gd name="connsiteX5" fmla="*/ 243353 w 843836"/>
                    <a:gd name="connsiteY5" fmla="*/ 197577 h 902040"/>
                    <a:gd name="connsiteX6" fmla="*/ 12689 w 843836"/>
                    <a:gd name="connsiteY6" fmla="*/ 277651 h 902040"/>
                    <a:gd name="connsiteX7" fmla="*/ 0 w 843836"/>
                    <a:gd name="connsiteY7" fmla="*/ 301757 h 902040"/>
                    <a:gd name="connsiteX8" fmla="*/ 4008 w 843836"/>
                    <a:gd name="connsiteY8" fmla="*/ 287830 h 902040"/>
                    <a:gd name="connsiteX9" fmla="*/ 406548 w 843836"/>
                    <a:gd name="connsiteY9" fmla="*/ 0 h 902040"/>
                    <a:gd name="connsiteX0" fmla="*/ 406548 w 843540"/>
                    <a:gd name="connsiteY0" fmla="*/ 0 h 902040"/>
                    <a:gd name="connsiteX1" fmla="*/ 843420 w 843540"/>
                    <a:gd name="connsiteY1" fmla="*/ 449043 h 902040"/>
                    <a:gd name="connsiteX2" fmla="*/ 608893 w 843540"/>
                    <a:gd name="connsiteY2" fmla="*/ 901212 h 902040"/>
                    <a:gd name="connsiteX3" fmla="*/ 493155 w 843540"/>
                    <a:gd name="connsiteY3" fmla="*/ 898340 h 902040"/>
                    <a:gd name="connsiteX4" fmla="*/ 505291 w 843540"/>
                    <a:gd name="connsiteY4" fmla="*/ 570294 h 902040"/>
                    <a:gd name="connsiteX5" fmla="*/ 243353 w 843540"/>
                    <a:gd name="connsiteY5" fmla="*/ 197577 h 902040"/>
                    <a:gd name="connsiteX6" fmla="*/ 12689 w 843540"/>
                    <a:gd name="connsiteY6" fmla="*/ 277651 h 902040"/>
                    <a:gd name="connsiteX7" fmla="*/ 0 w 843540"/>
                    <a:gd name="connsiteY7" fmla="*/ 301757 h 902040"/>
                    <a:gd name="connsiteX8" fmla="*/ 4008 w 843540"/>
                    <a:gd name="connsiteY8" fmla="*/ 287830 h 902040"/>
                    <a:gd name="connsiteX9" fmla="*/ 406548 w 843540"/>
                    <a:gd name="connsiteY9" fmla="*/ 0 h 902040"/>
                    <a:gd name="connsiteX0" fmla="*/ 406548 w 843540"/>
                    <a:gd name="connsiteY0" fmla="*/ 0 h 902040"/>
                    <a:gd name="connsiteX1" fmla="*/ 843420 w 843540"/>
                    <a:gd name="connsiteY1" fmla="*/ 449043 h 902040"/>
                    <a:gd name="connsiteX2" fmla="*/ 608893 w 843540"/>
                    <a:gd name="connsiteY2" fmla="*/ 901212 h 902040"/>
                    <a:gd name="connsiteX3" fmla="*/ 493155 w 843540"/>
                    <a:gd name="connsiteY3" fmla="*/ 898340 h 902040"/>
                    <a:gd name="connsiteX4" fmla="*/ 505291 w 843540"/>
                    <a:gd name="connsiteY4" fmla="*/ 570294 h 902040"/>
                    <a:gd name="connsiteX5" fmla="*/ 243353 w 843540"/>
                    <a:gd name="connsiteY5" fmla="*/ 197577 h 902040"/>
                    <a:gd name="connsiteX6" fmla="*/ 12689 w 843540"/>
                    <a:gd name="connsiteY6" fmla="*/ 277651 h 902040"/>
                    <a:gd name="connsiteX7" fmla="*/ 0 w 843540"/>
                    <a:gd name="connsiteY7" fmla="*/ 301757 h 902040"/>
                    <a:gd name="connsiteX8" fmla="*/ 4008 w 843540"/>
                    <a:gd name="connsiteY8" fmla="*/ 287830 h 902040"/>
                    <a:gd name="connsiteX9" fmla="*/ 406548 w 843540"/>
                    <a:gd name="connsiteY9" fmla="*/ 0 h 902040"/>
                    <a:gd name="connsiteX0" fmla="*/ 406548 w 843540"/>
                    <a:gd name="connsiteY0" fmla="*/ 0 h 902040"/>
                    <a:gd name="connsiteX1" fmla="*/ 843420 w 843540"/>
                    <a:gd name="connsiteY1" fmla="*/ 449043 h 902040"/>
                    <a:gd name="connsiteX2" fmla="*/ 608893 w 843540"/>
                    <a:gd name="connsiteY2" fmla="*/ 901212 h 902040"/>
                    <a:gd name="connsiteX3" fmla="*/ 493155 w 843540"/>
                    <a:gd name="connsiteY3" fmla="*/ 898340 h 902040"/>
                    <a:gd name="connsiteX4" fmla="*/ 505291 w 843540"/>
                    <a:gd name="connsiteY4" fmla="*/ 570294 h 902040"/>
                    <a:gd name="connsiteX5" fmla="*/ 243353 w 843540"/>
                    <a:gd name="connsiteY5" fmla="*/ 197577 h 902040"/>
                    <a:gd name="connsiteX6" fmla="*/ 12689 w 843540"/>
                    <a:gd name="connsiteY6" fmla="*/ 277651 h 902040"/>
                    <a:gd name="connsiteX7" fmla="*/ 0 w 843540"/>
                    <a:gd name="connsiteY7" fmla="*/ 301757 h 902040"/>
                    <a:gd name="connsiteX8" fmla="*/ 4008 w 843540"/>
                    <a:gd name="connsiteY8" fmla="*/ 287830 h 902040"/>
                    <a:gd name="connsiteX9" fmla="*/ 406548 w 843540"/>
                    <a:gd name="connsiteY9" fmla="*/ 0 h 902040"/>
                    <a:gd name="connsiteX0" fmla="*/ 406548 w 843540"/>
                    <a:gd name="connsiteY0" fmla="*/ 0 h 902040"/>
                    <a:gd name="connsiteX1" fmla="*/ 843420 w 843540"/>
                    <a:gd name="connsiteY1" fmla="*/ 449043 h 902040"/>
                    <a:gd name="connsiteX2" fmla="*/ 608893 w 843540"/>
                    <a:gd name="connsiteY2" fmla="*/ 901212 h 902040"/>
                    <a:gd name="connsiteX3" fmla="*/ 493155 w 843540"/>
                    <a:gd name="connsiteY3" fmla="*/ 898340 h 902040"/>
                    <a:gd name="connsiteX4" fmla="*/ 505291 w 843540"/>
                    <a:gd name="connsiteY4" fmla="*/ 570294 h 902040"/>
                    <a:gd name="connsiteX5" fmla="*/ 243353 w 843540"/>
                    <a:gd name="connsiteY5" fmla="*/ 197577 h 902040"/>
                    <a:gd name="connsiteX6" fmla="*/ 12689 w 843540"/>
                    <a:gd name="connsiteY6" fmla="*/ 277651 h 902040"/>
                    <a:gd name="connsiteX7" fmla="*/ 0 w 843540"/>
                    <a:gd name="connsiteY7" fmla="*/ 301757 h 902040"/>
                    <a:gd name="connsiteX8" fmla="*/ 4008 w 843540"/>
                    <a:gd name="connsiteY8" fmla="*/ 287830 h 902040"/>
                    <a:gd name="connsiteX9" fmla="*/ 406548 w 843540"/>
                    <a:gd name="connsiteY9" fmla="*/ 0 h 902040"/>
                    <a:gd name="connsiteX0" fmla="*/ 406548 w 843540"/>
                    <a:gd name="connsiteY0" fmla="*/ 0 h 902040"/>
                    <a:gd name="connsiteX1" fmla="*/ 843420 w 843540"/>
                    <a:gd name="connsiteY1" fmla="*/ 449043 h 902040"/>
                    <a:gd name="connsiteX2" fmla="*/ 608893 w 843540"/>
                    <a:gd name="connsiteY2" fmla="*/ 901212 h 902040"/>
                    <a:gd name="connsiteX3" fmla="*/ 493155 w 843540"/>
                    <a:gd name="connsiteY3" fmla="*/ 898340 h 902040"/>
                    <a:gd name="connsiteX4" fmla="*/ 505291 w 843540"/>
                    <a:gd name="connsiteY4" fmla="*/ 570294 h 902040"/>
                    <a:gd name="connsiteX5" fmla="*/ 243353 w 843540"/>
                    <a:gd name="connsiteY5" fmla="*/ 197577 h 902040"/>
                    <a:gd name="connsiteX6" fmla="*/ 12689 w 843540"/>
                    <a:gd name="connsiteY6" fmla="*/ 277651 h 902040"/>
                    <a:gd name="connsiteX7" fmla="*/ 0 w 843540"/>
                    <a:gd name="connsiteY7" fmla="*/ 301757 h 902040"/>
                    <a:gd name="connsiteX8" fmla="*/ 4008 w 843540"/>
                    <a:gd name="connsiteY8" fmla="*/ 287830 h 902040"/>
                    <a:gd name="connsiteX9" fmla="*/ 406548 w 843540"/>
                    <a:gd name="connsiteY9" fmla="*/ 0 h 902040"/>
                    <a:gd name="connsiteX0" fmla="*/ 406548 w 843540"/>
                    <a:gd name="connsiteY0" fmla="*/ 0 h 902040"/>
                    <a:gd name="connsiteX1" fmla="*/ 843420 w 843540"/>
                    <a:gd name="connsiteY1" fmla="*/ 449043 h 902040"/>
                    <a:gd name="connsiteX2" fmla="*/ 608893 w 843540"/>
                    <a:gd name="connsiteY2" fmla="*/ 901212 h 902040"/>
                    <a:gd name="connsiteX3" fmla="*/ 493155 w 843540"/>
                    <a:gd name="connsiteY3" fmla="*/ 898340 h 902040"/>
                    <a:gd name="connsiteX4" fmla="*/ 505291 w 843540"/>
                    <a:gd name="connsiteY4" fmla="*/ 570294 h 902040"/>
                    <a:gd name="connsiteX5" fmla="*/ 243353 w 843540"/>
                    <a:gd name="connsiteY5" fmla="*/ 197577 h 902040"/>
                    <a:gd name="connsiteX6" fmla="*/ 12689 w 843540"/>
                    <a:gd name="connsiteY6" fmla="*/ 277651 h 902040"/>
                    <a:gd name="connsiteX7" fmla="*/ 0 w 843540"/>
                    <a:gd name="connsiteY7" fmla="*/ 301757 h 902040"/>
                    <a:gd name="connsiteX8" fmla="*/ 4008 w 843540"/>
                    <a:gd name="connsiteY8" fmla="*/ 287830 h 902040"/>
                    <a:gd name="connsiteX9" fmla="*/ 406548 w 843540"/>
                    <a:gd name="connsiteY9" fmla="*/ 0 h 9020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43540" h="902040">
                      <a:moveTo>
                        <a:pt x="406548" y="0"/>
                      </a:moveTo>
                      <a:cubicBezTo>
                        <a:pt x="647826" y="0"/>
                        <a:pt x="838271" y="219466"/>
                        <a:pt x="843420" y="449043"/>
                      </a:cubicBezTo>
                      <a:cubicBezTo>
                        <a:pt x="848569" y="678620"/>
                        <a:pt x="687318" y="866793"/>
                        <a:pt x="608893" y="901212"/>
                      </a:cubicBezTo>
                      <a:cubicBezTo>
                        <a:pt x="608414" y="889671"/>
                        <a:pt x="493634" y="909881"/>
                        <a:pt x="493155" y="898340"/>
                      </a:cubicBezTo>
                      <a:cubicBezTo>
                        <a:pt x="526876" y="820105"/>
                        <a:pt x="546925" y="687088"/>
                        <a:pt x="505291" y="570294"/>
                      </a:cubicBezTo>
                      <a:cubicBezTo>
                        <a:pt x="463657" y="453500"/>
                        <a:pt x="338948" y="220951"/>
                        <a:pt x="243353" y="197577"/>
                      </a:cubicBezTo>
                      <a:cubicBezTo>
                        <a:pt x="147758" y="174203"/>
                        <a:pt x="69284" y="188944"/>
                        <a:pt x="12689" y="277651"/>
                      </a:cubicBezTo>
                      <a:lnTo>
                        <a:pt x="0" y="301757"/>
                      </a:lnTo>
                      <a:lnTo>
                        <a:pt x="4008" y="287830"/>
                      </a:lnTo>
                      <a:cubicBezTo>
                        <a:pt x="70328" y="118684"/>
                        <a:pt x="225590" y="0"/>
                        <a:pt x="406548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63" name="円/楕円 27">
                  <a:extLst>
                    <a:ext uri="{FF2B5EF4-FFF2-40B4-BE49-F238E27FC236}">
                      <a16:creationId xmlns:a16="http://schemas.microsoft.com/office/drawing/2014/main" id="{3101C88B-8A04-4456-9F2A-48EF8E9F1ED8}"/>
                    </a:ext>
                  </a:extLst>
                </p:cNvPr>
                <p:cNvSpPr/>
                <p:nvPr/>
              </p:nvSpPr>
              <p:spPr>
                <a:xfrm>
                  <a:off x="734092" y="4615114"/>
                  <a:ext cx="205056" cy="36341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69" name="円/楕円 225">
                  <a:extLst>
                    <a:ext uri="{FF2B5EF4-FFF2-40B4-BE49-F238E27FC236}">
                      <a16:creationId xmlns:a16="http://schemas.microsoft.com/office/drawing/2014/main" id="{783347BA-8544-466C-89A6-855F186AE175}"/>
                    </a:ext>
                  </a:extLst>
                </p:cNvPr>
                <p:cNvSpPr/>
                <p:nvPr/>
              </p:nvSpPr>
              <p:spPr>
                <a:xfrm>
                  <a:off x="958873" y="4978033"/>
                  <a:ext cx="113112" cy="61378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82" name="円: 塗りつぶしなし 181">
                <a:extLst>
                  <a:ext uri="{FF2B5EF4-FFF2-40B4-BE49-F238E27FC236}">
                    <a16:creationId xmlns:a16="http://schemas.microsoft.com/office/drawing/2014/main" id="{7526CB9D-94D1-45CB-92CD-585BEB3EEA70}"/>
                  </a:ext>
                </a:extLst>
              </p:cNvPr>
              <p:cNvSpPr/>
              <p:nvPr/>
            </p:nvSpPr>
            <p:spPr>
              <a:xfrm rot="18487691">
                <a:off x="1712418" y="4867669"/>
                <a:ext cx="574371" cy="273903"/>
              </a:xfrm>
              <a:prstGeom prst="donut">
                <a:avLst>
                  <a:gd name="adj" fmla="val 5400"/>
                </a:avLst>
              </a:prstGeom>
              <a:solidFill>
                <a:schemeClr val="bg1"/>
              </a:solidFill>
              <a:ln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83" name="グループ化 182">
                <a:extLst>
                  <a:ext uri="{FF2B5EF4-FFF2-40B4-BE49-F238E27FC236}">
                    <a16:creationId xmlns:a16="http://schemas.microsoft.com/office/drawing/2014/main" id="{7CC8351F-4268-4365-BC16-C368F4FB1671}"/>
                  </a:ext>
                </a:extLst>
              </p:cNvPr>
              <p:cNvGrpSpPr/>
              <p:nvPr/>
            </p:nvGrpSpPr>
            <p:grpSpPr>
              <a:xfrm>
                <a:off x="1524413" y="4915422"/>
                <a:ext cx="445028" cy="410052"/>
                <a:chOff x="1413071" y="1923580"/>
                <a:chExt cx="482990" cy="445030"/>
              </a:xfrm>
            </p:grpSpPr>
            <p:sp>
              <p:nvSpPr>
                <p:cNvPr id="184" name="フリーフォーム: 図形 183">
                  <a:extLst>
                    <a:ext uri="{FF2B5EF4-FFF2-40B4-BE49-F238E27FC236}">
                      <a16:creationId xmlns:a16="http://schemas.microsoft.com/office/drawing/2014/main" id="{1A1EF14A-25DE-4E2C-8E9F-70A9FEF04546}"/>
                    </a:ext>
                  </a:extLst>
                </p:cNvPr>
                <p:cNvSpPr/>
                <p:nvPr/>
              </p:nvSpPr>
              <p:spPr>
                <a:xfrm>
                  <a:off x="1413071" y="1923580"/>
                  <a:ext cx="482990" cy="445030"/>
                </a:xfrm>
                <a:custGeom>
                  <a:avLst/>
                  <a:gdLst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73241 w 471545"/>
                    <a:gd name="connsiteY2" fmla="*/ 63569 h 432350"/>
                    <a:gd name="connsiteX3" fmla="*/ 368531 w 471545"/>
                    <a:gd name="connsiteY3" fmla="*/ 69022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73241 w 471545"/>
                    <a:gd name="connsiteY2" fmla="*/ 63569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73241 w 471545"/>
                    <a:gd name="connsiteY2" fmla="*/ 63569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9910 w 471545"/>
                    <a:gd name="connsiteY2" fmla="*/ 20707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9910 w 471545"/>
                    <a:gd name="connsiteY2" fmla="*/ 20707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9910 w 471545"/>
                    <a:gd name="connsiteY2" fmla="*/ 20707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382824 w 471545"/>
                    <a:gd name="connsiteY3" fmla="*/ 264946 h 432350"/>
                    <a:gd name="connsiteX4" fmla="*/ 431247 w 471545"/>
                    <a:gd name="connsiteY4" fmla="*/ 306782 h 432350"/>
                    <a:gd name="connsiteX5" fmla="*/ 471545 w 471545"/>
                    <a:gd name="connsiteY5" fmla="*/ 329502 h 432350"/>
                    <a:gd name="connsiteX6" fmla="*/ 449587 w 471545"/>
                    <a:gd name="connsiteY6" fmla="*/ 347056 h 432350"/>
                    <a:gd name="connsiteX7" fmla="*/ 337931 w 471545"/>
                    <a:gd name="connsiteY7" fmla="*/ 408009 h 432350"/>
                    <a:gd name="connsiteX8" fmla="*/ 68219 w 471545"/>
                    <a:gd name="connsiteY8" fmla="*/ 328783 h 432350"/>
                    <a:gd name="connsiteX9" fmla="*/ 24341 w 471545"/>
                    <a:gd name="connsiteY9" fmla="*/ 248407 h 432350"/>
                    <a:gd name="connsiteX10" fmla="*/ 43141 w 471545"/>
                    <a:gd name="connsiteY10" fmla="*/ 29478 h 432350"/>
                    <a:gd name="connsiteX11" fmla="*/ 78216 w 471545"/>
                    <a:gd name="connsiteY11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382824 w 471545"/>
                    <a:gd name="connsiteY3" fmla="*/ 264946 h 432350"/>
                    <a:gd name="connsiteX4" fmla="*/ 431247 w 471545"/>
                    <a:gd name="connsiteY4" fmla="*/ 306782 h 432350"/>
                    <a:gd name="connsiteX5" fmla="*/ 471545 w 471545"/>
                    <a:gd name="connsiteY5" fmla="*/ 329502 h 432350"/>
                    <a:gd name="connsiteX6" fmla="*/ 449587 w 471545"/>
                    <a:gd name="connsiteY6" fmla="*/ 347056 h 432350"/>
                    <a:gd name="connsiteX7" fmla="*/ 337931 w 471545"/>
                    <a:gd name="connsiteY7" fmla="*/ 408009 h 432350"/>
                    <a:gd name="connsiteX8" fmla="*/ 68219 w 471545"/>
                    <a:gd name="connsiteY8" fmla="*/ 328783 h 432350"/>
                    <a:gd name="connsiteX9" fmla="*/ 24341 w 471545"/>
                    <a:gd name="connsiteY9" fmla="*/ 248407 h 432350"/>
                    <a:gd name="connsiteX10" fmla="*/ 43141 w 471545"/>
                    <a:gd name="connsiteY10" fmla="*/ 29478 h 432350"/>
                    <a:gd name="connsiteX11" fmla="*/ 78216 w 471545"/>
                    <a:gd name="connsiteY11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31247 w 471545"/>
                    <a:gd name="connsiteY3" fmla="*/ 306782 h 432350"/>
                    <a:gd name="connsiteX4" fmla="*/ 471545 w 471545"/>
                    <a:gd name="connsiteY4" fmla="*/ 329502 h 432350"/>
                    <a:gd name="connsiteX5" fmla="*/ 449587 w 471545"/>
                    <a:gd name="connsiteY5" fmla="*/ 347056 h 432350"/>
                    <a:gd name="connsiteX6" fmla="*/ 337931 w 471545"/>
                    <a:gd name="connsiteY6" fmla="*/ 408009 h 432350"/>
                    <a:gd name="connsiteX7" fmla="*/ 68219 w 471545"/>
                    <a:gd name="connsiteY7" fmla="*/ 328783 h 432350"/>
                    <a:gd name="connsiteX8" fmla="*/ 24341 w 471545"/>
                    <a:gd name="connsiteY8" fmla="*/ 248407 h 432350"/>
                    <a:gd name="connsiteX9" fmla="*/ 43141 w 471545"/>
                    <a:gd name="connsiteY9" fmla="*/ 29478 h 432350"/>
                    <a:gd name="connsiteX10" fmla="*/ 78216 w 471545"/>
                    <a:gd name="connsiteY10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31247 w 471545"/>
                    <a:gd name="connsiteY3" fmla="*/ 306782 h 432350"/>
                    <a:gd name="connsiteX4" fmla="*/ 471545 w 471545"/>
                    <a:gd name="connsiteY4" fmla="*/ 329502 h 432350"/>
                    <a:gd name="connsiteX5" fmla="*/ 449587 w 471545"/>
                    <a:gd name="connsiteY5" fmla="*/ 347056 h 432350"/>
                    <a:gd name="connsiteX6" fmla="*/ 337931 w 471545"/>
                    <a:gd name="connsiteY6" fmla="*/ 408009 h 432350"/>
                    <a:gd name="connsiteX7" fmla="*/ 68219 w 471545"/>
                    <a:gd name="connsiteY7" fmla="*/ 328783 h 432350"/>
                    <a:gd name="connsiteX8" fmla="*/ 24341 w 471545"/>
                    <a:gd name="connsiteY8" fmla="*/ 248407 h 432350"/>
                    <a:gd name="connsiteX9" fmla="*/ 43141 w 471545"/>
                    <a:gd name="connsiteY9" fmla="*/ 29478 h 432350"/>
                    <a:gd name="connsiteX10" fmla="*/ 78216 w 471545"/>
                    <a:gd name="connsiteY10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71545 w 471545"/>
                    <a:gd name="connsiteY3" fmla="*/ 329502 h 432350"/>
                    <a:gd name="connsiteX4" fmla="*/ 449587 w 471545"/>
                    <a:gd name="connsiteY4" fmla="*/ 347056 h 432350"/>
                    <a:gd name="connsiteX5" fmla="*/ 337931 w 471545"/>
                    <a:gd name="connsiteY5" fmla="*/ 408009 h 432350"/>
                    <a:gd name="connsiteX6" fmla="*/ 68219 w 471545"/>
                    <a:gd name="connsiteY6" fmla="*/ 328783 h 432350"/>
                    <a:gd name="connsiteX7" fmla="*/ 24341 w 471545"/>
                    <a:gd name="connsiteY7" fmla="*/ 248407 h 432350"/>
                    <a:gd name="connsiteX8" fmla="*/ 43141 w 471545"/>
                    <a:gd name="connsiteY8" fmla="*/ 29478 h 432350"/>
                    <a:gd name="connsiteX9" fmla="*/ 78216 w 471545"/>
                    <a:gd name="connsiteY9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71545 w 471545"/>
                    <a:gd name="connsiteY3" fmla="*/ 329502 h 432350"/>
                    <a:gd name="connsiteX4" fmla="*/ 449587 w 471545"/>
                    <a:gd name="connsiteY4" fmla="*/ 347056 h 432350"/>
                    <a:gd name="connsiteX5" fmla="*/ 337931 w 471545"/>
                    <a:gd name="connsiteY5" fmla="*/ 408009 h 432350"/>
                    <a:gd name="connsiteX6" fmla="*/ 68219 w 471545"/>
                    <a:gd name="connsiteY6" fmla="*/ 328783 h 432350"/>
                    <a:gd name="connsiteX7" fmla="*/ 24341 w 471545"/>
                    <a:gd name="connsiteY7" fmla="*/ 248407 h 432350"/>
                    <a:gd name="connsiteX8" fmla="*/ 43141 w 471545"/>
                    <a:gd name="connsiteY8" fmla="*/ 29478 h 432350"/>
                    <a:gd name="connsiteX9" fmla="*/ 78216 w 471545"/>
                    <a:gd name="connsiteY9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71545 w 471545"/>
                    <a:gd name="connsiteY3" fmla="*/ 329502 h 432350"/>
                    <a:gd name="connsiteX4" fmla="*/ 449587 w 471545"/>
                    <a:gd name="connsiteY4" fmla="*/ 347056 h 432350"/>
                    <a:gd name="connsiteX5" fmla="*/ 337931 w 471545"/>
                    <a:gd name="connsiteY5" fmla="*/ 408009 h 432350"/>
                    <a:gd name="connsiteX6" fmla="*/ 68219 w 471545"/>
                    <a:gd name="connsiteY6" fmla="*/ 328783 h 432350"/>
                    <a:gd name="connsiteX7" fmla="*/ 24341 w 471545"/>
                    <a:gd name="connsiteY7" fmla="*/ 248407 h 432350"/>
                    <a:gd name="connsiteX8" fmla="*/ 43141 w 471545"/>
                    <a:gd name="connsiteY8" fmla="*/ 29478 h 432350"/>
                    <a:gd name="connsiteX9" fmla="*/ 78216 w 471545"/>
                    <a:gd name="connsiteY9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71545 w 471545"/>
                    <a:gd name="connsiteY3" fmla="*/ 329502 h 432350"/>
                    <a:gd name="connsiteX4" fmla="*/ 337931 w 471545"/>
                    <a:gd name="connsiteY4" fmla="*/ 408009 h 432350"/>
                    <a:gd name="connsiteX5" fmla="*/ 68219 w 471545"/>
                    <a:gd name="connsiteY5" fmla="*/ 328783 h 432350"/>
                    <a:gd name="connsiteX6" fmla="*/ 24341 w 471545"/>
                    <a:gd name="connsiteY6" fmla="*/ 248407 h 432350"/>
                    <a:gd name="connsiteX7" fmla="*/ 43141 w 471545"/>
                    <a:gd name="connsiteY7" fmla="*/ 29478 h 432350"/>
                    <a:gd name="connsiteX8" fmla="*/ 78216 w 471545"/>
                    <a:gd name="connsiteY8" fmla="*/ 0 h 432350"/>
                    <a:gd name="connsiteX0" fmla="*/ 78216 w 471545"/>
                    <a:gd name="connsiteY0" fmla="*/ 0 h 426968"/>
                    <a:gd name="connsiteX1" fmla="*/ 92291 w 471545"/>
                    <a:gd name="connsiteY1" fmla="*/ 5974 h 426968"/>
                    <a:gd name="connsiteX2" fmla="*/ 387529 w 471545"/>
                    <a:gd name="connsiteY2" fmla="*/ 1657 h 426968"/>
                    <a:gd name="connsiteX3" fmla="*/ 471545 w 471545"/>
                    <a:gd name="connsiteY3" fmla="*/ 329502 h 426968"/>
                    <a:gd name="connsiteX4" fmla="*/ 371269 w 471545"/>
                    <a:gd name="connsiteY4" fmla="*/ 400866 h 426968"/>
                    <a:gd name="connsiteX5" fmla="*/ 68219 w 471545"/>
                    <a:gd name="connsiteY5" fmla="*/ 328783 h 426968"/>
                    <a:gd name="connsiteX6" fmla="*/ 24341 w 471545"/>
                    <a:gd name="connsiteY6" fmla="*/ 248407 h 426968"/>
                    <a:gd name="connsiteX7" fmla="*/ 43141 w 471545"/>
                    <a:gd name="connsiteY7" fmla="*/ 29478 h 426968"/>
                    <a:gd name="connsiteX8" fmla="*/ 78216 w 471545"/>
                    <a:gd name="connsiteY8" fmla="*/ 0 h 426968"/>
                    <a:gd name="connsiteX0" fmla="*/ 78216 w 471545"/>
                    <a:gd name="connsiteY0" fmla="*/ 0 h 423793"/>
                    <a:gd name="connsiteX1" fmla="*/ 92291 w 471545"/>
                    <a:gd name="connsiteY1" fmla="*/ 5974 h 423793"/>
                    <a:gd name="connsiteX2" fmla="*/ 387529 w 471545"/>
                    <a:gd name="connsiteY2" fmla="*/ 1657 h 423793"/>
                    <a:gd name="connsiteX3" fmla="*/ 471545 w 471545"/>
                    <a:gd name="connsiteY3" fmla="*/ 329502 h 423793"/>
                    <a:gd name="connsiteX4" fmla="*/ 371269 w 471545"/>
                    <a:gd name="connsiteY4" fmla="*/ 400866 h 423793"/>
                    <a:gd name="connsiteX5" fmla="*/ 68219 w 471545"/>
                    <a:gd name="connsiteY5" fmla="*/ 328783 h 423793"/>
                    <a:gd name="connsiteX6" fmla="*/ 24341 w 471545"/>
                    <a:gd name="connsiteY6" fmla="*/ 248407 h 423793"/>
                    <a:gd name="connsiteX7" fmla="*/ 43141 w 471545"/>
                    <a:gd name="connsiteY7" fmla="*/ 29478 h 423793"/>
                    <a:gd name="connsiteX8" fmla="*/ 78216 w 471545"/>
                    <a:gd name="connsiteY8" fmla="*/ 0 h 423793"/>
                    <a:gd name="connsiteX0" fmla="*/ 78216 w 471545"/>
                    <a:gd name="connsiteY0" fmla="*/ 0 h 427365"/>
                    <a:gd name="connsiteX1" fmla="*/ 92291 w 471545"/>
                    <a:gd name="connsiteY1" fmla="*/ 5974 h 427365"/>
                    <a:gd name="connsiteX2" fmla="*/ 387529 w 471545"/>
                    <a:gd name="connsiteY2" fmla="*/ 1657 h 427365"/>
                    <a:gd name="connsiteX3" fmla="*/ 471545 w 471545"/>
                    <a:gd name="connsiteY3" fmla="*/ 329502 h 427365"/>
                    <a:gd name="connsiteX4" fmla="*/ 373651 w 471545"/>
                    <a:gd name="connsiteY4" fmla="*/ 405629 h 427365"/>
                    <a:gd name="connsiteX5" fmla="*/ 68219 w 471545"/>
                    <a:gd name="connsiteY5" fmla="*/ 328783 h 427365"/>
                    <a:gd name="connsiteX6" fmla="*/ 24341 w 471545"/>
                    <a:gd name="connsiteY6" fmla="*/ 248407 h 427365"/>
                    <a:gd name="connsiteX7" fmla="*/ 43141 w 471545"/>
                    <a:gd name="connsiteY7" fmla="*/ 29478 h 427365"/>
                    <a:gd name="connsiteX8" fmla="*/ 78216 w 471545"/>
                    <a:gd name="connsiteY8" fmla="*/ 0 h 427365"/>
                    <a:gd name="connsiteX0" fmla="*/ 78216 w 471545"/>
                    <a:gd name="connsiteY0" fmla="*/ 0 h 427365"/>
                    <a:gd name="connsiteX1" fmla="*/ 92291 w 471545"/>
                    <a:gd name="connsiteY1" fmla="*/ 5974 h 427365"/>
                    <a:gd name="connsiteX2" fmla="*/ 387529 w 471545"/>
                    <a:gd name="connsiteY2" fmla="*/ 1657 h 427365"/>
                    <a:gd name="connsiteX3" fmla="*/ 471545 w 471545"/>
                    <a:gd name="connsiteY3" fmla="*/ 329502 h 427365"/>
                    <a:gd name="connsiteX4" fmla="*/ 373651 w 471545"/>
                    <a:gd name="connsiteY4" fmla="*/ 405629 h 427365"/>
                    <a:gd name="connsiteX5" fmla="*/ 68219 w 471545"/>
                    <a:gd name="connsiteY5" fmla="*/ 328783 h 427365"/>
                    <a:gd name="connsiteX6" fmla="*/ 24341 w 471545"/>
                    <a:gd name="connsiteY6" fmla="*/ 248407 h 427365"/>
                    <a:gd name="connsiteX7" fmla="*/ 43141 w 471545"/>
                    <a:gd name="connsiteY7" fmla="*/ 29478 h 427365"/>
                    <a:gd name="connsiteX8" fmla="*/ 78216 w 471545"/>
                    <a:gd name="connsiteY8" fmla="*/ 0 h 427365"/>
                    <a:gd name="connsiteX0" fmla="*/ 78216 w 471545"/>
                    <a:gd name="connsiteY0" fmla="*/ 0 h 425939"/>
                    <a:gd name="connsiteX1" fmla="*/ 92291 w 471545"/>
                    <a:gd name="connsiteY1" fmla="*/ 5974 h 425939"/>
                    <a:gd name="connsiteX2" fmla="*/ 387529 w 471545"/>
                    <a:gd name="connsiteY2" fmla="*/ 1657 h 425939"/>
                    <a:gd name="connsiteX3" fmla="*/ 471545 w 471545"/>
                    <a:gd name="connsiteY3" fmla="*/ 329502 h 425939"/>
                    <a:gd name="connsiteX4" fmla="*/ 373651 w 471545"/>
                    <a:gd name="connsiteY4" fmla="*/ 405629 h 425939"/>
                    <a:gd name="connsiteX5" fmla="*/ 68219 w 471545"/>
                    <a:gd name="connsiteY5" fmla="*/ 328783 h 425939"/>
                    <a:gd name="connsiteX6" fmla="*/ 24341 w 471545"/>
                    <a:gd name="connsiteY6" fmla="*/ 248407 h 425939"/>
                    <a:gd name="connsiteX7" fmla="*/ 43141 w 471545"/>
                    <a:gd name="connsiteY7" fmla="*/ 29478 h 425939"/>
                    <a:gd name="connsiteX8" fmla="*/ 78216 w 471545"/>
                    <a:gd name="connsiteY8" fmla="*/ 0 h 425939"/>
                    <a:gd name="connsiteX0" fmla="*/ 78216 w 471545"/>
                    <a:gd name="connsiteY0" fmla="*/ 0 h 425939"/>
                    <a:gd name="connsiteX1" fmla="*/ 92291 w 471545"/>
                    <a:gd name="connsiteY1" fmla="*/ 5974 h 425939"/>
                    <a:gd name="connsiteX2" fmla="*/ 387529 w 471545"/>
                    <a:gd name="connsiteY2" fmla="*/ 1657 h 425939"/>
                    <a:gd name="connsiteX3" fmla="*/ 471545 w 471545"/>
                    <a:gd name="connsiteY3" fmla="*/ 329502 h 425939"/>
                    <a:gd name="connsiteX4" fmla="*/ 373651 w 471545"/>
                    <a:gd name="connsiteY4" fmla="*/ 405629 h 425939"/>
                    <a:gd name="connsiteX5" fmla="*/ 68219 w 471545"/>
                    <a:gd name="connsiteY5" fmla="*/ 328783 h 425939"/>
                    <a:gd name="connsiteX6" fmla="*/ 24341 w 471545"/>
                    <a:gd name="connsiteY6" fmla="*/ 248407 h 425939"/>
                    <a:gd name="connsiteX7" fmla="*/ 43141 w 471545"/>
                    <a:gd name="connsiteY7" fmla="*/ 62815 h 425939"/>
                    <a:gd name="connsiteX8" fmla="*/ 78216 w 471545"/>
                    <a:gd name="connsiteY8" fmla="*/ 0 h 425939"/>
                    <a:gd name="connsiteX0" fmla="*/ 83715 w 477044"/>
                    <a:gd name="connsiteY0" fmla="*/ 0 h 425939"/>
                    <a:gd name="connsiteX1" fmla="*/ 97790 w 477044"/>
                    <a:gd name="connsiteY1" fmla="*/ 5974 h 425939"/>
                    <a:gd name="connsiteX2" fmla="*/ 393028 w 477044"/>
                    <a:gd name="connsiteY2" fmla="*/ 1657 h 425939"/>
                    <a:gd name="connsiteX3" fmla="*/ 477044 w 477044"/>
                    <a:gd name="connsiteY3" fmla="*/ 329502 h 425939"/>
                    <a:gd name="connsiteX4" fmla="*/ 379150 w 477044"/>
                    <a:gd name="connsiteY4" fmla="*/ 405629 h 425939"/>
                    <a:gd name="connsiteX5" fmla="*/ 73718 w 477044"/>
                    <a:gd name="connsiteY5" fmla="*/ 328783 h 425939"/>
                    <a:gd name="connsiteX6" fmla="*/ 29840 w 477044"/>
                    <a:gd name="connsiteY6" fmla="*/ 248407 h 425939"/>
                    <a:gd name="connsiteX7" fmla="*/ 48640 w 477044"/>
                    <a:gd name="connsiteY7" fmla="*/ 62815 h 425939"/>
                    <a:gd name="connsiteX8" fmla="*/ 83715 w 477044"/>
                    <a:gd name="connsiteY8" fmla="*/ 0 h 425939"/>
                    <a:gd name="connsiteX0" fmla="*/ 43835 w 437164"/>
                    <a:gd name="connsiteY0" fmla="*/ 0 h 420888"/>
                    <a:gd name="connsiteX1" fmla="*/ 57910 w 437164"/>
                    <a:gd name="connsiteY1" fmla="*/ 5974 h 420888"/>
                    <a:gd name="connsiteX2" fmla="*/ 353148 w 437164"/>
                    <a:gd name="connsiteY2" fmla="*/ 1657 h 420888"/>
                    <a:gd name="connsiteX3" fmla="*/ 437164 w 437164"/>
                    <a:gd name="connsiteY3" fmla="*/ 329502 h 420888"/>
                    <a:gd name="connsiteX4" fmla="*/ 339270 w 437164"/>
                    <a:gd name="connsiteY4" fmla="*/ 405629 h 420888"/>
                    <a:gd name="connsiteX5" fmla="*/ 33838 w 437164"/>
                    <a:gd name="connsiteY5" fmla="*/ 328783 h 420888"/>
                    <a:gd name="connsiteX6" fmla="*/ 8760 w 437164"/>
                    <a:gd name="connsiteY6" fmla="*/ 62815 h 420888"/>
                    <a:gd name="connsiteX7" fmla="*/ 43835 w 437164"/>
                    <a:gd name="connsiteY7" fmla="*/ 0 h 420888"/>
                    <a:gd name="connsiteX0" fmla="*/ 56373 w 449702"/>
                    <a:gd name="connsiteY0" fmla="*/ 0 h 419978"/>
                    <a:gd name="connsiteX1" fmla="*/ 70448 w 449702"/>
                    <a:gd name="connsiteY1" fmla="*/ 5974 h 419978"/>
                    <a:gd name="connsiteX2" fmla="*/ 365686 w 449702"/>
                    <a:gd name="connsiteY2" fmla="*/ 1657 h 419978"/>
                    <a:gd name="connsiteX3" fmla="*/ 449702 w 449702"/>
                    <a:gd name="connsiteY3" fmla="*/ 329502 h 419978"/>
                    <a:gd name="connsiteX4" fmla="*/ 351808 w 449702"/>
                    <a:gd name="connsiteY4" fmla="*/ 405629 h 419978"/>
                    <a:gd name="connsiteX5" fmla="*/ 46376 w 449702"/>
                    <a:gd name="connsiteY5" fmla="*/ 328783 h 419978"/>
                    <a:gd name="connsiteX6" fmla="*/ 2248 w 449702"/>
                    <a:gd name="connsiteY6" fmla="*/ 108059 h 419978"/>
                    <a:gd name="connsiteX7" fmla="*/ 56373 w 449702"/>
                    <a:gd name="connsiteY7" fmla="*/ 0 h 419978"/>
                    <a:gd name="connsiteX0" fmla="*/ 73305 w 466634"/>
                    <a:gd name="connsiteY0" fmla="*/ 0 h 419978"/>
                    <a:gd name="connsiteX1" fmla="*/ 87380 w 466634"/>
                    <a:gd name="connsiteY1" fmla="*/ 5974 h 419978"/>
                    <a:gd name="connsiteX2" fmla="*/ 382618 w 466634"/>
                    <a:gd name="connsiteY2" fmla="*/ 1657 h 419978"/>
                    <a:gd name="connsiteX3" fmla="*/ 466634 w 466634"/>
                    <a:gd name="connsiteY3" fmla="*/ 329502 h 419978"/>
                    <a:gd name="connsiteX4" fmla="*/ 368740 w 466634"/>
                    <a:gd name="connsiteY4" fmla="*/ 405629 h 419978"/>
                    <a:gd name="connsiteX5" fmla="*/ 63308 w 466634"/>
                    <a:gd name="connsiteY5" fmla="*/ 328783 h 419978"/>
                    <a:gd name="connsiteX6" fmla="*/ 19180 w 466634"/>
                    <a:gd name="connsiteY6" fmla="*/ 108059 h 419978"/>
                    <a:gd name="connsiteX7" fmla="*/ 73305 w 466634"/>
                    <a:gd name="connsiteY7" fmla="*/ 0 h 419978"/>
                    <a:gd name="connsiteX0" fmla="*/ 83888 w 477217"/>
                    <a:gd name="connsiteY0" fmla="*/ 0 h 419978"/>
                    <a:gd name="connsiteX1" fmla="*/ 97963 w 477217"/>
                    <a:gd name="connsiteY1" fmla="*/ 5974 h 419978"/>
                    <a:gd name="connsiteX2" fmla="*/ 393201 w 477217"/>
                    <a:gd name="connsiteY2" fmla="*/ 1657 h 419978"/>
                    <a:gd name="connsiteX3" fmla="*/ 477217 w 477217"/>
                    <a:gd name="connsiteY3" fmla="*/ 329502 h 419978"/>
                    <a:gd name="connsiteX4" fmla="*/ 379323 w 477217"/>
                    <a:gd name="connsiteY4" fmla="*/ 405629 h 419978"/>
                    <a:gd name="connsiteX5" fmla="*/ 73891 w 477217"/>
                    <a:gd name="connsiteY5" fmla="*/ 328783 h 419978"/>
                    <a:gd name="connsiteX6" fmla="*/ 29763 w 477217"/>
                    <a:gd name="connsiteY6" fmla="*/ 108059 h 419978"/>
                    <a:gd name="connsiteX7" fmla="*/ 83888 w 477217"/>
                    <a:gd name="connsiteY7" fmla="*/ 0 h 419978"/>
                    <a:gd name="connsiteX0" fmla="*/ 85751 w 479080"/>
                    <a:gd name="connsiteY0" fmla="*/ 0 h 419709"/>
                    <a:gd name="connsiteX1" fmla="*/ 99826 w 479080"/>
                    <a:gd name="connsiteY1" fmla="*/ 5974 h 419709"/>
                    <a:gd name="connsiteX2" fmla="*/ 395064 w 479080"/>
                    <a:gd name="connsiteY2" fmla="*/ 1657 h 419709"/>
                    <a:gd name="connsiteX3" fmla="*/ 479080 w 479080"/>
                    <a:gd name="connsiteY3" fmla="*/ 329502 h 419709"/>
                    <a:gd name="connsiteX4" fmla="*/ 381186 w 479080"/>
                    <a:gd name="connsiteY4" fmla="*/ 405629 h 419709"/>
                    <a:gd name="connsiteX5" fmla="*/ 75754 w 479080"/>
                    <a:gd name="connsiteY5" fmla="*/ 328783 h 419709"/>
                    <a:gd name="connsiteX6" fmla="*/ 29245 w 479080"/>
                    <a:gd name="connsiteY6" fmla="*/ 122346 h 419709"/>
                    <a:gd name="connsiteX7" fmla="*/ 85751 w 479080"/>
                    <a:gd name="connsiteY7" fmla="*/ 0 h 419709"/>
                    <a:gd name="connsiteX0" fmla="*/ 77289 w 470618"/>
                    <a:gd name="connsiteY0" fmla="*/ 0 h 419709"/>
                    <a:gd name="connsiteX1" fmla="*/ 91364 w 470618"/>
                    <a:gd name="connsiteY1" fmla="*/ 5974 h 419709"/>
                    <a:gd name="connsiteX2" fmla="*/ 386602 w 470618"/>
                    <a:gd name="connsiteY2" fmla="*/ 1657 h 419709"/>
                    <a:gd name="connsiteX3" fmla="*/ 470618 w 470618"/>
                    <a:gd name="connsiteY3" fmla="*/ 329502 h 419709"/>
                    <a:gd name="connsiteX4" fmla="*/ 372724 w 470618"/>
                    <a:gd name="connsiteY4" fmla="*/ 405629 h 419709"/>
                    <a:gd name="connsiteX5" fmla="*/ 67292 w 470618"/>
                    <a:gd name="connsiteY5" fmla="*/ 328783 h 419709"/>
                    <a:gd name="connsiteX6" fmla="*/ 20783 w 470618"/>
                    <a:gd name="connsiteY6" fmla="*/ 122346 h 419709"/>
                    <a:gd name="connsiteX7" fmla="*/ 77289 w 470618"/>
                    <a:gd name="connsiteY7" fmla="*/ 0 h 419709"/>
                    <a:gd name="connsiteX0" fmla="*/ 77289 w 470618"/>
                    <a:gd name="connsiteY0" fmla="*/ 0 h 426230"/>
                    <a:gd name="connsiteX1" fmla="*/ 91364 w 470618"/>
                    <a:gd name="connsiteY1" fmla="*/ 5974 h 426230"/>
                    <a:gd name="connsiteX2" fmla="*/ 386602 w 470618"/>
                    <a:gd name="connsiteY2" fmla="*/ 1657 h 426230"/>
                    <a:gd name="connsiteX3" fmla="*/ 470618 w 470618"/>
                    <a:gd name="connsiteY3" fmla="*/ 329502 h 426230"/>
                    <a:gd name="connsiteX4" fmla="*/ 372724 w 470618"/>
                    <a:gd name="connsiteY4" fmla="*/ 405629 h 426230"/>
                    <a:gd name="connsiteX5" fmla="*/ 67292 w 470618"/>
                    <a:gd name="connsiteY5" fmla="*/ 328783 h 426230"/>
                    <a:gd name="connsiteX6" fmla="*/ 20783 w 470618"/>
                    <a:gd name="connsiteY6" fmla="*/ 122346 h 426230"/>
                    <a:gd name="connsiteX7" fmla="*/ 77289 w 470618"/>
                    <a:gd name="connsiteY7" fmla="*/ 0 h 426230"/>
                    <a:gd name="connsiteX0" fmla="*/ 62894 w 456223"/>
                    <a:gd name="connsiteY0" fmla="*/ 0 h 426903"/>
                    <a:gd name="connsiteX1" fmla="*/ 76969 w 456223"/>
                    <a:gd name="connsiteY1" fmla="*/ 5974 h 426903"/>
                    <a:gd name="connsiteX2" fmla="*/ 372207 w 456223"/>
                    <a:gd name="connsiteY2" fmla="*/ 1657 h 426903"/>
                    <a:gd name="connsiteX3" fmla="*/ 456223 w 456223"/>
                    <a:gd name="connsiteY3" fmla="*/ 329502 h 426903"/>
                    <a:gd name="connsiteX4" fmla="*/ 358329 w 456223"/>
                    <a:gd name="connsiteY4" fmla="*/ 405629 h 426903"/>
                    <a:gd name="connsiteX5" fmla="*/ 40991 w 456223"/>
                    <a:gd name="connsiteY5" fmla="*/ 333351 h 426903"/>
                    <a:gd name="connsiteX6" fmla="*/ 6388 w 456223"/>
                    <a:gd name="connsiteY6" fmla="*/ 122346 h 426903"/>
                    <a:gd name="connsiteX7" fmla="*/ 62894 w 456223"/>
                    <a:gd name="connsiteY7" fmla="*/ 0 h 426903"/>
                    <a:gd name="connsiteX0" fmla="*/ 82517 w 475846"/>
                    <a:gd name="connsiteY0" fmla="*/ 0 h 426903"/>
                    <a:gd name="connsiteX1" fmla="*/ 96592 w 475846"/>
                    <a:gd name="connsiteY1" fmla="*/ 5974 h 426903"/>
                    <a:gd name="connsiteX2" fmla="*/ 391830 w 475846"/>
                    <a:gd name="connsiteY2" fmla="*/ 1657 h 426903"/>
                    <a:gd name="connsiteX3" fmla="*/ 475846 w 475846"/>
                    <a:gd name="connsiteY3" fmla="*/ 329502 h 426903"/>
                    <a:gd name="connsiteX4" fmla="*/ 377952 w 475846"/>
                    <a:gd name="connsiteY4" fmla="*/ 405629 h 426903"/>
                    <a:gd name="connsiteX5" fmla="*/ 60614 w 475846"/>
                    <a:gd name="connsiteY5" fmla="*/ 333351 h 426903"/>
                    <a:gd name="connsiteX6" fmla="*/ 26011 w 475846"/>
                    <a:gd name="connsiteY6" fmla="*/ 122346 h 426903"/>
                    <a:gd name="connsiteX7" fmla="*/ 82517 w 475846"/>
                    <a:gd name="connsiteY7" fmla="*/ 0 h 426903"/>
                    <a:gd name="connsiteX0" fmla="*/ 82517 w 482990"/>
                    <a:gd name="connsiteY0" fmla="*/ 0 h 426903"/>
                    <a:gd name="connsiteX1" fmla="*/ 96592 w 482990"/>
                    <a:gd name="connsiteY1" fmla="*/ 5974 h 426903"/>
                    <a:gd name="connsiteX2" fmla="*/ 391830 w 482990"/>
                    <a:gd name="connsiteY2" fmla="*/ 1657 h 426903"/>
                    <a:gd name="connsiteX3" fmla="*/ 482990 w 482990"/>
                    <a:gd name="connsiteY3" fmla="*/ 336355 h 426903"/>
                    <a:gd name="connsiteX4" fmla="*/ 377952 w 482990"/>
                    <a:gd name="connsiteY4" fmla="*/ 405629 h 426903"/>
                    <a:gd name="connsiteX5" fmla="*/ 60614 w 482990"/>
                    <a:gd name="connsiteY5" fmla="*/ 333351 h 426903"/>
                    <a:gd name="connsiteX6" fmla="*/ 26011 w 482990"/>
                    <a:gd name="connsiteY6" fmla="*/ 122346 h 426903"/>
                    <a:gd name="connsiteX7" fmla="*/ 82517 w 482990"/>
                    <a:gd name="connsiteY7" fmla="*/ 0 h 4269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82990" h="426903">
                      <a:moveTo>
                        <a:pt x="82517" y="0"/>
                      </a:moveTo>
                      <a:lnTo>
                        <a:pt x="96592" y="5974"/>
                      </a:lnTo>
                      <a:cubicBezTo>
                        <a:pt x="193416" y="41841"/>
                        <a:pt x="256905" y="25321"/>
                        <a:pt x="391830" y="1657"/>
                      </a:cubicBezTo>
                      <a:cubicBezTo>
                        <a:pt x="378839" y="98441"/>
                        <a:pt x="384541" y="233545"/>
                        <a:pt x="482990" y="336355"/>
                      </a:cubicBezTo>
                      <a:cubicBezTo>
                        <a:pt x="450359" y="361731"/>
                        <a:pt x="474308" y="360172"/>
                        <a:pt x="377952" y="405629"/>
                      </a:cubicBezTo>
                      <a:cubicBezTo>
                        <a:pt x="203015" y="467076"/>
                        <a:pt x="119271" y="380565"/>
                        <a:pt x="60614" y="333351"/>
                      </a:cubicBezTo>
                      <a:cubicBezTo>
                        <a:pt x="1957" y="286137"/>
                        <a:pt x="-22882" y="187041"/>
                        <a:pt x="26011" y="122346"/>
                      </a:cubicBezTo>
                      <a:cubicBezTo>
                        <a:pt x="74904" y="57651"/>
                        <a:pt x="64475" y="36020"/>
                        <a:pt x="8251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5" name="フリーフォーム: 図形 184">
                  <a:extLst>
                    <a:ext uri="{FF2B5EF4-FFF2-40B4-BE49-F238E27FC236}">
                      <a16:creationId xmlns:a16="http://schemas.microsoft.com/office/drawing/2014/main" id="{A9F50241-4239-4E61-956A-7513EA188AE3}"/>
                    </a:ext>
                  </a:extLst>
                </p:cNvPr>
                <p:cNvSpPr/>
                <p:nvPr/>
              </p:nvSpPr>
              <p:spPr>
                <a:xfrm>
                  <a:off x="1484987" y="1970287"/>
                  <a:ext cx="360488" cy="368102"/>
                </a:xfrm>
                <a:custGeom>
                  <a:avLst/>
                  <a:gdLst>
                    <a:gd name="connsiteX0" fmla="*/ 346588 w 437748"/>
                    <a:gd name="connsiteY0" fmla="*/ 0 h 375245"/>
                    <a:gd name="connsiteX1" fmla="*/ 437748 w 437748"/>
                    <a:gd name="connsiteY1" fmla="*/ 295344 h 375245"/>
                    <a:gd name="connsiteX2" fmla="*/ 332710 w 437748"/>
                    <a:gd name="connsiteY2" fmla="*/ 356473 h 375245"/>
                    <a:gd name="connsiteX3" fmla="*/ 170892 w 437748"/>
                    <a:gd name="connsiteY3" fmla="*/ 371106 h 375245"/>
                    <a:gd name="connsiteX4" fmla="*/ 149611 w 437748"/>
                    <a:gd name="connsiteY4" fmla="*/ 365548 h 375245"/>
                    <a:gd name="connsiteX5" fmla="*/ 110345 w 437748"/>
                    <a:gd name="connsiteY5" fmla="*/ 342345 h 375245"/>
                    <a:gd name="connsiteX6" fmla="*/ 60615 w 437748"/>
                    <a:gd name="connsiteY6" fmla="*/ 300800 h 375245"/>
                    <a:gd name="connsiteX7" fmla="*/ 26012 w 437748"/>
                    <a:gd name="connsiteY7" fmla="*/ 80835 h 375245"/>
                    <a:gd name="connsiteX8" fmla="*/ 52931 w 437748"/>
                    <a:gd name="connsiteY8" fmla="*/ 37735 h 375245"/>
                    <a:gd name="connsiteX9" fmla="*/ 65354 w 437748"/>
                    <a:gd name="connsiteY9" fmla="*/ 7041 h 375245"/>
                    <a:gd name="connsiteX10" fmla="*/ 119355 w 437748"/>
                    <a:gd name="connsiteY10" fmla="*/ 19503 h 375245"/>
                    <a:gd name="connsiteX11" fmla="*/ 346588 w 437748"/>
                    <a:gd name="connsiteY11" fmla="*/ 0 h 375245"/>
                    <a:gd name="connsiteX0" fmla="*/ 294155 w 385315"/>
                    <a:gd name="connsiteY0" fmla="*/ 0 h 375245"/>
                    <a:gd name="connsiteX1" fmla="*/ 385315 w 385315"/>
                    <a:gd name="connsiteY1" fmla="*/ 295344 h 375245"/>
                    <a:gd name="connsiteX2" fmla="*/ 280277 w 385315"/>
                    <a:gd name="connsiteY2" fmla="*/ 356473 h 375245"/>
                    <a:gd name="connsiteX3" fmla="*/ 118459 w 385315"/>
                    <a:gd name="connsiteY3" fmla="*/ 371106 h 375245"/>
                    <a:gd name="connsiteX4" fmla="*/ 97178 w 385315"/>
                    <a:gd name="connsiteY4" fmla="*/ 365548 h 375245"/>
                    <a:gd name="connsiteX5" fmla="*/ 57912 w 385315"/>
                    <a:gd name="connsiteY5" fmla="*/ 342345 h 375245"/>
                    <a:gd name="connsiteX6" fmla="*/ 8182 w 385315"/>
                    <a:gd name="connsiteY6" fmla="*/ 300800 h 375245"/>
                    <a:gd name="connsiteX7" fmla="*/ 498 w 385315"/>
                    <a:gd name="connsiteY7" fmla="*/ 37735 h 375245"/>
                    <a:gd name="connsiteX8" fmla="*/ 12921 w 385315"/>
                    <a:gd name="connsiteY8" fmla="*/ 7041 h 375245"/>
                    <a:gd name="connsiteX9" fmla="*/ 66922 w 385315"/>
                    <a:gd name="connsiteY9" fmla="*/ 19503 h 375245"/>
                    <a:gd name="connsiteX10" fmla="*/ 294155 w 385315"/>
                    <a:gd name="connsiteY10" fmla="*/ 0 h 375245"/>
                    <a:gd name="connsiteX0" fmla="*/ 0 w 384817"/>
                    <a:gd name="connsiteY0" fmla="*/ 37735 h 375245"/>
                    <a:gd name="connsiteX1" fmla="*/ 12423 w 384817"/>
                    <a:gd name="connsiteY1" fmla="*/ 7041 h 375245"/>
                    <a:gd name="connsiteX2" fmla="*/ 66424 w 384817"/>
                    <a:gd name="connsiteY2" fmla="*/ 19503 h 375245"/>
                    <a:gd name="connsiteX3" fmla="*/ 293657 w 384817"/>
                    <a:gd name="connsiteY3" fmla="*/ 0 h 375245"/>
                    <a:gd name="connsiteX4" fmla="*/ 384817 w 384817"/>
                    <a:gd name="connsiteY4" fmla="*/ 295344 h 375245"/>
                    <a:gd name="connsiteX5" fmla="*/ 279779 w 384817"/>
                    <a:gd name="connsiteY5" fmla="*/ 356473 h 375245"/>
                    <a:gd name="connsiteX6" fmla="*/ 117961 w 384817"/>
                    <a:gd name="connsiteY6" fmla="*/ 371106 h 375245"/>
                    <a:gd name="connsiteX7" fmla="*/ 96680 w 384817"/>
                    <a:gd name="connsiteY7" fmla="*/ 365548 h 375245"/>
                    <a:gd name="connsiteX8" fmla="*/ 57414 w 384817"/>
                    <a:gd name="connsiteY8" fmla="*/ 342345 h 375245"/>
                    <a:gd name="connsiteX9" fmla="*/ 7684 w 384817"/>
                    <a:gd name="connsiteY9" fmla="*/ 300800 h 375245"/>
                    <a:gd name="connsiteX10" fmla="*/ 91440 w 384817"/>
                    <a:gd name="connsiteY10" fmla="*/ 129175 h 375245"/>
                    <a:gd name="connsiteX0" fmla="*/ 0 w 384817"/>
                    <a:gd name="connsiteY0" fmla="*/ 37735 h 375245"/>
                    <a:gd name="connsiteX1" fmla="*/ 12423 w 384817"/>
                    <a:gd name="connsiteY1" fmla="*/ 7041 h 375245"/>
                    <a:gd name="connsiteX2" fmla="*/ 66424 w 384817"/>
                    <a:gd name="connsiteY2" fmla="*/ 19503 h 375245"/>
                    <a:gd name="connsiteX3" fmla="*/ 293657 w 384817"/>
                    <a:gd name="connsiteY3" fmla="*/ 0 h 375245"/>
                    <a:gd name="connsiteX4" fmla="*/ 384817 w 384817"/>
                    <a:gd name="connsiteY4" fmla="*/ 295344 h 375245"/>
                    <a:gd name="connsiteX5" fmla="*/ 279779 w 384817"/>
                    <a:gd name="connsiteY5" fmla="*/ 356473 h 375245"/>
                    <a:gd name="connsiteX6" fmla="*/ 117961 w 384817"/>
                    <a:gd name="connsiteY6" fmla="*/ 371106 h 375245"/>
                    <a:gd name="connsiteX7" fmla="*/ 96680 w 384817"/>
                    <a:gd name="connsiteY7" fmla="*/ 365548 h 375245"/>
                    <a:gd name="connsiteX8" fmla="*/ 57414 w 384817"/>
                    <a:gd name="connsiteY8" fmla="*/ 342345 h 375245"/>
                    <a:gd name="connsiteX9" fmla="*/ 7684 w 384817"/>
                    <a:gd name="connsiteY9" fmla="*/ 300800 h 375245"/>
                    <a:gd name="connsiteX0" fmla="*/ 4739 w 377133"/>
                    <a:gd name="connsiteY0" fmla="*/ 7041 h 375245"/>
                    <a:gd name="connsiteX1" fmla="*/ 58740 w 377133"/>
                    <a:gd name="connsiteY1" fmla="*/ 19503 h 375245"/>
                    <a:gd name="connsiteX2" fmla="*/ 285973 w 377133"/>
                    <a:gd name="connsiteY2" fmla="*/ 0 h 375245"/>
                    <a:gd name="connsiteX3" fmla="*/ 377133 w 377133"/>
                    <a:gd name="connsiteY3" fmla="*/ 295344 h 375245"/>
                    <a:gd name="connsiteX4" fmla="*/ 272095 w 377133"/>
                    <a:gd name="connsiteY4" fmla="*/ 356473 h 375245"/>
                    <a:gd name="connsiteX5" fmla="*/ 110277 w 377133"/>
                    <a:gd name="connsiteY5" fmla="*/ 371106 h 375245"/>
                    <a:gd name="connsiteX6" fmla="*/ 88996 w 377133"/>
                    <a:gd name="connsiteY6" fmla="*/ 365548 h 375245"/>
                    <a:gd name="connsiteX7" fmla="*/ 49730 w 377133"/>
                    <a:gd name="connsiteY7" fmla="*/ 342345 h 375245"/>
                    <a:gd name="connsiteX8" fmla="*/ 0 w 377133"/>
                    <a:gd name="connsiteY8" fmla="*/ 300800 h 375245"/>
                    <a:gd name="connsiteX0" fmla="*/ 0 w 372394"/>
                    <a:gd name="connsiteY0" fmla="*/ 7041 h 375245"/>
                    <a:gd name="connsiteX1" fmla="*/ 54001 w 372394"/>
                    <a:gd name="connsiteY1" fmla="*/ 19503 h 375245"/>
                    <a:gd name="connsiteX2" fmla="*/ 281234 w 372394"/>
                    <a:gd name="connsiteY2" fmla="*/ 0 h 375245"/>
                    <a:gd name="connsiteX3" fmla="*/ 372394 w 372394"/>
                    <a:gd name="connsiteY3" fmla="*/ 295344 h 375245"/>
                    <a:gd name="connsiteX4" fmla="*/ 267356 w 372394"/>
                    <a:gd name="connsiteY4" fmla="*/ 356473 h 375245"/>
                    <a:gd name="connsiteX5" fmla="*/ 105538 w 372394"/>
                    <a:gd name="connsiteY5" fmla="*/ 371106 h 375245"/>
                    <a:gd name="connsiteX6" fmla="*/ 84257 w 372394"/>
                    <a:gd name="connsiteY6" fmla="*/ 365548 h 375245"/>
                    <a:gd name="connsiteX7" fmla="*/ 44991 w 372394"/>
                    <a:gd name="connsiteY7" fmla="*/ 342345 h 375245"/>
                    <a:gd name="connsiteX0" fmla="*/ 0 w 372394"/>
                    <a:gd name="connsiteY0" fmla="*/ 7041 h 375245"/>
                    <a:gd name="connsiteX1" fmla="*/ 54001 w 372394"/>
                    <a:gd name="connsiteY1" fmla="*/ 19503 h 375245"/>
                    <a:gd name="connsiteX2" fmla="*/ 281234 w 372394"/>
                    <a:gd name="connsiteY2" fmla="*/ 0 h 375245"/>
                    <a:gd name="connsiteX3" fmla="*/ 372394 w 372394"/>
                    <a:gd name="connsiteY3" fmla="*/ 295344 h 375245"/>
                    <a:gd name="connsiteX4" fmla="*/ 267356 w 372394"/>
                    <a:gd name="connsiteY4" fmla="*/ 356473 h 375245"/>
                    <a:gd name="connsiteX5" fmla="*/ 105538 w 372394"/>
                    <a:gd name="connsiteY5" fmla="*/ 371106 h 375245"/>
                    <a:gd name="connsiteX6" fmla="*/ 84257 w 372394"/>
                    <a:gd name="connsiteY6" fmla="*/ 365548 h 375245"/>
                    <a:gd name="connsiteX0" fmla="*/ 0 w 360488"/>
                    <a:gd name="connsiteY0" fmla="*/ 7041 h 375245"/>
                    <a:gd name="connsiteX1" fmla="*/ 54001 w 360488"/>
                    <a:gd name="connsiteY1" fmla="*/ 19503 h 375245"/>
                    <a:gd name="connsiteX2" fmla="*/ 281234 w 360488"/>
                    <a:gd name="connsiteY2" fmla="*/ 0 h 375245"/>
                    <a:gd name="connsiteX3" fmla="*/ 360488 w 360488"/>
                    <a:gd name="connsiteY3" fmla="*/ 300198 h 375245"/>
                    <a:gd name="connsiteX4" fmla="*/ 267356 w 360488"/>
                    <a:gd name="connsiteY4" fmla="*/ 356473 h 375245"/>
                    <a:gd name="connsiteX5" fmla="*/ 105538 w 360488"/>
                    <a:gd name="connsiteY5" fmla="*/ 371106 h 375245"/>
                    <a:gd name="connsiteX6" fmla="*/ 84257 w 360488"/>
                    <a:gd name="connsiteY6" fmla="*/ 365548 h 375245"/>
                    <a:gd name="connsiteX0" fmla="*/ 0 w 360488"/>
                    <a:gd name="connsiteY0" fmla="*/ 7041 h 375245"/>
                    <a:gd name="connsiteX1" fmla="*/ 54001 w 360488"/>
                    <a:gd name="connsiteY1" fmla="*/ 19503 h 375245"/>
                    <a:gd name="connsiteX2" fmla="*/ 281234 w 360488"/>
                    <a:gd name="connsiteY2" fmla="*/ 0 h 375245"/>
                    <a:gd name="connsiteX3" fmla="*/ 360488 w 360488"/>
                    <a:gd name="connsiteY3" fmla="*/ 300198 h 375245"/>
                    <a:gd name="connsiteX4" fmla="*/ 267356 w 360488"/>
                    <a:gd name="connsiteY4" fmla="*/ 356473 h 375245"/>
                    <a:gd name="connsiteX5" fmla="*/ 105538 w 360488"/>
                    <a:gd name="connsiteY5" fmla="*/ 371106 h 375245"/>
                    <a:gd name="connsiteX6" fmla="*/ 84257 w 360488"/>
                    <a:gd name="connsiteY6" fmla="*/ 365548 h 3752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60488" h="375245">
                      <a:moveTo>
                        <a:pt x="0" y="7041"/>
                      </a:moveTo>
                      <a:lnTo>
                        <a:pt x="54001" y="19503"/>
                      </a:lnTo>
                      <a:cubicBezTo>
                        <a:pt x="119029" y="27777"/>
                        <a:pt x="180040" y="15661"/>
                        <a:pt x="281234" y="0"/>
                      </a:cubicBezTo>
                      <a:cubicBezTo>
                        <a:pt x="268243" y="85404"/>
                        <a:pt x="269182" y="192485"/>
                        <a:pt x="360488" y="300198"/>
                      </a:cubicBezTo>
                      <a:cubicBezTo>
                        <a:pt x="327857" y="322590"/>
                        <a:pt x="363712" y="316360"/>
                        <a:pt x="267356" y="356473"/>
                      </a:cubicBezTo>
                      <a:cubicBezTo>
                        <a:pt x="201755" y="376806"/>
                        <a:pt x="148977" y="378779"/>
                        <a:pt x="105538" y="371106"/>
                      </a:cubicBezTo>
                      <a:lnTo>
                        <a:pt x="84257" y="365548"/>
                      </a:lnTo>
                    </a:path>
                  </a:pathLst>
                </a:custGeom>
                <a:noFill/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6" name="フリーフォーム: 図形 185">
                  <a:extLst>
                    <a:ext uri="{FF2B5EF4-FFF2-40B4-BE49-F238E27FC236}">
                      <a16:creationId xmlns:a16="http://schemas.microsoft.com/office/drawing/2014/main" id="{47E18261-EBC4-4048-AC4D-999A387EC66B}"/>
                    </a:ext>
                  </a:extLst>
                </p:cNvPr>
                <p:cNvSpPr/>
                <p:nvPr/>
              </p:nvSpPr>
              <p:spPr>
                <a:xfrm rot="4790864">
                  <a:off x="1614261" y="2127223"/>
                  <a:ext cx="54676" cy="259829"/>
                </a:xfrm>
                <a:custGeom>
                  <a:avLst/>
                  <a:gdLst>
                    <a:gd name="connsiteX0" fmla="*/ 40431 w 85860"/>
                    <a:gd name="connsiteY0" fmla="*/ 0 h 288131"/>
                    <a:gd name="connsiteX1" fmla="*/ 45429 w 85860"/>
                    <a:gd name="connsiteY1" fmla="*/ 0 h 288131"/>
                    <a:gd name="connsiteX2" fmla="*/ 85860 w 85860"/>
                    <a:gd name="connsiteY2" fmla="*/ 288131 h 288131"/>
                    <a:gd name="connsiteX3" fmla="*/ 0 w 85860"/>
                    <a:gd name="connsiteY3" fmla="*/ 288131 h 288131"/>
                    <a:gd name="connsiteX0" fmla="*/ 85860 w 177300"/>
                    <a:gd name="connsiteY0" fmla="*/ 288131 h 379571"/>
                    <a:gd name="connsiteX1" fmla="*/ 0 w 177300"/>
                    <a:gd name="connsiteY1" fmla="*/ 288131 h 379571"/>
                    <a:gd name="connsiteX2" fmla="*/ 40431 w 177300"/>
                    <a:gd name="connsiteY2" fmla="*/ 0 h 379571"/>
                    <a:gd name="connsiteX3" fmla="*/ 45429 w 177300"/>
                    <a:gd name="connsiteY3" fmla="*/ 0 h 379571"/>
                    <a:gd name="connsiteX4" fmla="*/ 177300 w 177300"/>
                    <a:gd name="connsiteY4" fmla="*/ 379571 h 379571"/>
                    <a:gd name="connsiteX0" fmla="*/ 0 w 177300"/>
                    <a:gd name="connsiteY0" fmla="*/ 288131 h 379571"/>
                    <a:gd name="connsiteX1" fmla="*/ 40431 w 177300"/>
                    <a:gd name="connsiteY1" fmla="*/ 0 h 379571"/>
                    <a:gd name="connsiteX2" fmla="*/ 45429 w 177300"/>
                    <a:gd name="connsiteY2" fmla="*/ 0 h 379571"/>
                    <a:gd name="connsiteX3" fmla="*/ 177300 w 177300"/>
                    <a:gd name="connsiteY3" fmla="*/ 379571 h 379571"/>
                    <a:gd name="connsiteX0" fmla="*/ 0 w 63000"/>
                    <a:gd name="connsiteY0" fmla="*/ 288131 h 289084"/>
                    <a:gd name="connsiteX1" fmla="*/ 40431 w 63000"/>
                    <a:gd name="connsiteY1" fmla="*/ 0 h 289084"/>
                    <a:gd name="connsiteX2" fmla="*/ 45429 w 63000"/>
                    <a:gd name="connsiteY2" fmla="*/ 0 h 289084"/>
                    <a:gd name="connsiteX3" fmla="*/ 63000 w 63000"/>
                    <a:gd name="connsiteY3" fmla="*/ 289084 h 289084"/>
                    <a:gd name="connsiteX0" fmla="*/ 0 w 53369"/>
                    <a:gd name="connsiteY0" fmla="*/ 320113 h 320114"/>
                    <a:gd name="connsiteX1" fmla="*/ 30800 w 53369"/>
                    <a:gd name="connsiteY1" fmla="*/ 0 h 320114"/>
                    <a:gd name="connsiteX2" fmla="*/ 35798 w 53369"/>
                    <a:gd name="connsiteY2" fmla="*/ 0 h 320114"/>
                    <a:gd name="connsiteX3" fmla="*/ 53369 w 53369"/>
                    <a:gd name="connsiteY3" fmla="*/ 289084 h 3201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3369" h="320114">
                      <a:moveTo>
                        <a:pt x="0" y="320113"/>
                      </a:moveTo>
                      <a:lnTo>
                        <a:pt x="30800" y="0"/>
                      </a:lnTo>
                      <a:lnTo>
                        <a:pt x="35798" y="0"/>
                      </a:lnTo>
                      <a:cubicBezTo>
                        <a:pt x="49275" y="96044"/>
                        <a:pt x="53369" y="289084"/>
                        <a:pt x="53369" y="289084"/>
                      </a:cubicBezTo>
                    </a:path>
                  </a:pathLst>
                </a:custGeom>
                <a:noFill/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7" name="フリーフォーム: 図形 186">
                  <a:extLst>
                    <a:ext uri="{FF2B5EF4-FFF2-40B4-BE49-F238E27FC236}">
                      <a16:creationId xmlns:a16="http://schemas.microsoft.com/office/drawing/2014/main" id="{92B73C9A-E977-4BB7-9512-77E6CDE9559F}"/>
                    </a:ext>
                  </a:extLst>
                </p:cNvPr>
                <p:cNvSpPr/>
                <p:nvPr/>
              </p:nvSpPr>
              <p:spPr>
                <a:xfrm rot="16019154" flipV="1">
                  <a:off x="1557111" y="1924817"/>
                  <a:ext cx="54676" cy="259829"/>
                </a:xfrm>
                <a:custGeom>
                  <a:avLst/>
                  <a:gdLst>
                    <a:gd name="connsiteX0" fmla="*/ 40431 w 85860"/>
                    <a:gd name="connsiteY0" fmla="*/ 0 h 288131"/>
                    <a:gd name="connsiteX1" fmla="*/ 45429 w 85860"/>
                    <a:gd name="connsiteY1" fmla="*/ 0 h 288131"/>
                    <a:gd name="connsiteX2" fmla="*/ 85860 w 85860"/>
                    <a:gd name="connsiteY2" fmla="*/ 288131 h 288131"/>
                    <a:gd name="connsiteX3" fmla="*/ 0 w 85860"/>
                    <a:gd name="connsiteY3" fmla="*/ 288131 h 288131"/>
                    <a:gd name="connsiteX0" fmla="*/ 85860 w 177300"/>
                    <a:gd name="connsiteY0" fmla="*/ 288131 h 379571"/>
                    <a:gd name="connsiteX1" fmla="*/ 0 w 177300"/>
                    <a:gd name="connsiteY1" fmla="*/ 288131 h 379571"/>
                    <a:gd name="connsiteX2" fmla="*/ 40431 w 177300"/>
                    <a:gd name="connsiteY2" fmla="*/ 0 h 379571"/>
                    <a:gd name="connsiteX3" fmla="*/ 45429 w 177300"/>
                    <a:gd name="connsiteY3" fmla="*/ 0 h 379571"/>
                    <a:gd name="connsiteX4" fmla="*/ 177300 w 177300"/>
                    <a:gd name="connsiteY4" fmla="*/ 379571 h 379571"/>
                    <a:gd name="connsiteX0" fmla="*/ 0 w 177300"/>
                    <a:gd name="connsiteY0" fmla="*/ 288131 h 379571"/>
                    <a:gd name="connsiteX1" fmla="*/ 40431 w 177300"/>
                    <a:gd name="connsiteY1" fmla="*/ 0 h 379571"/>
                    <a:gd name="connsiteX2" fmla="*/ 45429 w 177300"/>
                    <a:gd name="connsiteY2" fmla="*/ 0 h 379571"/>
                    <a:gd name="connsiteX3" fmla="*/ 177300 w 177300"/>
                    <a:gd name="connsiteY3" fmla="*/ 379571 h 379571"/>
                    <a:gd name="connsiteX0" fmla="*/ 0 w 63000"/>
                    <a:gd name="connsiteY0" fmla="*/ 288131 h 289084"/>
                    <a:gd name="connsiteX1" fmla="*/ 40431 w 63000"/>
                    <a:gd name="connsiteY1" fmla="*/ 0 h 289084"/>
                    <a:gd name="connsiteX2" fmla="*/ 45429 w 63000"/>
                    <a:gd name="connsiteY2" fmla="*/ 0 h 289084"/>
                    <a:gd name="connsiteX3" fmla="*/ 63000 w 63000"/>
                    <a:gd name="connsiteY3" fmla="*/ 289084 h 289084"/>
                    <a:gd name="connsiteX0" fmla="*/ 0 w 53369"/>
                    <a:gd name="connsiteY0" fmla="*/ 320113 h 320114"/>
                    <a:gd name="connsiteX1" fmla="*/ 30800 w 53369"/>
                    <a:gd name="connsiteY1" fmla="*/ 0 h 320114"/>
                    <a:gd name="connsiteX2" fmla="*/ 35798 w 53369"/>
                    <a:gd name="connsiteY2" fmla="*/ 0 h 320114"/>
                    <a:gd name="connsiteX3" fmla="*/ 53369 w 53369"/>
                    <a:gd name="connsiteY3" fmla="*/ 289084 h 3201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3369" h="320114">
                      <a:moveTo>
                        <a:pt x="0" y="320113"/>
                      </a:moveTo>
                      <a:lnTo>
                        <a:pt x="30800" y="0"/>
                      </a:lnTo>
                      <a:lnTo>
                        <a:pt x="35798" y="0"/>
                      </a:lnTo>
                      <a:cubicBezTo>
                        <a:pt x="49275" y="96044"/>
                        <a:pt x="53369" y="289084"/>
                        <a:pt x="53369" y="289084"/>
                      </a:cubicBezTo>
                    </a:path>
                  </a:pathLst>
                </a:custGeom>
                <a:noFill/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88" name="フリーフォーム: 図形 187">
                <a:extLst>
                  <a:ext uri="{FF2B5EF4-FFF2-40B4-BE49-F238E27FC236}">
                    <a16:creationId xmlns:a16="http://schemas.microsoft.com/office/drawing/2014/main" id="{64C2F15E-18B6-438A-8BC6-1B73D830C797}"/>
                  </a:ext>
                </a:extLst>
              </p:cNvPr>
              <p:cNvSpPr/>
              <p:nvPr/>
            </p:nvSpPr>
            <p:spPr>
              <a:xfrm rot="900000" flipH="1">
                <a:off x="2049984" y="4754212"/>
                <a:ext cx="184790" cy="334681"/>
              </a:xfrm>
              <a:custGeom>
                <a:avLst/>
                <a:gdLst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88990 w 188990"/>
                  <a:gd name="connsiteY4" fmla="*/ 53688 h 342286"/>
                  <a:gd name="connsiteX5" fmla="*/ 187449 w 188990"/>
                  <a:gd name="connsiteY5" fmla="*/ 50126 h 342286"/>
                  <a:gd name="connsiteX6" fmla="*/ 109805 w 188990"/>
                  <a:gd name="connsiteY6" fmla="*/ 0 h 342286"/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78321 w 188990"/>
                  <a:gd name="connsiteY4" fmla="*/ 93383 h 342286"/>
                  <a:gd name="connsiteX5" fmla="*/ 188990 w 188990"/>
                  <a:gd name="connsiteY5" fmla="*/ 53688 h 342286"/>
                  <a:gd name="connsiteX6" fmla="*/ 187449 w 188990"/>
                  <a:gd name="connsiteY6" fmla="*/ 50126 h 342286"/>
                  <a:gd name="connsiteX7" fmla="*/ 109805 w 188990"/>
                  <a:gd name="connsiteY7" fmla="*/ 0 h 342286"/>
                  <a:gd name="connsiteX0" fmla="*/ 178321 w 269761"/>
                  <a:gd name="connsiteY0" fmla="*/ 93383 h 342286"/>
                  <a:gd name="connsiteX1" fmla="*/ 188990 w 269761"/>
                  <a:gd name="connsiteY1" fmla="*/ 53688 h 342286"/>
                  <a:gd name="connsiteX2" fmla="*/ 187449 w 269761"/>
                  <a:gd name="connsiteY2" fmla="*/ 50126 h 342286"/>
                  <a:gd name="connsiteX3" fmla="*/ 109805 w 269761"/>
                  <a:gd name="connsiteY3" fmla="*/ 0 h 342286"/>
                  <a:gd name="connsiteX4" fmla="*/ 0 w 269761"/>
                  <a:gd name="connsiteY4" fmla="*/ 171143 h 342286"/>
                  <a:gd name="connsiteX5" fmla="*/ 109805 w 269761"/>
                  <a:gd name="connsiteY5" fmla="*/ 342286 h 342286"/>
                  <a:gd name="connsiteX6" fmla="*/ 111831 w 269761"/>
                  <a:gd name="connsiteY6" fmla="*/ 341648 h 342286"/>
                  <a:gd name="connsiteX7" fmla="*/ 269761 w 269761"/>
                  <a:gd name="connsiteY7" fmla="*/ 184823 h 342286"/>
                  <a:gd name="connsiteX0" fmla="*/ 188990 w 269761"/>
                  <a:gd name="connsiteY0" fmla="*/ 53688 h 342286"/>
                  <a:gd name="connsiteX1" fmla="*/ 187449 w 269761"/>
                  <a:gd name="connsiteY1" fmla="*/ 50126 h 342286"/>
                  <a:gd name="connsiteX2" fmla="*/ 109805 w 269761"/>
                  <a:gd name="connsiteY2" fmla="*/ 0 h 342286"/>
                  <a:gd name="connsiteX3" fmla="*/ 0 w 269761"/>
                  <a:gd name="connsiteY3" fmla="*/ 171143 h 342286"/>
                  <a:gd name="connsiteX4" fmla="*/ 109805 w 269761"/>
                  <a:gd name="connsiteY4" fmla="*/ 342286 h 342286"/>
                  <a:gd name="connsiteX5" fmla="*/ 111831 w 269761"/>
                  <a:gd name="connsiteY5" fmla="*/ 341648 h 342286"/>
                  <a:gd name="connsiteX6" fmla="*/ 269761 w 269761"/>
                  <a:gd name="connsiteY6" fmla="*/ 184823 h 342286"/>
                  <a:gd name="connsiteX0" fmla="*/ 188990 w 188990"/>
                  <a:gd name="connsiteY0" fmla="*/ 53688 h 342286"/>
                  <a:gd name="connsiteX1" fmla="*/ 187449 w 188990"/>
                  <a:gd name="connsiteY1" fmla="*/ 50126 h 342286"/>
                  <a:gd name="connsiteX2" fmla="*/ 109805 w 188990"/>
                  <a:gd name="connsiteY2" fmla="*/ 0 h 342286"/>
                  <a:gd name="connsiteX3" fmla="*/ 0 w 188990"/>
                  <a:gd name="connsiteY3" fmla="*/ 171143 h 342286"/>
                  <a:gd name="connsiteX4" fmla="*/ 109805 w 188990"/>
                  <a:gd name="connsiteY4" fmla="*/ 342286 h 342286"/>
                  <a:gd name="connsiteX5" fmla="*/ 111831 w 188990"/>
                  <a:gd name="connsiteY5" fmla="*/ 341648 h 342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8990" h="342286">
                    <a:moveTo>
                      <a:pt x="188990" y="53688"/>
                    </a:moveTo>
                    <a:lnTo>
                      <a:pt x="187449" y="50126"/>
                    </a:lnTo>
                    <a:cubicBezTo>
                      <a:pt x="167578" y="19156"/>
                      <a:pt x="140127" y="0"/>
                      <a:pt x="109805" y="0"/>
                    </a:cubicBezTo>
                    <a:cubicBezTo>
                      <a:pt x="49161" y="0"/>
                      <a:pt x="0" y="76623"/>
                      <a:pt x="0" y="171143"/>
                    </a:cubicBezTo>
                    <a:cubicBezTo>
                      <a:pt x="0" y="265663"/>
                      <a:pt x="49161" y="342286"/>
                      <a:pt x="109805" y="342286"/>
                    </a:cubicBezTo>
                    <a:lnTo>
                      <a:pt x="111831" y="341648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9" name="フリーフォーム: 図形 188">
                <a:extLst>
                  <a:ext uri="{FF2B5EF4-FFF2-40B4-BE49-F238E27FC236}">
                    <a16:creationId xmlns:a16="http://schemas.microsoft.com/office/drawing/2014/main" id="{111C64EC-DF54-419A-AB58-01CDAB603654}"/>
                  </a:ext>
                </a:extLst>
              </p:cNvPr>
              <p:cNvSpPr/>
              <p:nvPr/>
            </p:nvSpPr>
            <p:spPr>
              <a:xfrm rot="900000" flipH="1">
                <a:off x="2067781" y="4809780"/>
                <a:ext cx="128484" cy="217993"/>
              </a:xfrm>
              <a:custGeom>
                <a:avLst/>
                <a:gdLst>
                  <a:gd name="connsiteX0" fmla="*/ 70049 w 131404"/>
                  <a:gd name="connsiteY0" fmla="*/ 0 h 222946"/>
                  <a:gd name="connsiteX1" fmla="*/ 0 w 131404"/>
                  <a:gd name="connsiteY1" fmla="*/ 111473 h 222946"/>
                  <a:gd name="connsiteX2" fmla="*/ 70049 w 131404"/>
                  <a:gd name="connsiteY2" fmla="*/ 222946 h 222946"/>
                  <a:gd name="connsiteX3" fmla="*/ 89572 w 131404"/>
                  <a:gd name="connsiteY3" fmla="*/ 216674 h 222946"/>
                  <a:gd name="connsiteX4" fmla="*/ 131404 w 131404"/>
                  <a:gd name="connsiteY4" fmla="*/ 60555 h 222946"/>
                  <a:gd name="connsiteX5" fmla="*/ 119581 w 131404"/>
                  <a:gd name="connsiteY5" fmla="*/ 32650 h 222946"/>
                  <a:gd name="connsiteX6" fmla="*/ 70049 w 131404"/>
                  <a:gd name="connsiteY6" fmla="*/ 0 h 222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1404" h="222946">
                    <a:moveTo>
                      <a:pt x="70049" y="0"/>
                    </a:moveTo>
                    <a:cubicBezTo>
                      <a:pt x="31362" y="0"/>
                      <a:pt x="0" y="49908"/>
                      <a:pt x="0" y="111473"/>
                    </a:cubicBezTo>
                    <a:cubicBezTo>
                      <a:pt x="0" y="173038"/>
                      <a:pt x="31362" y="222946"/>
                      <a:pt x="70049" y="222946"/>
                    </a:cubicBezTo>
                    <a:lnTo>
                      <a:pt x="89572" y="216674"/>
                    </a:lnTo>
                    <a:lnTo>
                      <a:pt x="131404" y="60555"/>
                    </a:lnTo>
                    <a:lnTo>
                      <a:pt x="119581" y="32650"/>
                    </a:lnTo>
                    <a:cubicBezTo>
                      <a:pt x="106905" y="12477"/>
                      <a:pt x="89392" y="0"/>
                      <a:pt x="70049" y="0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274" name="フリーフォーム: 図形 273">
              <a:extLst>
                <a:ext uri="{FF2B5EF4-FFF2-40B4-BE49-F238E27FC236}">
                  <a16:creationId xmlns:a16="http://schemas.microsoft.com/office/drawing/2014/main" id="{B8B7F832-F0A8-4B99-9654-29EC9FA800DD}"/>
                </a:ext>
              </a:extLst>
            </p:cNvPr>
            <p:cNvSpPr/>
            <p:nvPr/>
          </p:nvSpPr>
          <p:spPr>
            <a:xfrm rot="15300000">
              <a:off x="1642793" y="4738685"/>
              <a:ext cx="137625" cy="147071"/>
            </a:xfrm>
            <a:custGeom>
              <a:avLst/>
              <a:gdLst>
                <a:gd name="connsiteX0" fmla="*/ 100347 w 285750"/>
                <a:gd name="connsiteY0" fmla="*/ 0 h 305363"/>
                <a:gd name="connsiteX1" fmla="*/ 185403 w 285750"/>
                <a:gd name="connsiteY1" fmla="*/ 0 h 305363"/>
                <a:gd name="connsiteX2" fmla="*/ 285750 w 285750"/>
                <a:gd name="connsiteY2" fmla="*/ 305363 h 305363"/>
                <a:gd name="connsiteX3" fmla="*/ 223218 w 285750"/>
                <a:gd name="connsiteY3" fmla="*/ 305363 h 305363"/>
                <a:gd name="connsiteX4" fmla="*/ 142875 w 285750"/>
                <a:gd name="connsiteY4" fmla="*/ 60058 h 305363"/>
                <a:gd name="connsiteX5" fmla="*/ 62532 w 285750"/>
                <a:gd name="connsiteY5" fmla="*/ 305363 h 305363"/>
                <a:gd name="connsiteX6" fmla="*/ 0 w 285750"/>
                <a:gd name="connsiteY6" fmla="*/ 305363 h 305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0" h="305363">
                  <a:moveTo>
                    <a:pt x="100347" y="0"/>
                  </a:moveTo>
                  <a:lnTo>
                    <a:pt x="185403" y="0"/>
                  </a:lnTo>
                  <a:lnTo>
                    <a:pt x="285750" y="305363"/>
                  </a:lnTo>
                  <a:lnTo>
                    <a:pt x="223218" y="305363"/>
                  </a:lnTo>
                  <a:lnTo>
                    <a:pt x="142875" y="60058"/>
                  </a:lnTo>
                  <a:lnTo>
                    <a:pt x="62532" y="305363"/>
                  </a:lnTo>
                  <a:lnTo>
                    <a:pt x="0" y="305363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948643DB-85BF-4B98-A311-7F5D41F0C386}"/>
              </a:ext>
            </a:extLst>
          </p:cNvPr>
          <p:cNvGrpSpPr/>
          <p:nvPr/>
        </p:nvGrpSpPr>
        <p:grpSpPr>
          <a:xfrm>
            <a:off x="4563194" y="4259564"/>
            <a:ext cx="1000370" cy="2206131"/>
            <a:chOff x="4563194" y="4259564"/>
            <a:chExt cx="1000370" cy="2206131"/>
          </a:xfrm>
        </p:grpSpPr>
        <p:grpSp>
          <p:nvGrpSpPr>
            <p:cNvPr id="331" name="グループ化 330">
              <a:extLst>
                <a:ext uri="{FF2B5EF4-FFF2-40B4-BE49-F238E27FC236}">
                  <a16:creationId xmlns:a16="http://schemas.microsoft.com/office/drawing/2014/main" id="{B01262D6-693C-4C57-82AA-F15DA8477371}"/>
                </a:ext>
              </a:extLst>
            </p:cNvPr>
            <p:cNvGrpSpPr/>
            <p:nvPr/>
          </p:nvGrpSpPr>
          <p:grpSpPr>
            <a:xfrm rot="19800000">
              <a:off x="4592300" y="5159824"/>
              <a:ext cx="334198" cy="1045495"/>
              <a:chOff x="3429820" y="5114136"/>
              <a:chExt cx="408367" cy="1277524"/>
            </a:xfrm>
          </p:grpSpPr>
          <p:sp>
            <p:nvSpPr>
              <p:cNvPr id="332" name="フリーフォーム: 図形 331">
                <a:extLst>
                  <a:ext uri="{FF2B5EF4-FFF2-40B4-BE49-F238E27FC236}">
                    <a16:creationId xmlns:a16="http://schemas.microsoft.com/office/drawing/2014/main" id="{4FED0492-2D35-489D-BD76-48B2CF7F79B0}"/>
                  </a:ext>
                </a:extLst>
              </p:cNvPr>
              <p:cNvSpPr/>
              <p:nvPr/>
            </p:nvSpPr>
            <p:spPr>
              <a:xfrm>
                <a:off x="3431197" y="5233530"/>
                <a:ext cx="335509" cy="1158130"/>
              </a:xfrm>
              <a:custGeom>
                <a:avLst/>
                <a:gdLst>
                  <a:gd name="connsiteX0" fmla="*/ 43820 w 335509"/>
                  <a:gd name="connsiteY0" fmla="*/ 0 h 1158130"/>
                  <a:gd name="connsiteX1" fmla="*/ 291689 w 335509"/>
                  <a:gd name="connsiteY1" fmla="*/ 0 h 1158130"/>
                  <a:gd name="connsiteX2" fmla="*/ 335509 w 335509"/>
                  <a:gd name="connsiteY2" fmla="*/ 43820 h 1158130"/>
                  <a:gd name="connsiteX3" fmla="*/ 335509 w 335509"/>
                  <a:gd name="connsiteY3" fmla="*/ 131457 h 1158130"/>
                  <a:gd name="connsiteX4" fmla="*/ 297006 w 335509"/>
                  <a:gd name="connsiteY4" fmla="*/ 224412 h 1158130"/>
                  <a:gd name="connsiteX5" fmla="*/ 257107 w 335509"/>
                  <a:gd name="connsiteY5" fmla="*/ 251312 h 1158130"/>
                  <a:gd name="connsiteX6" fmla="*/ 257107 w 335509"/>
                  <a:gd name="connsiteY6" fmla="*/ 1065486 h 1158130"/>
                  <a:gd name="connsiteX7" fmla="*/ 164463 w 335509"/>
                  <a:gd name="connsiteY7" fmla="*/ 1158130 h 1158130"/>
                  <a:gd name="connsiteX8" fmla="*/ 71819 w 335509"/>
                  <a:gd name="connsiteY8" fmla="*/ 1065486 h 1158130"/>
                  <a:gd name="connsiteX9" fmla="*/ 71819 w 335509"/>
                  <a:gd name="connsiteY9" fmla="*/ 246874 h 1158130"/>
                  <a:gd name="connsiteX10" fmla="*/ 38503 w 335509"/>
                  <a:gd name="connsiteY10" fmla="*/ 224412 h 1158130"/>
                  <a:gd name="connsiteX11" fmla="*/ 0 w 335509"/>
                  <a:gd name="connsiteY11" fmla="*/ 131457 h 1158130"/>
                  <a:gd name="connsiteX12" fmla="*/ 0 w 335509"/>
                  <a:gd name="connsiteY12" fmla="*/ 43820 h 1158130"/>
                  <a:gd name="connsiteX13" fmla="*/ 43820 w 335509"/>
                  <a:gd name="connsiteY13" fmla="*/ 0 h 1158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35509" h="1158130">
                    <a:moveTo>
                      <a:pt x="43820" y="0"/>
                    </a:moveTo>
                    <a:lnTo>
                      <a:pt x="291689" y="0"/>
                    </a:lnTo>
                    <a:cubicBezTo>
                      <a:pt x="315890" y="0"/>
                      <a:pt x="335509" y="19619"/>
                      <a:pt x="335509" y="43820"/>
                    </a:cubicBezTo>
                    <a:lnTo>
                      <a:pt x="335509" y="131457"/>
                    </a:lnTo>
                    <a:cubicBezTo>
                      <a:pt x="335509" y="167758"/>
                      <a:pt x="320795" y="200623"/>
                      <a:pt x="297006" y="224412"/>
                    </a:cubicBezTo>
                    <a:lnTo>
                      <a:pt x="257107" y="251312"/>
                    </a:lnTo>
                    <a:lnTo>
                      <a:pt x="257107" y="1065486"/>
                    </a:lnTo>
                    <a:cubicBezTo>
                      <a:pt x="257107" y="1116652"/>
                      <a:pt x="215629" y="1158130"/>
                      <a:pt x="164463" y="1158130"/>
                    </a:cubicBezTo>
                    <a:cubicBezTo>
                      <a:pt x="113297" y="1158130"/>
                      <a:pt x="71819" y="1116652"/>
                      <a:pt x="71819" y="1065486"/>
                    </a:cubicBezTo>
                    <a:lnTo>
                      <a:pt x="71819" y="246874"/>
                    </a:lnTo>
                    <a:lnTo>
                      <a:pt x="38503" y="224412"/>
                    </a:lnTo>
                    <a:cubicBezTo>
                      <a:pt x="14714" y="200623"/>
                      <a:pt x="0" y="167758"/>
                      <a:pt x="0" y="131457"/>
                    </a:cubicBezTo>
                    <a:lnTo>
                      <a:pt x="0" y="43820"/>
                    </a:lnTo>
                    <a:cubicBezTo>
                      <a:pt x="0" y="19619"/>
                      <a:pt x="19619" y="0"/>
                      <a:pt x="43820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33" name="グループ化 332">
                <a:extLst>
                  <a:ext uri="{FF2B5EF4-FFF2-40B4-BE49-F238E27FC236}">
                    <a16:creationId xmlns:a16="http://schemas.microsoft.com/office/drawing/2014/main" id="{4586333F-A1A9-4B68-AEDA-9814E4BB835A}"/>
                  </a:ext>
                </a:extLst>
              </p:cNvPr>
              <p:cNvGrpSpPr/>
              <p:nvPr/>
            </p:nvGrpSpPr>
            <p:grpSpPr>
              <a:xfrm>
                <a:off x="3429820" y="5114136"/>
                <a:ext cx="408367" cy="315037"/>
                <a:chOff x="2919280" y="4367894"/>
                <a:chExt cx="481190" cy="371217"/>
              </a:xfrm>
            </p:grpSpPr>
            <p:grpSp>
              <p:nvGrpSpPr>
                <p:cNvPr id="334" name="グループ化 333">
                  <a:extLst>
                    <a:ext uri="{FF2B5EF4-FFF2-40B4-BE49-F238E27FC236}">
                      <a16:creationId xmlns:a16="http://schemas.microsoft.com/office/drawing/2014/main" id="{4F69EEF4-F730-4A04-991A-6A54767390C0}"/>
                    </a:ext>
                  </a:extLst>
                </p:cNvPr>
                <p:cNvGrpSpPr/>
                <p:nvPr/>
              </p:nvGrpSpPr>
              <p:grpSpPr>
                <a:xfrm>
                  <a:off x="2919280" y="4367894"/>
                  <a:ext cx="368872" cy="371217"/>
                  <a:chOff x="2351329" y="2962833"/>
                  <a:chExt cx="368872" cy="371217"/>
                </a:xfrm>
              </p:grpSpPr>
              <p:sp>
                <p:nvSpPr>
                  <p:cNvPr id="336" name="フリーフォーム: 図形 335">
                    <a:extLst>
                      <a:ext uri="{FF2B5EF4-FFF2-40B4-BE49-F238E27FC236}">
                        <a16:creationId xmlns:a16="http://schemas.microsoft.com/office/drawing/2014/main" id="{55C4A93E-35DD-4E54-A5CA-99C244FE594E}"/>
                      </a:ext>
                    </a:extLst>
                  </p:cNvPr>
                  <p:cNvSpPr/>
                  <p:nvPr/>
                </p:nvSpPr>
                <p:spPr>
                  <a:xfrm>
                    <a:off x="2351329" y="3052580"/>
                    <a:ext cx="360916" cy="152583"/>
                  </a:xfrm>
                  <a:custGeom>
                    <a:avLst/>
                    <a:gdLst>
                      <a:gd name="connsiteX0" fmla="*/ 130490 w 370441"/>
                      <a:gd name="connsiteY0" fmla="*/ 0 h 231096"/>
                      <a:gd name="connsiteX1" fmla="*/ 165309 w 370441"/>
                      <a:gd name="connsiteY1" fmla="*/ 14422 h 231096"/>
                      <a:gd name="connsiteX2" fmla="*/ 178367 w 370441"/>
                      <a:gd name="connsiteY2" fmla="*/ 45947 h 231096"/>
                      <a:gd name="connsiteX3" fmla="*/ 191424 w 370441"/>
                      <a:gd name="connsiteY3" fmla="*/ 14422 h 231096"/>
                      <a:gd name="connsiteX4" fmla="*/ 226243 w 370441"/>
                      <a:gd name="connsiteY4" fmla="*/ 0 h 231096"/>
                      <a:gd name="connsiteX5" fmla="*/ 261062 w 370441"/>
                      <a:gd name="connsiteY5" fmla="*/ 14422 h 231096"/>
                      <a:gd name="connsiteX6" fmla="*/ 273722 w 370441"/>
                      <a:gd name="connsiteY6" fmla="*/ 44986 h 231096"/>
                      <a:gd name="connsiteX7" fmla="*/ 286381 w 370441"/>
                      <a:gd name="connsiteY7" fmla="*/ 14422 h 231096"/>
                      <a:gd name="connsiteX8" fmla="*/ 321200 w 370441"/>
                      <a:gd name="connsiteY8" fmla="*/ 0 h 231096"/>
                      <a:gd name="connsiteX9" fmla="*/ 370441 w 370441"/>
                      <a:gd name="connsiteY9" fmla="*/ 49241 h 231096"/>
                      <a:gd name="connsiteX10" fmla="*/ 370441 w 370441"/>
                      <a:gd name="connsiteY10" fmla="*/ 181855 h 231096"/>
                      <a:gd name="connsiteX11" fmla="*/ 321200 w 370441"/>
                      <a:gd name="connsiteY11" fmla="*/ 231096 h 231096"/>
                      <a:gd name="connsiteX12" fmla="*/ 286381 w 370441"/>
                      <a:gd name="connsiteY12" fmla="*/ 216674 h 231096"/>
                      <a:gd name="connsiteX13" fmla="*/ 273722 w 370441"/>
                      <a:gd name="connsiteY13" fmla="*/ 186110 h 231096"/>
                      <a:gd name="connsiteX14" fmla="*/ 261062 w 370441"/>
                      <a:gd name="connsiteY14" fmla="*/ 216674 h 231096"/>
                      <a:gd name="connsiteX15" fmla="*/ 226243 w 370441"/>
                      <a:gd name="connsiteY15" fmla="*/ 231096 h 231096"/>
                      <a:gd name="connsiteX16" fmla="*/ 191424 w 370441"/>
                      <a:gd name="connsiteY16" fmla="*/ 216674 h 231096"/>
                      <a:gd name="connsiteX17" fmla="*/ 178367 w 370441"/>
                      <a:gd name="connsiteY17" fmla="*/ 185149 h 231096"/>
                      <a:gd name="connsiteX18" fmla="*/ 165309 w 370441"/>
                      <a:gd name="connsiteY18" fmla="*/ 216674 h 231096"/>
                      <a:gd name="connsiteX19" fmla="*/ 130490 w 370441"/>
                      <a:gd name="connsiteY19" fmla="*/ 231096 h 231096"/>
                      <a:gd name="connsiteX20" fmla="*/ 85119 w 370441"/>
                      <a:gd name="connsiteY20" fmla="*/ 201022 h 231096"/>
                      <a:gd name="connsiteX21" fmla="*/ 83277 w 370441"/>
                      <a:gd name="connsiteY21" fmla="*/ 191899 h 231096"/>
                      <a:gd name="connsiteX22" fmla="*/ 72170 w 370441"/>
                      <a:gd name="connsiteY22" fmla="*/ 218714 h 231096"/>
                      <a:gd name="connsiteX23" fmla="*/ 42276 w 370441"/>
                      <a:gd name="connsiteY23" fmla="*/ 231096 h 231096"/>
                      <a:gd name="connsiteX24" fmla="*/ 0 w 370441"/>
                      <a:gd name="connsiteY24" fmla="*/ 188820 h 231096"/>
                      <a:gd name="connsiteX25" fmla="*/ 0 w 370441"/>
                      <a:gd name="connsiteY25" fmla="*/ 60768 h 231096"/>
                      <a:gd name="connsiteX26" fmla="*/ 42276 w 370441"/>
                      <a:gd name="connsiteY26" fmla="*/ 18492 h 231096"/>
                      <a:gd name="connsiteX27" fmla="*/ 72170 w 370441"/>
                      <a:gd name="connsiteY27" fmla="*/ 30875 h 231096"/>
                      <a:gd name="connsiteX28" fmla="*/ 81249 w 370441"/>
                      <a:gd name="connsiteY28" fmla="*/ 52794 h 231096"/>
                      <a:gd name="connsiteX29" fmla="*/ 81249 w 370441"/>
                      <a:gd name="connsiteY29" fmla="*/ 49241 h 231096"/>
                      <a:gd name="connsiteX30" fmla="*/ 130490 w 370441"/>
                      <a:gd name="connsiteY30" fmla="*/ 0 h 2310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</a:cxnLst>
                    <a:rect l="l" t="t" r="r" b="b"/>
                    <a:pathLst>
                      <a:path w="370441" h="231096">
                        <a:moveTo>
                          <a:pt x="130490" y="0"/>
                        </a:moveTo>
                        <a:cubicBezTo>
                          <a:pt x="144088" y="0"/>
                          <a:pt x="156398" y="5511"/>
                          <a:pt x="165309" y="14422"/>
                        </a:cubicBezTo>
                        <a:lnTo>
                          <a:pt x="178367" y="45947"/>
                        </a:lnTo>
                        <a:lnTo>
                          <a:pt x="191424" y="14422"/>
                        </a:lnTo>
                        <a:cubicBezTo>
                          <a:pt x="200335" y="5511"/>
                          <a:pt x="212646" y="0"/>
                          <a:pt x="226243" y="0"/>
                        </a:cubicBezTo>
                        <a:cubicBezTo>
                          <a:pt x="239841" y="0"/>
                          <a:pt x="252151" y="5511"/>
                          <a:pt x="261062" y="14422"/>
                        </a:cubicBezTo>
                        <a:lnTo>
                          <a:pt x="273722" y="44986"/>
                        </a:lnTo>
                        <a:lnTo>
                          <a:pt x="286381" y="14422"/>
                        </a:lnTo>
                        <a:cubicBezTo>
                          <a:pt x="295292" y="5511"/>
                          <a:pt x="307603" y="0"/>
                          <a:pt x="321200" y="0"/>
                        </a:cubicBezTo>
                        <a:cubicBezTo>
                          <a:pt x="348395" y="0"/>
                          <a:pt x="370441" y="22046"/>
                          <a:pt x="370441" y="49241"/>
                        </a:cubicBezTo>
                        <a:lnTo>
                          <a:pt x="370441" y="181855"/>
                        </a:lnTo>
                        <a:cubicBezTo>
                          <a:pt x="370441" y="209050"/>
                          <a:pt x="348395" y="231096"/>
                          <a:pt x="321200" y="231096"/>
                        </a:cubicBezTo>
                        <a:cubicBezTo>
                          <a:pt x="307603" y="231096"/>
                          <a:pt x="295292" y="225585"/>
                          <a:pt x="286381" y="216674"/>
                        </a:cubicBezTo>
                        <a:lnTo>
                          <a:pt x="273722" y="186110"/>
                        </a:lnTo>
                        <a:lnTo>
                          <a:pt x="261062" y="216674"/>
                        </a:lnTo>
                        <a:cubicBezTo>
                          <a:pt x="252151" y="225585"/>
                          <a:pt x="239841" y="231096"/>
                          <a:pt x="226243" y="231096"/>
                        </a:cubicBezTo>
                        <a:cubicBezTo>
                          <a:pt x="212646" y="231096"/>
                          <a:pt x="200335" y="225585"/>
                          <a:pt x="191424" y="216674"/>
                        </a:cubicBezTo>
                        <a:lnTo>
                          <a:pt x="178367" y="185149"/>
                        </a:lnTo>
                        <a:lnTo>
                          <a:pt x="165309" y="216674"/>
                        </a:lnTo>
                        <a:cubicBezTo>
                          <a:pt x="156398" y="225585"/>
                          <a:pt x="144088" y="231096"/>
                          <a:pt x="130490" y="231096"/>
                        </a:cubicBezTo>
                        <a:cubicBezTo>
                          <a:pt x="110094" y="231096"/>
                          <a:pt x="92594" y="218695"/>
                          <a:pt x="85119" y="201022"/>
                        </a:cubicBezTo>
                        <a:lnTo>
                          <a:pt x="83277" y="191899"/>
                        </a:lnTo>
                        <a:lnTo>
                          <a:pt x="72170" y="218714"/>
                        </a:lnTo>
                        <a:cubicBezTo>
                          <a:pt x="64519" y="226364"/>
                          <a:pt x="53950" y="231096"/>
                          <a:pt x="42276" y="231096"/>
                        </a:cubicBezTo>
                        <a:cubicBezTo>
                          <a:pt x="18928" y="231096"/>
                          <a:pt x="0" y="212168"/>
                          <a:pt x="0" y="188820"/>
                        </a:cubicBezTo>
                        <a:lnTo>
                          <a:pt x="0" y="60768"/>
                        </a:lnTo>
                        <a:cubicBezTo>
                          <a:pt x="0" y="37420"/>
                          <a:pt x="18928" y="18492"/>
                          <a:pt x="42276" y="18492"/>
                        </a:cubicBezTo>
                        <a:cubicBezTo>
                          <a:pt x="53950" y="18492"/>
                          <a:pt x="64519" y="23224"/>
                          <a:pt x="72170" y="30875"/>
                        </a:cubicBezTo>
                        <a:lnTo>
                          <a:pt x="81249" y="52794"/>
                        </a:lnTo>
                        <a:lnTo>
                          <a:pt x="81249" y="49241"/>
                        </a:lnTo>
                        <a:cubicBezTo>
                          <a:pt x="81249" y="22046"/>
                          <a:pt x="103295" y="0"/>
                          <a:pt x="130490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337" name="円/楕円 27">
                    <a:extLst>
                      <a:ext uri="{FF2B5EF4-FFF2-40B4-BE49-F238E27FC236}">
                        <a16:creationId xmlns:a16="http://schemas.microsoft.com/office/drawing/2014/main" id="{3C1EBC01-59B9-4DB8-BBBE-8CC800284E77}"/>
                      </a:ext>
                    </a:extLst>
                  </p:cNvPr>
                  <p:cNvSpPr/>
                  <p:nvPr/>
                </p:nvSpPr>
                <p:spPr>
                  <a:xfrm rot="7648532" flipH="1">
                    <a:off x="2513122" y="3222006"/>
                    <a:ext cx="178369" cy="4571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  <a:alpha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338" name="四角形: 角を丸くする 337">
                    <a:extLst>
                      <a:ext uri="{FF2B5EF4-FFF2-40B4-BE49-F238E27FC236}">
                        <a16:creationId xmlns:a16="http://schemas.microsoft.com/office/drawing/2014/main" id="{6AD8EE4F-C614-4D04-9ED6-1446ABA3E7B3}"/>
                      </a:ext>
                    </a:extLst>
                  </p:cNvPr>
                  <p:cNvSpPr/>
                  <p:nvPr/>
                </p:nvSpPr>
                <p:spPr>
                  <a:xfrm>
                    <a:off x="2352674" y="2981325"/>
                    <a:ext cx="81859" cy="21260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9" name="四角形: 角を丸くする 338">
                    <a:extLst>
                      <a:ext uri="{FF2B5EF4-FFF2-40B4-BE49-F238E27FC236}">
                        <a16:creationId xmlns:a16="http://schemas.microsoft.com/office/drawing/2014/main" id="{565432F5-1A21-4B8B-8493-C8F8FC4DD2FC}"/>
                      </a:ext>
                    </a:extLst>
                  </p:cNvPr>
                  <p:cNvSpPr/>
                  <p:nvPr/>
                </p:nvSpPr>
                <p:spPr>
                  <a:xfrm>
                    <a:off x="2434145" y="2962833"/>
                    <a:ext cx="95346" cy="2310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0" name="四角形: 角を丸くする 339">
                    <a:extLst>
                      <a:ext uri="{FF2B5EF4-FFF2-40B4-BE49-F238E27FC236}">
                        <a16:creationId xmlns:a16="http://schemas.microsoft.com/office/drawing/2014/main" id="{0DA1E57C-FA77-428F-B675-C3FB2F7C3665}"/>
                      </a:ext>
                    </a:extLst>
                  </p:cNvPr>
                  <p:cNvSpPr/>
                  <p:nvPr/>
                </p:nvSpPr>
                <p:spPr>
                  <a:xfrm>
                    <a:off x="2529898" y="2962833"/>
                    <a:ext cx="95346" cy="2310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1" name="四角形: 角を丸くする 340">
                    <a:extLst>
                      <a:ext uri="{FF2B5EF4-FFF2-40B4-BE49-F238E27FC236}">
                        <a16:creationId xmlns:a16="http://schemas.microsoft.com/office/drawing/2014/main" id="{A629505C-AA2D-4506-85C9-5029660D15BE}"/>
                      </a:ext>
                    </a:extLst>
                  </p:cNvPr>
                  <p:cNvSpPr/>
                  <p:nvPr/>
                </p:nvSpPr>
                <p:spPr>
                  <a:xfrm>
                    <a:off x="2624855" y="2962833"/>
                    <a:ext cx="95346" cy="2310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35" name="フリーフォーム: 図形 334">
                  <a:extLst>
                    <a:ext uri="{FF2B5EF4-FFF2-40B4-BE49-F238E27FC236}">
                      <a16:creationId xmlns:a16="http://schemas.microsoft.com/office/drawing/2014/main" id="{F3E81087-7917-4246-A506-D5BEE934BC14}"/>
                    </a:ext>
                  </a:extLst>
                </p:cNvPr>
                <p:cNvSpPr/>
                <p:nvPr/>
              </p:nvSpPr>
              <p:spPr>
                <a:xfrm rot="18900000">
                  <a:off x="3138677" y="4442077"/>
                  <a:ext cx="261793" cy="278869"/>
                </a:xfrm>
                <a:custGeom>
                  <a:avLst/>
                  <a:gdLst>
                    <a:gd name="connsiteX0" fmla="*/ 251611 w 268497"/>
                    <a:gd name="connsiteY0" fmla="*/ 16400 h 260495"/>
                    <a:gd name="connsiteX1" fmla="*/ 268011 w 268497"/>
                    <a:gd name="connsiteY1" fmla="*/ 55990 h 260495"/>
                    <a:gd name="connsiteX2" fmla="*/ 268010 w 268497"/>
                    <a:gd name="connsiteY2" fmla="*/ 138804 h 260495"/>
                    <a:gd name="connsiteX3" fmla="*/ 266230 w 268497"/>
                    <a:gd name="connsiteY3" fmla="*/ 147619 h 260495"/>
                    <a:gd name="connsiteX4" fmla="*/ 266576 w 268497"/>
                    <a:gd name="connsiteY4" fmla="*/ 148069 h 260495"/>
                    <a:gd name="connsiteX5" fmla="*/ 226985 w 268497"/>
                    <a:gd name="connsiteY5" fmla="*/ 216642 h 260495"/>
                    <a:gd name="connsiteX6" fmla="*/ 70493 w 268497"/>
                    <a:gd name="connsiteY6" fmla="*/ 258574 h 260495"/>
                    <a:gd name="connsiteX7" fmla="*/ 1920 w 268497"/>
                    <a:gd name="connsiteY7" fmla="*/ 218983 h 260495"/>
                    <a:gd name="connsiteX8" fmla="*/ 1921 w 268497"/>
                    <a:gd name="connsiteY8" fmla="*/ 218983 h 260495"/>
                    <a:gd name="connsiteX9" fmla="*/ 41512 w 268497"/>
                    <a:gd name="connsiteY9" fmla="*/ 150410 h 260495"/>
                    <a:gd name="connsiteX10" fmla="*/ 156031 w 268497"/>
                    <a:gd name="connsiteY10" fmla="*/ 119725 h 260495"/>
                    <a:gd name="connsiteX11" fmla="*/ 156031 w 268497"/>
                    <a:gd name="connsiteY11" fmla="*/ 55990 h 260495"/>
                    <a:gd name="connsiteX12" fmla="*/ 212021 w 268497"/>
                    <a:gd name="connsiteY12" fmla="*/ 0 h 260495"/>
                    <a:gd name="connsiteX13" fmla="*/ 251611 w 268497"/>
                    <a:gd name="connsiteY13" fmla="*/ 16400 h 260495"/>
                    <a:gd name="connsiteX0" fmla="*/ 1921 w 268497"/>
                    <a:gd name="connsiteY0" fmla="*/ 218983 h 310423"/>
                    <a:gd name="connsiteX1" fmla="*/ 41512 w 268497"/>
                    <a:gd name="connsiteY1" fmla="*/ 150410 h 310423"/>
                    <a:gd name="connsiteX2" fmla="*/ 156031 w 268497"/>
                    <a:gd name="connsiteY2" fmla="*/ 119725 h 310423"/>
                    <a:gd name="connsiteX3" fmla="*/ 156031 w 268497"/>
                    <a:gd name="connsiteY3" fmla="*/ 55990 h 310423"/>
                    <a:gd name="connsiteX4" fmla="*/ 212021 w 268497"/>
                    <a:gd name="connsiteY4" fmla="*/ 0 h 310423"/>
                    <a:gd name="connsiteX5" fmla="*/ 251611 w 268497"/>
                    <a:gd name="connsiteY5" fmla="*/ 16400 h 310423"/>
                    <a:gd name="connsiteX6" fmla="*/ 268011 w 268497"/>
                    <a:gd name="connsiteY6" fmla="*/ 55990 h 310423"/>
                    <a:gd name="connsiteX7" fmla="*/ 268010 w 268497"/>
                    <a:gd name="connsiteY7" fmla="*/ 138804 h 310423"/>
                    <a:gd name="connsiteX8" fmla="*/ 266230 w 268497"/>
                    <a:gd name="connsiteY8" fmla="*/ 147619 h 310423"/>
                    <a:gd name="connsiteX9" fmla="*/ 266576 w 268497"/>
                    <a:gd name="connsiteY9" fmla="*/ 148069 h 310423"/>
                    <a:gd name="connsiteX10" fmla="*/ 226985 w 268497"/>
                    <a:gd name="connsiteY10" fmla="*/ 216642 h 310423"/>
                    <a:gd name="connsiteX11" fmla="*/ 70493 w 268497"/>
                    <a:gd name="connsiteY11" fmla="*/ 258574 h 310423"/>
                    <a:gd name="connsiteX12" fmla="*/ 1920 w 268497"/>
                    <a:gd name="connsiteY12" fmla="*/ 218983 h 310423"/>
                    <a:gd name="connsiteX13" fmla="*/ 93361 w 268497"/>
                    <a:gd name="connsiteY13" fmla="*/ 310423 h 310423"/>
                    <a:gd name="connsiteX0" fmla="*/ 1921 w 268497"/>
                    <a:gd name="connsiteY0" fmla="*/ 218983 h 260495"/>
                    <a:gd name="connsiteX1" fmla="*/ 41512 w 268497"/>
                    <a:gd name="connsiteY1" fmla="*/ 150410 h 260495"/>
                    <a:gd name="connsiteX2" fmla="*/ 156031 w 268497"/>
                    <a:gd name="connsiteY2" fmla="*/ 119725 h 260495"/>
                    <a:gd name="connsiteX3" fmla="*/ 156031 w 268497"/>
                    <a:gd name="connsiteY3" fmla="*/ 55990 h 260495"/>
                    <a:gd name="connsiteX4" fmla="*/ 212021 w 268497"/>
                    <a:gd name="connsiteY4" fmla="*/ 0 h 260495"/>
                    <a:gd name="connsiteX5" fmla="*/ 251611 w 268497"/>
                    <a:gd name="connsiteY5" fmla="*/ 16400 h 260495"/>
                    <a:gd name="connsiteX6" fmla="*/ 268011 w 268497"/>
                    <a:gd name="connsiteY6" fmla="*/ 55990 h 260495"/>
                    <a:gd name="connsiteX7" fmla="*/ 268010 w 268497"/>
                    <a:gd name="connsiteY7" fmla="*/ 138804 h 260495"/>
                    <a:gd name="connsiteX8" fmla="*/ 266230 w 268497"/>
                    <a:gd name="connsiteY8" fmla="*/ 147619 h 260495"/>
                    <a:gd name="connsiteX9" fmla="*/ 266576 w 268497"/>
                    <a:gd name="connsiteY9" fmla="*/ 148069 h 260495"/>
                    <a:gd name="connsiteX10" fmla="*/ 226985 w 268497"/>
                    <a:gd name="connsiteY10" fmla="*/ 216642 h 260495"/>
                    <a:gd name="connsiteX11" fmla="*/ 70493 w 268497"/>
                    <a:gd name="connsiteY11" fmla="*/ 258574 h 260495"/>
                    <a:gd name="connsiteX12" fmla="*/ 1920 w 268497"/>
                    <a:gd name="connsiteY12" fmla="*/ 218983 h 260495"/>
                    <a:gd name="connsiteX0" fmla="*/ 1921 w 268497"/>
                    <a:gd name="connsiteY0" fmla="*/ 218983 h 258574"/>
                    <a:gd name="connsiteX1" fmla="*/ 41512 w 268497"/>
                    <a:gd name="connsiteY1" fmla="*/ 150410 h 258574"/>
                    <a:gd name="connsiteX2" fmla="*/ 156031 w 268497"/>
                    <a:gd name="connsiteY2" fmla="*/ 119725 h 258574"/>
                    <a:gd name="connsiteX3" fmla="*/ 156031 w 268497"/>
                    <a:gd name="connsiteY3" fmla="*/ 55990 h 258574"/>
                    <a:gd name="connsiteX4" fmla="*/ 212021 w 268497"/>
                    <a:gd name="connsiteY4" fmla="*/ 0 h 258574"/>
                    <a:gd name="connsiteX5" fmla="*/ 251611 w 268497"/>
                    <a:gd name="connsiteY5" fmla="*/ 16400 h 258574"/>
                    <a:gd name="connsiteX6" fmla="*/ 268011 w 268497"/>
                    <a:gd name="connsiteY6" fmla="*/ 55990 h 258574"/>
                    <a:gd name="connsiteX7" fmla="*/ 268010 w 268497"/>
                    <a:gd name="connsiteY7" fmla="*/ 138804 h 258574"/>
                    <a:gd name="connsiteX8" fmla="*/ 266230 w 268497"/>
                    <a:gd name="connsiteY8" fmla="*/ 147619 h 258574"/>
                    <a:gd name="connsiteX9" fmla="*/ 266576 w 268497"/>
                    <a:gd name="connsiteY9" fmla="*/ 148069 h 258574"/>
                    <a:gd name="connsiteX10" fmla="*/ 226985 w 268497"/>
                    <a:gd name="connsiteY10" fmla="*/ 216642 h 258574"/>
                    <a:gd name="connsiteX11" fmla="*/ 70493 w 268497"/>
                    <a:gd name="connsiteY11" fmla="*/ 258574 h 258574"/>
                    <a:gd name="connsiteX0" fmla="*/ 0 w 226985"/>
                    <a:gd name="connsiteY0" fmla="*/ 150410 h 258574"/>
                    <a:gd name="connsiteX1" fmla="*/ 114519 w 226985"/>
                    <a:gd name="connsiteY1" fmla="*/ 119725 h 258574"/>
                    <a:gd name="connsiteX2" fmla="*/ 114519 w 226985"/>
                    <a:gd name="connsiteY2" fmla="*/ 55990 h 258574"/>
                    <a:gd name="connsiteX3" fmla="*/ 170509 w 226985"/>
                    <a:gd name="connsiteY3" fmla="*/ 0 h 258574"/>
                    <a:gd name="connsiteX4" fmla="*/ 210099 w 226985"/>
                    <a:gd name="connsiteY4" fmla="*/ 16400 h 258574"/>
                    <a:gd name="connsiteX5" fmla="*/ 226499 w 226985"/>
                    <a:gd name="connsiteY5" fmla="*/ 55990 h 258574"/>
                    <a:gd name="connsiteX6" fmla="*/ 226498 w 226985"/>
                    <a:gd name="connsiteY6" fmla="*/ 138804 h 258574"/>
                    <a:gd name="connsiteX7" fmla="*/ 224718 w 226985"/>
                    <a:gd name="connsiteY7" fmla="*/ 147619 h 258574"/>
                    <a:gd name="connsiteX8" fmla="*/ 225064 w 226985"/>
                    <a:gd name="connsiteY8" fmla="*/ 148069 h 258574"/>
                    <a:gd name="connsiteX9" fmla="*/ 185473 w 226985"/>
                    <a:gd name="connsiteY9" fmla="*/ 216642 h 258574"/>
                    <a:gd name="connsiteX10" fmla="*/ 28981 w 226985"/>
                    <a:gd name="connsiteY10" fmla="*/ 258574 h 258574"/>
                    <a:gd name="connsiteX0" fmla="*/ 0 w 218567"/>
                    <a:gd name="connsiteY0" fmla="*/ 111683 h 258574"/>
                    <a:gd name="connsiteX1" fmla="*/ 106101 w 218567"/>
                    <a:gd name="connsiteY1" fmla="*/ 119725 h 258574"/>
                    <a:gd name="connsiteX2" fmla="*/ 106101 w 218567"/>
                    <a:gd name="connsiteY2" fmla="*/ 55990 h 258574"/>
                    <a:gd name="connsiteX3" fmla="*/ 162091 w 218567"/>
                    <a:gd name="connsiteY3" fmla="*/ 0 h 258574"/>
                    <a:gd name="connsiteX4" fmla="*/ 201681 w 218567"/>
                    <a:gd name="connsiteY4" fmla="*/ 16400 h 258574"/>
                    <a:gd name="connsiteX5" fmla="*/ 218081 w 218567"/>
                    <a:gd name="connsiteY5" fmla="*/ 55990 h 258574"/>
                    <a:gd name="connsiteX6" fmla="*/ 218080 w 218567"/>
                    <a:gd name="connsiteY6" fmla="*/ 138804 h 258574"/>
                    <a:gd name="connsiteX7" fmla="*/ 216300 w 218567"/>
                    <a:gd name="connsiteY7" fmla="*/ 147619 h 258574"/>
                    <a:gd name="connsiteX8" fmla="*/ 216646 w 218567"/>
                    <a:gd name="connsiteY8" fmla="*/ 148069 h 258574"/>
                    <a:gd name="connsiteX9" fmla="*/ 177055 w 218567"/>
                    <a:gd name="connsiteY9" fmla="*/ 216642 h 258574"/>
                    <a:gd name="connsiteX10" fmla="*/ 20563 w 218567"/>
                    <a:gd name="connsiteY10" fmla="*/ 258574 h 258574"/>
                    <a:gd name="connsiteX0" fmla="*/ 9745 w 228976"/>
                    <a:gd name="connsiteY0" fmla="*/ 111683 h 265308"/>
                    <a:gd name="connsiteX1" fmla="*/ 115846 w 228976"/>
                    <a:gd name="connsiteY1" fmla="*/ 119725 h 265308"/>
                    <a:gd name="connsiteX2" fmla="*/ 115846 w 228976"/>
                    <a:gd name="connsiteY2" fmla="*/ 55990 h 265308"/>
                    <a:gd name="connsiteX3" fmla="*/ 171836 w 228976"/>
                    <a:gd name="connsiteY3" fmla="*/ 0 h 265308"/>
                    <a:gd name="connsiteX4" fmla="*/ 211426 w 228976"/>
                    <a:gd name="connsiteY4" fmla="*/ 16400 h 265308"/>
                    <a:gd name="connsiteX5" fmla="*/ 227826 w 228976"/>
                    <a:gd name="connsiteY5" fmla="*/ 55990 h 265308"/>
                    <a:gd name="connsiteX6" fmla="*/ 227825 w 228976"/>
                    <a:gd name="connsiteY6" fmla="*/ 138804 h 265308"/>
                    <a:gd name="connsiteX7" fmla="*/ 226045 w 228976"/>
                    <a:gd name="connsiteY7" fmla="*/ 147619 h 265308"/>
                    <a:gd name="connsiteX8" fmla="*/ 226391 w 228976"/>
                    <a:gd name="connsiteY8" fmla="*/ 148069 h 265308"/>
                    <a:gd name="connsiteX9" fmla="*/ 186800 w 228976"/>
                    <a:gd name="connsiteY9" fmla="*/ 216642 h 265308"/>
                    <a:gd name="connsiteX10" fmla="*/ 0 w 228976"/>
                    <a:gd name="connsiteY10" fmla="*/ 265308 h 265308"/>
                    <a:gd name="connsiteX0" fmla="*/ 9745 w 228976"/>
                    <a:gd name="connsiteY0" fmla="*/ 111683 h 265308"/>
                    <a:gd name="connsiteX1" fmla="*/ 115846 w 228976"/>
                    <a:gd name="connsiteY1" fmla="*/ 119725 h 265308"/>
                    <a:gd name="connsiteX2" fmla="*/ 115846 w 228976"/>
                    <a:gd name="connsiteY2" fmla="*/ 55990 h 265308"/>
                    <a:gd name="connsiteX3" fmla="*/ 171836 w 228976"/>
                    <a:gd name="connsiteY3" fmla="*/ 0 h 265308"/>
                    <a:gd name="connsiteX4" fmla="*/ 211426 w 228976"/>
                    <a:gd name="connsiteY4" fmla="*/ 16400 h 265308"/>
                    <a:gd name="connsiteX5" fmla="*/ 227826 w 228976"/>
                    <a:gd name="connsiteY5" fmla="*/ 55990 h 265308"/>
                    <a:gd name="connsiteX6" fmla="*/ 227825 w 228976"/>
                    <a:gd name="connsiteY6" fmla="*/ 138804 h 265308"/>
                    <a:gd name="connsiteX7" fmla="*/ 226045 w 228976"/>
                    <a:gd name="connsiteY7" fmla="*/ 147619 h 265308"/>
                    <a:gd name="connsiteX8" fmla="*/ 226391 w 228976"/>
                    <a:gd name="connsiteY8" fmla="*/ 148069 h 265308"/>
                    <a:gd name="connsiteX9" fmla="*/ 186800 w 228976"/>
                    <a:gd name="connsiteY9" fmla="*/ 216642 h 265308"/>
                    <a:gd name="connsiteX10" fmla="*/ 0 w 228976"/>
                    <a:gd name="connsiteY10" fmla="*/ 265308 h 265308"/>
                    <a:gd name="connsiteX0" fmla="*/ 24900 w 244419"/>
                    <a:gd name="connsiteY0" fmla="*/ 111683 h 270360"/>
                    <a:gd name="connsiteX1" fmla="*/ 131001 w 244419"/>
                    <a:gd name="connsiteY1" fmla="*/ 119725 h 270360"/>
                    <a:gd name="connsiteX2" fmla="*/ 131001 w 244419"/>
                    <a:gd name="connsiteY2" fmla="*/ 55990 h 270360"/>
                    <a:gd name="connsiteX3" fmla="*/ 186991 w 244419"/>
                    <a:gd name="connsiteY3" fmla="*/ 0 h 270360"/>
                    <a:gd name="connsiteX4" fmla="*/ 226581 w 244419"/>
                    <a:gd name="connsiteY4" fmla="*/ 16400 h 270360"/>
                    <a:gd name="connsiteX5" fmla="*/ 242981 w 244419"/>
                    <a:gd name="connsiteY5" fmla="*/ 55990 h 270360"/>
                    <a:gd name="connsiteX6" fmla="*/ 242980 w 244419"/>
                    <a:gd name="connsiteY6" fmla="*/ 138804 h 270360"/>
                    <a:gd name="connsiteX7" fmla="*/ 241200 w 244419"/>
                    <a:gd name="connsiteY7" fmla="*/ 147619 h 270360"/>
                    <a:gd name="connsiteX8" fmla="*/ 241546 w 244419"/>
                    <a:gd name="connsiteY8" fmla="*/ 148069 h 270360"/>
                    <a:gd name="connsiteX9" fmla="*/ 201955 w 244419"/>
                    <a:gd name="connsiteY9" fmla="*/ 216642 h 270360"/>
                    <a:gd name="connsiteX10" fmla="*/ 0 w 244419"/>
                    <a:gd name="connsiteY10" fmla="*/ 270360 h 270360"/>
                    <a:gd name="connsiteX0" fmla="*/ 24900 w 244419"/>
                    <a:gd name="connsiteY0" fmla="*/ 111683 h 270466"/>
                    <a:gd name="connsiteX1" fmla="*/ 131001 w 244419"/>
                    <a:gd name="connsiteY1" fmla="*/ 119725 h 270466"/>
                    <a:gd name="connsiteX2" fmla="*/ 131001 w 244419"/>
                    <a:gd name="connsiteY2" fmla="*/ 55990 h 270466"/>
                    <a:gd name="connsiteX3" fmla="*/ 186991 w 244419"/>
                    <a:gd name="connsiteY3" fmla="*/ 0 h 270466"/>
                    <a:gd name="connsiteX4" fmla="*/ 226581 w 244419"/>
                    <a:gd name="connsiteY4" fmla="*/ 16400 h 270466"/>
                    <a:gd name="connsiteX5" fmla="*/ 242981 w 244419"/>
                    <a:gd name="connsiteY5" fmla="*/ 55990 h 270466"/>
                    <a:gd name="connsiteX6" fmla="*/ 242980 w 244419"/>
                    <a:gd name="connsiteY6" fmla="*/ 138804 h 270466"/>
                    <a:gd name="connsiteX7" fmla="*/ 241200 w 244419"/>
                    <a:gd name="connsiteY7" fmla="*/ 147619 h 270466"/>
                    <a:gd name="connsiteX8" fmla="*/ 241546 w 244419"/>
                    <a:gd name="connsiteY8" fmla="*/ 148069 h 270466"/>
                    <a:gd name="connsiteX9" fmla="*/ 201955 w 244419"/>
                    <a:gd name="connsiteY9" fmla="*/ 216642 h 270466"/>
                    <a:gd name="connsiteX10" fmla="*/ 0 w 244419"/>
                    <a:gd name="connsiteY10" fmla="*/ 270360 h 270466"/>
                    <a:gd name="connsiteX0" fmla="*/ 33319 w 253017"/>
                    <a:gd name="connsiteY0" fmla="*/ 111683 h 278869"/>
                    <a:gd name="connsiteX1" fmla="*/ 139420 w 253017"/>
                    <a:gd name="connsiteY1" fmla="*/ 119725 h 278869"/>
                    <a:gd name="connsiteX2" fmla="*/ 139420 w 253017"/>
                    <a:gd name="connsiteY2" fmla="*/ 55990 h 278869"/>
                    <a:gd name="connsiteX3" fmla="*/ 195410 w 253017"/>
                    <a:gd name="connsiteY3" fmla="*/ 0 h 278869"/>
                    <a:gd name="connsiteX4" fmla="*/ 235000 w 253017"/>
                    <a:gd name="connsiteY4" fmla="*/ 16400 h 278869"/>
                    <a:gd name="connsiteX5" fmla="*/ 251400 w 253017"/>
                    <a:gd name="connsiteY5" fmla="*/ 55990 h 278869"/>
                    <a:gd name="connsiteX6" fmla="*/ 251399 w 253017"/>
                    <a:gd name="connsiteY6" fmla="*/ 138804 h 278869"/>
                    <a:gd name="connsiteX7" fmla="*/ 249619 w 253017"/>
                    <a:gd name="connsiteY7" fmla="*/ 147619 h 278869"/>
                    <a:gd name="connsiteX8" fmla="*/ 249965 w 253017"/>
                    <a:gd name="connsiteY8" fmla="*/ 148069 h 278869"/>
                    <a:gd name="connsiteX9" fmla="*/ 210374 w 253017"/>
                    <a:gd name="connsiteY9" fmla="*/ 216642 h 278869"/>
                    <a:gd name="connsiteX10" fmla="*/ 0 w 253017"/>
                    <a:gd name="connsiteY10" fmla="*/ 278780 h 278869"/>
                    <a:gd name="connsiteX0" fmla="*/ 33319 w 253017"/>
                    <a:gd name="connsiteY0" fmla="*/ 111683 h 278869"/>
                    <a:gd name="connsiteX1" fmla="*/ 139420 w 253017"/>
                    <a:gd name="connsiteY1" fmla="*/ 119725 h 278869"/>
                    <a:gd name="connsiteX2" fmla="*/ 139420 w 253017"/>
                    <a:gd name="connsiteY2" fmla="*/ 55990 h 278869"/>
                    <a:gd name="connsiteX3" fmla="*/ 195410 w 253017"/>
                    <a:gd name="connsiteY3" fmla="*/ 0 h 278869"/>
                    <a:gd name="connsiteX4" fmla="*/ 235000 w 253017"/>
                    <a:gd name="connsiteY4" fmla="*/ 16400 h 278869"/>
                    <a:gd name="connsiteX5" fmla="*/ 251400 w 253017"/>
                    <a:gd name="connsiteY5" fmla="*/ 55990 h 278869"/>
                    <a:gd name="connsiteX6" fmla="*/ 251399 w 253017"/>
                    <a:gd name="connsiteY6" fmla="*/ 138804 h 278869"/>
                    <a:gd name="connsiteX7" fmla="*/ 249619 w 253017"/>
                    <a:gd name="connsiteY7" fmla="*/ 147619 h 278869"/>
                    <a:gd name="connsiteX8" fmla="*/ 249965 w 253017"/>
                    <a:gd name="connsiteY8" fmla="*/ 148069 h 278869"/>
                    <a:gd name="connsiteX9" fmla="*/ 210374 w 253017"/>
                    <a:gd name="connsiteY9" fmla="*/ 216642 h 278869"/>
                    <a:gd name="connsiteX10" fmla="*/ 0 w 253017"/>
                    <a:gd name="connsiteY10" fmla="*/ 278780 h 278869"/>
                    <a:gd name="connsiteX0" fmla="*/ 0 w 261793"/>
                    <a:gd name="connsiteY0" fmla="*/ 126837 h 278869"/>
                    <a:gd name="connsiteX1" fmla="*/ 148196 w 261793"/>
                    <a:gd name="connsiteY1" fmla="*/ 119725 h 278869"/>
                    <a:gd name="connsiteX2" fmla="*/ 148196 w 261793"/>
                    <a:gd name="connsiteY2" fmla="*/ 55990 h 278869"/>
                    <a:gd name="connsiteX3" fmla="*/ 204186 w 261793"/>
                    <a:gd name="connsiteY3" fmla="*/ 0 h 278869"/>
                    <a:gd name="connsiteX4" fmla="*/ 243776 w 261793"/>
                    <a:gd name="connsiteY4" fmla="*/ 16400 h 278869"/>
                    <a:gd name="connsiteX5" fmla="*/ 260176 w 261793"/>
                    <a:gd name="connsiteY5" fmla="*/ 55990 h 278869"/>
                    <a:gd name="connsiteX6" fmla="*/ 260175 w 261793"/>
                    <a:gd name="connsiteY6" fmla="*/ 138804 h 278869"/>
                    <a:gd name="connsiteX7" fmla="*/ 258395 w 261793"/>
                    <a:gd name="connsiteY7" fmla="*/ 147619 h 278869"/>
                    <a:gd name="connsiteX8" fmla="*/ 258741 w 261793"/>
                    <a:gd name="connsiteY8" fmla="*/ 148069 h 278869"/>
                    <a:gd name="connsiteX9" fmla="*/ 219150 w 261793"/>
                    <a:gd name="connsiteY9" fmla="*/ 216642 h 278869"/>
                    <a:gd name="connsiteX10" fmla="*/ 8776 w 261793"/>
                    <a:gd name="connsiteY10" fmla="*/ 278780 h 278869"/>
                    <a:gd name="connsiteX0" fmla="*/ 0 w 261793"/>
                    <a:gd name="connsiteY0" fmla="*/ 126837 h 278869"/>
                    <a:gd name="connsiteX1" fmla="*/ 148196 w 261793"/>
                    <a:gd name="connsiteY1" fmla="*/ 119725 h 278869"/>
                    <a:gd name="connsiteX2" fmla="*/ 148196 w 261793"/>
                    <a:gd name="connsiteY2" fmla="*/ 55990 h 278869"/>
                    <a:gd name="connsiteX3" fmla="*/ 204186 w 261793"/>
                    <a:gd name="connsiteY3" fmla="*/ 0 h 278869"/>
                    <a:gd name="connsiteX4" fmla="*/ 243776 w 261793"/>
                    <a:gd name="connsiteY4" fmla="*/ 16400 h 278869"/>
                    <a:gd name="connsiteX5" fmla="*/ 260176 w 261793"/>
                    <a:gd name="connsiteY5" fmla="*/ 55990 h 278869"/>
                    <a:gd name="connsiteX6" fmla="*/ 260175 w 261793"/>
                    <a:gd name="connsiteY6" fmla="*/ 138804 h 278869"/>
                    <a:gd name="connsiteX7" fmla="*/ 258395 w 261793"/>
                    <a:gd name="connsiteY7" fmla="*/ 147619 h 278869"/>
                    <a:gd name="connsiteX8" fmla="*/ 258741 w 261793"/>
                    <a:gd name="connsiteY8" fmla="*/ 148069 h 278869"/>
                    <a:gd name="connsiteX9" fmla="*/ 219150 w 261793"/>
                    <a:gd name="connsiteY9" fmla="*/ 216642 h 278869"/>
                    <a:gd name="connsiteX10" fmla="*/ 8776 w 261793"/>
                    <a:gd name="connsiteY10" fmla="*/ 278780 h 278869"/>
                    <a:gd name="connsiteX0" fmla="*/ 0 w 261793"/>
                    <a:gd name="connsiteY0" fmla="*/ 126837 h 278869"/>
                    <a:gd name="connsiteX1" fmla="*/ 148196 w 261793"/>
                    <a:gd name="connsiteY1" fmla="*/ 119725 h 278869"/>
                    <a:gd name="connsiteX2" fmla="*/ 148196 w 261793"/>
                    <a:gd name="connsiteY2" fmla="*/ 55990 h 278869"/>
                    <a:gd name="connsiteX3" fmla="*/ 204186 w 261793"/>
                    <a:gd name="connsiteY3" fmla="*/ 0 h 278869"/>
                    <a:gd name="connsiteX4" fmla="*/ 243776 w 261793"/>
                    <a:gd name="connsiteY4" fmla="*/ 16400 h 278869"/>
                    <a:gd name="connsiteX5" fmla="*/ 260176 w 261793"/>
                    <a:gd name="connsiteY5" fmla="*/ 55990 h 278869"/>
                    <a:gd name="connsiteX6" fmla="*/ 260175 w 261793"/>
                    <a:gd name="connsiteY6" fmla="*/ 138804 h 278869"/>
                    <a:gd name="connsiteX7" fmla="*/ 258395 w 261793"/>
                    <a:gd name="connsiteY7" fmla="*/ 147619 h 278869"/>
                    <a:gd name="connsiteX8" fmla="*/ 258741 w 261793"/>
                    <a:gd name="connsiteY8" fmla="*/ 148069 h 278869"/>
                    <a:gd name="connsiteX9" fmla="*/ 219150 w 261793"/>
                    <a:gd name="connsiteY9" fmla="*/ 216642 h 278869"/>
                    <a:gd name="connsiteX10" fmla="*/ 8776 w 261793"/>
                    <a:gd name="connsiteY10" fmla="*/ 278780 h 278869"/>
                    <a:gd name="connsiteX0" fmla="*/ 0 w 261793"/>
                    <a:gd name="connsiteY0" fmla="*/ 126837 h 278869"/>
                    <a:gd name="connsiteX1" fmla="*/ 148196 w 261793"/>
                    <a:gd name="connsiteY1" fmla="*/ 119725 h 278869"/>
                    <a:gd name="connsiteX2" fmla="*/ 148196 w 261793"/>
                    <a:gd name="connsiteY2" fmla="*/ 55990 h 278869"/>
                    <a:gd name="connsiteX3" fmla="*/ 204186 w 261793"/>
                    <a:gd name="connsiteY3" fmla="*/ 0 h 278869"/>
                    <a:gd name="connsiteX4" fmla="*/ 243776 w 261793"/>
                    <a:gd name="connsiteY4" fmla="*/ 16400 h 278869"/>
                    <a:gd name="connsiteX5" fmla="*/ 260176 w 261793"/>
                    <a:gd name="connsiteY5" fmla="*/ 55990 h 278869"/>
                    <a:gd name="connsiteX6" fmla="*/ 260175 w 261793"/>
                    <a:gd name="connsiteY6" fmla="*/ 138804 h 278869"/>
                    <a:gd name="connsiteX7" fmla="*/ 258395 w 261793"/>
                    <a:gd name="connsiteY7" fmla="*/ 147619 h 278869"/>
                    <a:gd name="connsiteX8" fmla="*/ 258741 w 261793"/>
                    <a:gd name="connsiteY8" fmla="*/ 148069 h 278869"/>
                    <a:gd name="connsiteX9" fmla="*/ 219150 w 261793"/>
                    <a:gd name="connsiteY9" fmla="*/ 216642 h 278869"/>
                    <a:gd name="connsiteX10" fmla="*/ 8776 w 261793"/>
                    <a:gd name="connsiteY10" fmla="*/ 278780 h 278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61793" h="278869">
                      <a:moveTo>
                        <a:pt x="0" y="126837"/>
                      </a:moveTo>
                      <a:cubicBezTo>
                        <a:pt x="63992" y="97526"/>
                        <a:pt x="104411" y="105256"/>
                        <a:pt x="148196" y="119725"/>
                      </a:cubicBezTo>
                      <a:lnTo>
                        <a:pt x="148196" y="55990"/>
                      </a:lnTo>
                      <a:cubicBezTo>
                        <a:pt x="148196" y="25068"/>
                        <a:pt x="173264" y="0"/>
                        <a:pt x="204186" y="0"/>
                      </a:cubicBezTo>
                      <a:cubicBezTo>
                        <a:pt x="219647" y="0"/>
                        <a:pt x="233644" y="6267"/>
                        <a:pt x="243776" y="16400"/>
                      </a:cubicBezTo>
                      <a:cubicBezTo>
                        <a:pt x="253909" y="26532"/>
                        <a:pt x="260176" y="40529"/>
                        <a:pt x="260176" y="55990"/>
                      </a:cubicBezTo>
                      <a:cubicBezTo>
                        <a:pt x="260176" y="83595"/>
                        <a:pt x="260175" y="111199"/>
                        <a:pt x="260175" y="138804"/>
                      </a:cubicBezTo>
                      <a:lnTo>
                        <a:pt x="258395" y="147619"/>
                      </a:lnTo>
                      <a:lnTo>
                        <a:pt x="258741" y="148069"/>
                      </a:lnTo>
                      <a:cubicBezTo>
                        <a:pt x="266744" y="177938"/>
                        <a:pt x="260811" y="194857"/>
                        <a:pt x="219150" y="216642"/>
                      </a:cubicBezTo>
                      <a:cubicBezTo>
                        <a:pt x="177489" y="238427"/>
                        <a:pt x="89564" y="281079"/>
                        <a:pt x="8776" y="278780"/>
                      </a:cubicBezTo>
                    </a:path>
                  </a:pathLst>
                </a:custGeom>
                <a:solidFill>
                  <a:srgbClr val="FFCC99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42" name="四角形: 上の 2 つの角を丸める 341">
              <a:extLst>
                <a:ext uri="{FF2B5EF4-FFF2-40B4-BE49-F238E27FC236}">
                  <a16:creationId xmlns:a16="http://schemas.microsoft.com/office/drawing/2014/main" id="{7DC1DA32-7E28-4564-BF6A-2FFC594FF70A}"/>
                </a:ext>
              </a:extLst>
            </p:cNvPr>
            <p:cNvSpPr/>
            <p:nvPr/>
          </p:nvSpPr>
          <p:spPr>
            <a:xfrm rot="9000000">
              <a:off x="4736650" y="5492274"/>
              <a:ext cx="193276" cy="776621"/>
            </a:xfrm>
            <a:prstGeom prst="round2SameRect">
              <a:avLst>
                <a:gd name="adj1" fmla="val 50000"/>
                <a:gd name="adj2" fmla="val 0"/>
              </a:avLst>
            </a:prstGeom>
            <a:pattFill prst="plaid">
              <a:fgClr>
                <a:srgbClr val="FF6699"/>
              </a:fgClr>
              <a:bgClr>
                <a:srgbClr val="FF9900"/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59E50E9F-B3FC-4932-8DC2-A7B19C816A78}"/>
                </a:ext>
              </a:extLst>
            </p:cNvPr>
            <p:cNvGrpSpPr/>
            <p:nvPr/>
          </p:nvGrpSpPr>
          <p:grpSpPr>
            <a:xfrm>
              <a:off x="4563194" y="4259564"/>
              <a:ext cx="1000370" cy="2206131"/>
              <a:chOff x="4563194" y="4259564"/>
              <a:chExt cx="1000370" cy="2206131"/>
            </a:xfrm>
          </p:grpSpPr>
          <p:grpSp>
            <p:nvGrpSpPr>
              <p:cNvPr id="130" name="グループ化 129">
                <a:extLst>
                  <a:ext uri="{FF2B5EF4-FFF2-40B4-BE49-F238E27FC236}">
                    <a16:creationId xmlns:a16="http://schemas.microsoft.com/office/drawing/2014/main" id="{9086442D-09E5-4C07-AD0D-8A4FAB674952}"/>
                  </a:ext>
                </a:extLst>
              </p:cNvPr>
              <p:cNvGrpSpPr/>
              <p:nvPr/>
            </p:nvGrpSpPr>
            <p:grpSpPr>
              <a:xfrm>
                <a:off x="4563194" y="4259564"/>
                <a:ext cx="1000370" cy="2206131"/>
                <a:chOff x="3784904" y="4252693"/>
                <a:chExt cx="1000370" cy="2206131"/>
              </a:xfrm>
            </p:grpSpPr>
            <p:sp>
              <p:nvSpPr>
                <p:cNvPr id="97" name="四角形: 上の 2 つの角を丸める 96">
                  <a:extLst>
                    <a:ext uri="{FF2B5EF4-FFF2-40B4-BE49-F238E27FC236}">
                      <a16:creationId xmlns:a16="http://schemas.microsoft.com/office/drawing/2014/main" id="{8B88EE68-997E-49EE-86EA-31C8554EFEF7}"/>
                    </a:ext>
                  </a:extLst>
                </p:cNvPr>
                <p:cNvSpPr/>
                <p:nvPr/>
              </p:nvSpPr>
              <p:spPr>
                <a:xfrm>
                  <a:off x="3784904" y="4332509"/>
                  <a:ext cx="610046" cy="80125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78" name="フリーフォーム: 図形 677">
                  <a:extLst>
                    <a:ext uri="{FF2B5EF4-FFF2-40B4-BE49-F238E27FC236}">
                      <a16:creationId xmlns:a16="http://schemas.microsoft.com/office/drawing/2014/main" id="{B73632DE-C0EA-4A10-9D46-524790C342EE}"/>
                    </a:ext>
                  </a:extLst>
                </p:cNvPr>
                <p:cNvSpPr/>
                <p:nvPr/>
              </p:nvSpPr>
              <p:spPr>
                <a:xfrm>
                  <a:off x="4248880" y="5098406"/>
                  <a:ext cx="177070" cy="395121"/>
                </a:xfrm>
                <a:custGeom>
                  <a:avLst/>
                  <a:gdLst>
                    <a:gd name="connsiteX0" fmla="*/ 22650 w 248020"/>
                    <a:gd name="connsiteY0" fmla="*/ 0 h 258102"/>
                    <a:gd name="connsiteX1" fmla="*/ 225369 w 248020"/>
                    <a:gd name="connsiteY1" fmla="*/ 0 h 258102"/>
                    <a:gd name="connsiteX2" fmla="*/ 248020 w 248020"/>
                    <a:gd name="connsiteY2" fmla="*/ 258102 h 258102"/>
                    <a:gd name="connsiteX3" fmla="*/ 0 w 248020"/>
                    <a:gd name="connsiteY3" fmla="*/ 258102 h 258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020" h="258102">
                      <a:moveTo>
                        <a:pt x="22650" y="0"/>
                      </a:moveTo>
                      <a:lnTo>
                        <a:pt x="225369" y="0"/>
                      </a:lnTo>
                      <a:lnTo>
                        <a:pt x="248020" y="258102"/>
                      </a:lnTo>
                      <a:lnTo>
                        <a:pt x="0" y="258102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79" name="フリーフォーム: 図形 678">
                  <a:extLst>
                    <a:ext uri="{FF2B5EF4-FFF2-40B4-BE49-F238E27FC236}">
                      <a16:creationId xmlns:a16="http://schemas.microsoft.com/office/drawing/2014/main" id="{2EC4DA65-3005-41B9-AAC3-550B5E01D88E}"/>
                    </a:ext>
                  </a:extLst>
                </p:cNvPr>
                <p:cNvSpPr/>
                <p:nvPr/>
              </p:nvSpPr>
              <p:spPr>
                <a:xfrm>
                  <a:off x="4261644" y="5129117"/>
                  <a:ext cx="81882" cy="195549"/>
                </a:xfrm>
                <a:custGeom>
                  <a:avLst/>
                  <a:gdLst>
                    <a:gd name="connsiteX0" fmla="*/ 152408 w 161003"/>
                    <a:gd name="connsiteY0" fmla="*/ 0 h 223973"/>
                    <a:gd name="connsiteX1" fmla="*/ 9452 w 161003"/>
                    <a:gd name="connsiteY1" fmla="*/ 219737 h 223973"/>
                    <a:gd name="connsiteX2" fmla="*/ 0 w 161003"/>
                    <a:gd name="connsiteY2" fmla="*/ 223973 h 223973"/>
                    <a:gd name="connsiteX3" fmla="*/ 4657 w 161003"/>
                    <a:gd name="connsiteY3" fmla="*/ 149621 h 223973"/>
                    <a:gd name="connsiteX4" fmla="*/ 85033 w 161003"/>
                    <a:gd name="connsiteY4" fmla="*/ 89394 h 223973"/>
                    <a:gd name="connsiteX5" fmla="*/ 152408 w 161003"/>
                    <a:gd name="connsiteY5" fmla="*/ 0 h 223973"/>
                    <a:gd name="connsiteX0" fmla="*/ 152408 w 161003"/>
                    <a:gd name="connsiteY0" fmla="*/ 0 h 209686"/>
                    <a:gd name="connsiteX1" fmla="*/ 9452 w 161003"/>
                    <a:gd name="connsiteY1" fmla="*/ 205450 h 209686"/>
                    <a:gd name="connsiteX2" fmla="*/ 0 w 161003"/>
                    <a:gd name="connsiteY2" fmla="*/ 209686 h 209686"/>
                    <a:gd name="connsiteX3" fmla="*/ 4657 w 161003"/>
                    <a:gd name="connsiteY3" fmla="*/ 135334 h 209686"/>
                    <a:gd name="connsiteX4" fmla="*/ 85033 w 161003"/>
                    <a:gd name="connsiteY4" fmla="*/ 75107 h 209686"/>
                    <a:gd name="connsiteX5" fmla="*/ 152408 w 161003"/>
                    <a:gd name="connsiteY5" fmla="*/ 0 h 209686"/>
                    <a:gd name="connsiteX0" fmla="*/ 152408 w 161003"/>
                    <a:gd name="connsiteY0" fmla="*/ 0 h 209686"/>
                    <a:gd name="connsiteX1" fmla="*/ 9452 w 161003"/>
                    <a:gd name="connsiteY1" fmla="*/ 205450 h 209686"/>
                    <a:gd name="connsiteX2" fmla="*/ 0 w 161003"/>
                    <a:gd name="connsiteY2" fmla="*/ 209686 h 209686"/>
                    <a:gd name="connsiteX3" fmla="*/ 4657 w 161003"/>
                    <a:gd name="connsiteY3" fmla="*/ 135334 h 209686"/>
                    <a:gd name="connsiteX4" fmla="*/ 87857 w 161003"/>
                    <a:gd name="connsiteY4" fmla="*/ 82251 h 209686"/>
                    <a:gd name="connsiteX5" fmla="*/ 152408 w 161003"/>
                    <a:gd name="connsiteY5" fmla="*/ 0 h 209686"/>
                    <a:gd name="connsiteX0" fmla="*/ 147751 w 156346"/>
                    <a:gd name="connsiteY0" fmla="*/ 0 h 205450"/>
                    <a:gd name="connsiteX1" fmla="*/ 4795 w 156346"/>
                    <a:gd name="connsiteY1" fmla="*/ 205450 h 205450"/>
                    <a:gd name="connsiteX2" fmla="*/ 0 w 156346"/>
                    <a:gd name="connsiteY2" fmla="*/ 135334 h 205450"/>
                    <a:gd name="connsiteX3" fmla="*/ 83200 w 156346"/>
                    <a:gd name="connsiteY3" fmla="*/ 82251 h 205450"/>
                    <a:gd name="connsiteX4" fmla="*/ 147751 w 156346"/>
                    <a:gd name="connsiteY4" fmla="*/ 0 h 205450"/>
                    <a:gd name="connsiteX0" fmla="*/ 148605 w 156752"/>
                    <a:gd name="connsiteY0" fmla="*/ 0 h 188781"/>
                    <a:gd name="connsiteX1" fmla="*/ 0 w 156752"/>
                    <a:gd name="connsiteY1" fmla="*/ 188781 h 188781"/>
                    <a:gd name="connsiteX2" fmla="*/ 854 w 156752"/>
                    <a:gd name="connsiteY2" fmla="*/ 135334 h 188781"/>
                    <a:gd name="connsiteX3" fmla="*/ 84054 w 156752"/>
                    <a:gd name="connsiteY3" fmla="*/ 82251 h 188781"/>
                    <a:gd name="connsiteX4" fmla="*/ 148605 w 156752"/>
                    <a:gd name="connsiteY4" fmla="*/ 0 h 188781"/>
                    <a:gd name="connsiteX0" fmla="*/ 148605 w 148605"/>
                    <a:gd name="connsiteY0" fmla="*/ 0 h 188781"/>
                    <a:gd name="connsiteX1" fmla="*/ 0 w 148605"/>
                    <a:gd name="connsiteY1" fmla="*/ 188781 h 188781"/>
                    <a:gd name="connsiteX2" fmla="*/ 854 w 148605"/>
                    <a:gd name="connsiteY2" fmla="*/ 135334 h 188781"/>
                    <a:gd name="connsiteX3" fmla="*/ 84054 w 148605"/>
                    <a:gd name="connsiteY3" fmla="*/ 82251 h 188781"/>
                    <a:gd name="connsiteX4" fmla="*/ 148605 w 148605"/>
                    <a:gd name="connsiteY4" fmla="*/ 0 h 188781"/>
                    <a:gd name="connsiteX0" fmla="*/ 148605 w 148605"/>
                    <a:gd name="connsiteY0" fmla="*/ 0 h 188781"/>
                    <a:gd name="connsiteX1" fmla="*/ 0 w 148605"/>
                    <a:gd name="connsiteY1" fmla="*/ 188781 h 188781"/>
                    <a:gd name="connsiteX2" fmla="*/ 854 w 148605"/>
                    <a:gd name="connsiteY2" fmla="*/ 135334 h 188781"/>
                    <a:gd name="connsiteX3" fmla="*/ 84054 w 148605"/>
                    <a:gd name="connsiteY3" fmla="*/ 82251 h 188781"/>
                    <a:gd name="connsiteX4" fmla="*/ 148605 w 148605"/>
                    <a:gd name="connsiteY4" fmla="*/ 0 h 188781"/>
                    <a:gd name="connsiteX0" fmla="*/ 151429 w 151429"/>
                    <a:gd name="connsiteY0" fmla="*/ 0 h 186400"/>
                    <a:gd name="connsiteX1" fmla="*/ 0 w 151429"/>
                    <a:gd name="connsiteY1" fmla="*/ 186400 h 186400"/>
                    <a:gd name="connsiteX2" fmla="*/ 854 w 151429"/>
                    <a:gd name="connsiteY2" fmla="*/ 132953 h 186400"/>
                    <a:gd name="connsiteX3" fmla="*/ 84054 w 151429"/>
                    <a:gd name="connsiteY3" fmla="*/ 79870 h 186400"/>
                    <a:gd name="connsiteX4" fmla="*/ 151429 w 151429"/>
                    <a:gd name="connsiteY4" fmla="*/ 0 h 18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1429" h="186400">
                      <a:moveTo>
                        <a:pt x="151429" y="0"/>
                      </a:moveTo>
                      <a:cubicBezTo>
                        <a:pt x="150345" y="78261"/>
                        <a:pt x="89168" y="133779"/>
                        <a:pt x="0" y="186400"/>
                      </a:cubicBezTo>
                      <a:cubicBezTo>
                        <a:pt x="285" y="168584"/>
                        <a:pt x="569" y="150769"/>
                        <a:pt x="854" y="132953"/>
                      </a:cubicBezTo>
                      <a:lnTo>
                        <a:pt x="84054" y="79870"/>
                      </a:lnTo>
                      <a:cubicBezTo>
                        <a:pt x="113633" y="51040"/>
                        <a:pt x="136893" y="29985"/>
                        <a:pt x="15142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680" name="四角形: 上の 2 つの角を丸める 679">
                  <a:extLst>
                    <a:ext uri="{FF2B5EF4-FFF2-40B4-BE49-F238E27FC236}">
                      <a16:creationId xmlns:a16="http://schemas.microsoft.com/office/drawing/2014/main" id="{DC5FD015-1CEB-4285-9794-28BB4EA83CD5}"/>
                    </a:ext>
                  </a:extLst>
                </p:cNvPr>
                <p:cNvSpPr/>
                <p:nvPr/>
              </p:nvSpPr>
              <p:spPr>
                <a:xfrm>
                  <a:off x="4095179" y="5403094"/>
                  <a:ext cx="495078" cy="1038890"/>
                </a:xfrm>
                <a:prstGeom prst="round2SameRect">
                  <a:avLst>
                    <a:gd name="adj1" fmla="val 39323"/>
                    <a:gd name="adj2" fmla="val 0"/>
                  </a:avLst>
                </a:prstGeom>
                <a:pattFill prst="plaid">
                  <a:fgClr>
                    <a:srgbClr val="FF6699"/>
                  </a:fgClr>
                  <a:bgClr>
                    <a:srgbClr val="FF9900"/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81" name="フリーフォーム: 図形 680">
                  <a:extLst>
                    <a:ext uri="{FF2B5EF4-FFF2-40B4-BE49-F238E27FC236}">
                      <a16:creationId xmlns:a16="http://schemas.microsoft.com/office/drawing/2014/main" id="{B32A7907-4817-497F-93BA-87C8F0FE862F}"/>
                    </a:ext>
                  </a:extLst>
                </p:cNvPr>
                <p:cNvSpPr/>
                <p:nvPr/>
              </p:nvSpPr>
              <p:spPr>
                <a:xfrm>
                  <a:off x="3864829" y="4398023"/>
                  <a:ext cx="821661" cy="921045"/>
                </a:xfrm>
                <a:custGeom>
                  <a:avLst/>
                  <a:gdLst>
                    <a:gd name="connsiteX0" fmla="*/ 444504 w 821661"/>
                    <a:gd name="connsiteY0" fmla="*/ 27 h 921045"/>
                    <a:gd name="connsiteX1" fmla="*/ 821479 w 821661"/>
                    <a:gd name="connsiteY1" fmla="*/ 445103 h 921045"/>
                    <a:gd name="connsiteX2" fmla="*/ 552319 w 821661"/>
                    <a:gd name="connsiteY2" fmla="*/ 898660 h 921045"/>
                    <a:gd name="connsiteX3" fmla="*/ 480846 w 821661"/>
                    <a:gd name="connsiteY3" fmla="*/ 747863 h 921045"/>
                    <a:gd name="connsiteX4" fmla="*/ 232191 w 821661"/>
                    <a:gd name="connsiteY4" fmla="*/ 919950 h 921045"/>
                    <a:gd name="connsiteX5" fmla="*/ 75343 w 821661"/>
                    <a:gd name="connsiteY5" fmla="*/ 842202 h 921045"/>
                    <a:gd name="connsiteX6" fmla="*/ 67533 w 821661"/>
                    <a:gd name="connsiteY6" fmla="*/ 822288 h 921045"/>
                    <a:gd name="connsiteX7" fmla="*/ 70485 w 821661"/>
                    <a:gd name="connsiteY7" fmla="*/ 821185 h 921045"/>
                    <a:gd name="connsiteX8" fmla="*/ 100514 w 821661"/>
                    <a:gd name="connsiteY8" fmla="*/ 795321 h 921045"/>
                    <a:gd name="connsiteX9" fmla="*/ 70485 w 821661"/>
                    <a:gd name="connsiteY9" fmla="*/ 800742 h 921045"/>
                    <a:gd name="connsiteX10" fmla="*/ 60233 w 821661"/>
                    <a:gd name="connsiteY10" fmla="*/ 803677 h 921045"/>
                    <a:gd name="connsiteX11" fmla="*/ 59765 w 821661"/>
                    <a:gd name="connsiteY11" fmla="*/ 802483 h 921045"/>
                    <a:gd name="connsiteX12" fmla="*/ 48103 w 821661"/>
                    <a:gd name="connsiteY12" fmla="*/ 752360 h 921045"/>
                    <a:gd name="connsiteX13" fmla="*/ 0 w 821661"/>
                    <a:gd name="connsiteY13" fmla="*/ 713901 h 921045"/>
                    <a:gd name="connsiteX14" fmla="*/ 41934 w 821661"/>
                    <a:gd name="connsiteY14" fmla="*/ 572226 h 921045"/>
                    <a:gd name="connsiteX15" fmla="*/ 12918 w 821661"/>
                    <a:gd name="connsiteY15" fmla="*/ 401454 h 921045"/>
                    <a:gd name="connsiteX16" fmla="*/ 11316 w 821661"/>
                    <a:gd name="connsiteY16" fmla="*/ 339903 h 921045"/>
                    <a:gd name="connsiteX17" fmla="*/ 444504 w 821661"/>
                    <a:gd name="connsiteY17" fmla="*/ 27 h 921045"/>
                    <a:gd name="connsiteX0" fmla="*/ 480846 w 821661"/>
                    <a:gd name="connsiteY0" fmla="*/ 747863 h 921045"/>
                    <a:gd name="connsiteX1" fmla="*/ 232191 w 821661"/>
                    <a:gd name="connsiteY1" fmla="*/ 919950 h 921045"/>
                    <a:gd name="connsiteX2" fmla="*/ 75343 w 821661"/>
                    <a:gd name="connsiteY2" fmla="*/ 842202 h 921045"/>
                    <a:gd name="connsiteX3" fmla="*/ 67533 w 821661"/>
                    <a:gd name="connsiteY3" fmla="*/ 822288 h 921045"/>
                    <a:gd name="connsiteX4" fmla="*/ 70485 w 821661"/>
                    <a:gd name="connsiteY4" fmla="*/ 821185 h 921045"/>
                    <a:gd name="connsiteX5" fmla="*/ 100514 w 821661"/>
                    <a:gd name="connsiteY5" fmla="*/ 795321 h 921045"/>
                    <a:gd name="connsiteX6" fmla="*/ 70485 w 821661"/>
                    <a:gd name="connsiteY6" fmla="*/ 800742 h 921045"/>
                    <a:gd name="connsiteX7" fmla="*/ 60233 w 821661"/>
                    <a:gd name="connsiteY7" fmla="*/ 803677 h 921045"/>
                    <a:gd name="connsiteX8" fmla="*/ 59765 w 821661"/>
                    <a:gd name="connsiteY8" fmla="*/ 802483 h 921045"/>
                    <a:gd name="connsiteX9" fmla="*/ 48103 w 821661"/>
                    <a:gd name="connsiteY9" fmla="*/ 752360 h 921045"/>
                    <a:gd name="connsiteX10" fmla="*/ 0 w 821661"/>
                    <a:gd name="connsiteY10" fmla="*/ 713901 h 921045"/>
                    <a:gd name="connsiteX11" fmla="*/ 41934 w 821661"/>
                    <a:gd name="connsiteY11" fmla="*/ 572226 h 921045"/>
                    <a:gd name="connsiteX12" fmla="*/ 12918 w 821661"/>
                    <a:gd name="connsiteY12" fmla="*/ 401454 h 921045"/>
                    <a:gd name="connsiteX13" fmla="*/ 11316 w 821661"/>
                    <a:gd name="connsiteY13" fmla="*/ 339903 h 921045"/>
                    <a:gd name="connsiteX14" fmla="*/ 444504 w 821661"/>
                    <a:gd name="connsiteY14" fmla="*/ 27 h 921045"/>
                    <a:gd name="connsiteX15" fmla="*/ 821479 w 821661"/>
                    <a:gd name="connsiteY15" fmla="*/ 445103 h 921045"/>
                    <a:gd name="connsiteX16" fmla="*/ 552319 w 821661"/>
                    <a:gd name="connsiteY16" fmla="*/ 898660 h 921045"/>
                    <a:gd name="connsiteX17" fmla="*/ 572286 w 821661"/>
                    <a:gd name="connsiteY17" fmla="*/ 839303 h 921045"/>
                    <a:gd name="connsiteX0" fmla="*/ 480846 w 821661"/>
                    <a:gd name="connsiteY0" fmla="*/ 747863 h 921045"/>
                    <a:gd name="connsiteX1" fmla="*/ 232191 w 821661"/>
                    <a:gd name="connsiteY1" fmla="*/ 919950 h 921045"/>
                    <a:gd name="connsiteX2" fmla="*/ 75343 w 821661"/>
                    <a:gd name="connsiteY2" fmla="*/ 842202 h 921045"/>
                    <a:gd name="connsiteX3" fmla="*/ 67533 w 821661"/>
                    <a:gd name="connsiteY3" fmla="*/ 822288 h 921045"/>
                    <a:gd name="connsiteX4" fmla="*/ 70485 w 821661"/>
                    <a:gd name="connsiteY4" fmla="*/ 821185 h 921045"/>
                    <a:gd name="connsiteX5" fmla="*/ 100514 w 821661"/>
                    <a:gd name="connsiteY5" fmla="*/ 795321 h 921045"/>
                    <a:gd name="connsiteX6" fmla="*/ 70485 w 821661"/>
                    <a:gd name="connsiteY6" fmla="*/ 800742 h 921045"/>
                    <a:gd name="connsiteX7" fmla="*/ 60233 w 821661"/>
                    <a:gd name="connsiteY7" fmla="*/ 803677 h 921045"/>
                    <a:gd name="connsiteX8" fmla="*/ 59765 w 821661"/>
                    <a:gd name="connsiteY8" fmla="*/ 802483 h 921045"/>
                    <a:gd name="connsiteX9" fmla="*/ 48103 w 821661"/>
                    <a:gd name="connsiteY9" fmla="*/ 752360 h 921045"/>
                    <a:gd name="connsiteX10" fmla="*/ 0 w 821661"/>
                    <a:gd name="connsiteY10" fmla="*/ 713901 h 921045"/>
                    <a:gd name="connsiteX11" fmla="*/ 41934 w 821661"/>
                    <a:gd name="connsiteY11" fmla="*/ 572226 h 921045"/>
                    <a:gd name="connsiteX12" fmla="*/ 12918 w 821661"/>
                    <a:gd name="connsiteY12" fmla="*/ 401454 h 921045"/>
                    <a:gd name="connsiteX13" fmla="*/ 11316 w 821661"/>
                    <a:gd name="connsiteY13" fmla="*/ 339903 h 921045"/>
                    <a:gd name="connsiteX14" fmla="*/ 444504 w 821661"/>
                    <a:gd name="connsiteY14" fmla="*/ 27 h 921045"/>
                    <a:gd name="connsiteX15" fmla="*/ 821479 w 821661"/>
                    <a:gd name="connsiteY15" fmla="*/ 445103 h 921045"/>
                    <a:gd name="connsiteX16" fmla="*/ 552319 w 821661"/>
                    <a:gd name="connsiteY16" fmla="*/ 898660 h 921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821661" h="921045">
                      <a:moveTo>
                        <a:pt x="480846" y="747863"/>
                      </a:moveTo>
                      <a:cubicBezTo>
                        <a:pt x="407966" y="885439"/>
                        <a:pt x="319752" y="912632"/>
                        <a:pt x="232191" y="919950"/>
                      </a:cubicBezTo>
                      <a:cubicBezTo>
                        <a:pt x="166521" y="925439"/>
                        <a:pt x="110192" y="911928"/>
                        <a:pt x="75343" y="842202"/>
                      </a:cubicBezTo>
                      <a:lnTo>
                        <a:pt x="67533" y="822288"/>
                      </a:lnTo>
                      <a:lnTo>
                        <a:pt x="70485" y="821185"/>
                      </a:lnTo>
                      <a:cubicBezTo>
                        <a:pt x="89038" y="811809"/>
                        <a:pt x="100514" y="801011"/>
                        <a:pt x="100514" y="795321"/>
                      </a:cubicBezTo>
                      <a:cubicBezTo>
                        <a:pt x="100514" y="789630"/>
                        <a:pt x="89038" y="794475"/>
                        <a:pt x="70485" y="800742"/>
                      </a:cubicBezTo>
                      <a:lnTo>
                        <a:pt x="60233" y="803677"/>
                      </a:lnTo>
                      <a:lnTo>
                        <a:pt x="59765" y="802483"/>
                      </a:lnTo>
                      <a:cubicBezTo>
                        <a:pt x="55206" y="787566"/>
                        <a:pt x="51300" y="770916"/>
                        <a:pt x="48103" y="752360"/>
                      </a:cubicBezTo>
                      <a:cubicBezTo>
                        <a:pt x="24863" y="746959"/>
                        <a:pt x="10963" y="740651"/>
                        <a:pt x="0" y="713901"/>
                      </a:cubicBezTo>
                      <a:cubicBezTo>
                        <a:pt x="2401" y="672024"/>
                        <a:pt x="39781" y="624301"/>
                        <a:pt x="41934" y="572226"/>
                      </a:cubicBezTo>
                      <a:cubicBezTo>
                        <a:pt x="44087" y="520152"/>
                        <a:pt x="16321" y="429053"/>
                        <a:pt x="12918" y="401454"/>
                      </a:cubicBezTo>
                      <a:cubicBezTo>
                        <a:pt x="7929" y="376649"/>
                        <a:pt x="11851" y="360420"/>
                        <a:pt x="11316" y="339903"/>
                      </a:cubicBezTo>
                      <a:cubicBezTo>
                        <a:pt x="16912" y="137360"/>
                        <a:pt x="164719" y="-2260"/>
                        <a:pt x="444504" y="27"/>
                      </a:cubicBezTo>
                      <a:cubicBezTo>
                        <a:pt x="724289" y="2314"/>
                        <a:pt x="826612" y="192373"/>
                        <a:pt x="821479" y="445103"/>
                      </a:cubicBezTo>
                      <a:cubicBezTo>
                        <a:pt x="816346" y="697833"/>
                        <a:pt x="553566" y="761080"/>
                        <a:pt x="552319" y="898660"/>
                      </a:cubicBez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89" name="四角形: 角を丸くする 688">
                  <a:extLst>
                    <a:ext uri="{FF2B5EF4-FFF2-40B4-BE49-F238E27FC236}">
                      <a16:creationId xmlns:a16="http://schemas.microsoft.com/office/drawing/2014/main" id="{44D6E5D1-4BF9-4903-A44F-B19CEDACE3A8}"/>
                    </a:ext>
                  </a:extLst>
                </p:cNvPr>
                <p:cNvSpPr/>
                <p:nvPr/>
              </p:nvSpPr>
              <p:spPr>
                <a:xfrm rot="1756113">
                  <a:off x="4330389" y="5373402"/>
                  <a:ext cx="45719" cy="83349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73" name="グループ化 72">
                  <a:extLst>
                    <a:ext uri="{FF2B5EF4-FFF2-40B4-BE49-F238E27FC236}">
                      <a16:creationId xmlns:a16="http://schemas.microsoft.com/office/drawing/2014/main" id="{C4DADD09-62D7-4159-A37C-A77FDF8F0227}"/>
                    </a:ext>
                  </a:extLst>
                </p:cNvPr>
                <p:cNvGrpSpPr/>
                <p:nvPr/>
              </p:nvGrpSpPr>
              <p:grpSpPr>
                <a:xfrm>
                  <a:off x="3940458" y="6134214"/>
                  <a:ext cx="251862" cy="324610"/>
                  <a:chOff x="3900192" y="6134214"/>
                  <a:chExt cx="251862" cy="324610"/>
                </a:xfrm>
              </p:grpSpPr>
              <p:grpSp>
                <p:nvGrpSpPr>
                  <p:cNvPr id="701" name="グループ化 700">
                    <a:extLst>
                      <a:ext uri="{FF2B5EF4-FFF2-40B4-BE49-F238E27FC236}">
                        <a16:creationId xmlns:a16="http://schemas.microsoft.com/office/drawing/2014/main" id="{CDC6D3C7-A0B5-4160-A83A-29FAB201F7C7}"/>
                      </a:ext>
                    </a:extLst>
                  </p:cNvPr>
                  <p:cNvGrpSpPr/>
                  <p:nvPr/>
                </p:nvGrpSpPr>
                <p:grpSpPr>
                  <a:xfrm>
                    <a:off x="3900192" y="6134214"/>
                    <a:ext cx="247154" cy="324610"/>
                    <a:chOff x="3830955" y="6134214"/>
                    <a:chExt cx="314755" cy="324610"/>
                  </a:xfrm>
                </p:grpSpPr>
                <p:sp>
                  <p:nvSpPr>
                    <p:cNvPr id="702" name="フローチャート: 論理積ゲート 701">
                      <a:extLst>
                        <a:ext uri="{FF2B5EF4-FFF2-40B4-BE49-F238E27FC236}">
                          <a16:creationId xmlns:a16="http://schemas.microsoft.com/office/drawing/2014/main" id="{C79D4572-7369-4559-A2A0-AAD9688D7D23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830956" y="6144070"/>
                      <a:ext cx="314754" cy="314754"/>
                    </a:xfrm>
                    <a:prstGeom prst="flowChartDelay">
                      <a:avLst/>
                    </a:prstGeom>
                    <a:solidFill>
                      <a:srgbClr val="FF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03" name="フローチャート: 論理積ゲート 702">
                      <a:extLst>
                        <a:ext uri="{FF2B5EF4-FFF2-40B4-BE49-F238E27FC236}">
                          <a16:creationId xmlns:a16="http://schemas.microsoft.com/office/drawing/2014/main" id="{4B8D4F41-69CB-424B-B1DC-DAC4384F18CE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818599" y="6146570"/>
                      <a:ext cx="264660" cy="239947"/>
                    </a:xfrm>
                    <a:prstGeom prst="flowChartDelay">
                      <a:avLst/>
                    </a:prstGeom>
                    <a:solidFill>
                      <a:srgbClr val="FF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04" name="楕円 703">
                      <a:extLst>
                        <a:ext uri="{FF2B5EF4-FFF2-40B4-BE49-F238E27FC236}">
                          <a16:creationId xmlns:a16="http://schemas.microsoft.com/office/drawing/2014/main" id="{1C404B4C-21AD-4073-8665-F5C7DC428D7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04567" y="6298587"/>
                      <a:ext cx="62854" cy="62855"/>
                    </a:xfrm>
                    <a:prstGeom prst="ellipse">
                      <a:avLst/>
                    </a:prstGeom>
                    <a:solidFill>
                      <a:srgbClr val="FFFF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705" name="フリーフォーム: 図形 704">
                    <a:extLst>
                      <a:ext uri="{FF2B5EF4-FFF2-40B4-BE49-F238E27FC236}">
                        <a16:creationId xmlns:a16="http://schemas.microsoft.com/office/drawing/2014/main" id="{3D47F169-795C-4C62-B43D-6B8A99734AD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955508" y="6252754"/>
                    <a:ext cx="315085" cy="78006"/>
                  </a:xfrm>
                  <a:custGeom>
                    <a:avLst/>
                    <a:gdLst>
                      <a:gd name="connsiteX0" fmla="*/ 0 w 324610"/>
                      <a:gd name="connsiteY0" fmla="*/ 247153 h 247154"/>
                      <a:gd name="connsiteX1" fmla="*/ 0 w 324610"/>
                      <a:gd name="connsiteY1" fmla="*/ 0 h 247154"/>
                      <a:gd name="connsiteX2" fmla="*/ 9856 w 324610"/>
                      <a:gd name="connsiteY2" fmla="*/ 0 h 247154"/>
                      <a:gd name="connsiteX3" fmla="*/ 132330 w 324610"/>
                      <a:gd name="connsiteY3" fmla="*/ 0 h 247154"/>
                      <a:gd name="connsiteX4" fmla="*/ 167233 w 324610"/>
                      <a:gd name="connsiteY4" fmla="*/ 0 h 247154"/>
                      <a:gd name="connsiteX5" fmla="*/ 324610 w 324610"/>
                      <a:gd name="connsiteY5" fmla="*/ 123577 h 247154"/>
                      <a:gd name="connsiteX6" fmla="*/ 167233 w 324610"/>
                      <a:gd name="connsiteY6" fmla="*/ 247154 h 247154"/>
                      <a:gd name="connsiteX7" fmla="*/ 132331 w 324610"/>
                      <a:gd name="connsiteY7" fmla="*/ 247154 h 247154"/>
                      <a:gd name="connsiteX8" fmla="*/ 132330 w 324610"/>
                      <a:gd name="connsiteY8" fmla="*/ 247154 h 247154"/>
                      <a:gd name="connsiteX0" fmla="*/ 0 w 315085"/>
                      <a:gd name="connsiteY0" fmla="*/ 247153 h 305403"/>
                      <a:gd name="connsiteX1" fmla="*/ 0 w 315085"/>
                      <a:gd name="connsiteY1" fmla="*/ 0 h 305403"/>
                      <a:gd name="connsiteX2" fmla="*/ 9856 w 315085"/>
                      <a:gd name="connsiteY2" fmla="*/ 0 h 305403"/>
                      <a:gd name="connsiteX3" fmla="*/ 132330 w 315085"/>
                      <a:gd name="connsiteY3" fmla="*/ 0 h 305403"/>
                      <a:gd name="connsiteX4" fmla="*/ 167233 w 315085"/>
                      <a:gd name="connsiteY4" fmla="*/ 0 h 305403"/>
                      <a:gd name="connsiteX5" fmla="*/ 315085 w 315085"/>
                      <a:gd name="connsiteY5" fmla="*/ 282065 h 305403"/>
                      <a:gd name="connsiteX6" fmla="*/ 167233 w 315085"/>
                      <a:gd name="connsiteY6" fmla="*/ 247154 h 305403"/>
                      <a:gd name="connsiteX7" fmla="*/ 132331 w 315085"/>
                      <a:gd name="connsiteY7" fmla="*/ 247154 h 305403"/>
                      <a:gd name="connsiteX8" fmla="*/ 132330 w 315085"/>
                      <a:gd name="connsiteY8" fmla="*/ 247154 h 305403"/>
                      <a:gd name="connsiteX9" fmla="*/ 0 w 315085"/>
                      <a:gd name="connsiteY9" fmla="*/ 247153 h 3054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315085" h="305403">
                        <a:moveTo>
                          <a:pt x="0" y="247153"/>
                        </a:moveTo>
                        <a:lnTo>
                          <a:pt x="0" y="0"/>
                        </a:lnTo>
                        <a:lnTo>
                          <a:pt x="9856" y="0"/>
                        </a:lnTo>
                        <a:lnTo>
                          <a:pt x="132330" y="0"/>
                        </a:lnTo>
                        <a:lnTo>
                          <a:pt x="167233" y="0"/>
                        </a:lnTo>
                        <a:cubicBezTo>
                          <a:pt x="254150" y="0"/>
                          <a:pt x="315085" y="213815"/>
                          <a:pt x="315085" y="282065"/>
                        </a:cubicBezTo>
                        <a:cubicBezTo>
                          <a:pt x="315085" y="350315"/>
                          <a:pt x="254150" y="247154"/>
                          <a:pt x="167233" y="247154"/>
                        </a:cubicBezTo>
                        <a:lnTo>
                          <a:pt x="132331" y="247154"/>
                        </a:lnTo>
                        <a:lnTo>
                          <a:pt x="132330" y="247154"/>
                        </a:lnTo>
                        <a:lnTo>
                          <a:pt x="0" y="247153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706" name="四角形: 上の 2 つの角を丸める 705">
                  <a:extLst>
                    <a:ext uri="{FF2B5EF4-FFF2-40B4-BE49-F238E27FC236}">
                      <a16:creationId xmlns:a16="http://schemas.microsoft.com/office/drawing/2014/main" id="{94FFF6C7-1DF5-422A-AEE4-07B199004161}"/>
                    </a:ext>
                  </a:extLst>
                </p:cNvPr>
                <p:cNvSpPr/>
                <p:nvPr/>
              </p:nvSpPr>
              <p:spPr>
                <a:xfrm>
                  <a:off x="4182623" y="5540474"/>
                  <a:ext cx="150180" cy="900900"/>
                </a:xfrm>
                <a:prstGeom prst="round2SameRect">
                  <a:avLst>
                    <a:gd name="adj1" fmla="val 40288"/>
                    <a:gd name="adj2" fmla="val 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7" name="フリーフォーム: 図形 706">
                  <a:extLst>
                    <a:ext uri="{FF2B5EF4-FFF2-40B4-BE49-F238E27FC236}">
                      <a16:creationId xmlns:a16="http://schemas.microsoft.com/office/drawing/2014/main" id="{8B9AE183-8C60-4DDC-AC0D-D46EA1EBCFFB}"/>
                    </a:ext>
                  </a:extLst>
                </p:cNvPr>
                <p:cNvSpPr/>
                <p:nvPr/>
              </p:nvSpPr>
              <p:spPr>
                <a:xfrm flipH="1">
                  <a:off x="4210968" y="5492730"/>
                  <a:ext cx="272132" cy="947738"/>
                </a:xfrm>
                <a:custGeom>
                  <a:avLst/>
                  <a:gdLst>
                    <a:gd name="connsiteX0" fmla="*/ 42070 w 328822"/>
                    <a:gd name="connsiteY0" fmla="*/ 0 h 947738"/>
                    <a:gd name="connsiteX1" fmla="*/ 286752 w 328822"/>
                    <a:gd name="connsiteY1" fmla="*/ 0 h 947738"/>
                    <a:gd name="connsiteX2" fmla="*/ 315902 w 328822"/>
                    <a:gd name="connsiteY2" fmla="*/ 43235 h 947738"/>
                    <a:gd name="connsiteX3" fmla="*/ 328822 w 328822"/>
                    <a:gd name="connsiteY3" fmla="*/ 107231 h 947738"/>
                    <a:gd name="connsiteX4" fmla="*/ 328822 w 328822"/>
                    <a:gd name="connsiteY4" fmla="*/ 947738 h 947738"/>
                    <a:gd name="connsiteX5" fmla="*/ 0 w 328822"/>
                    <a:gd name="connsiteY5" fmla="*/ 947738 h 947738"/>
                    <a:gd name="connsiteX6" fmla="*/ 0 w 328822"/>
                    <a:gd name="connsiteY6" fmla="*/ 107231 h 947738"/>
                    <a:gd name="connsiteX7" fmla="*/ 12920 w 328822"/>
                    <a:gd name="connsiteY7" fmla="*/ 43235 h 947738"/>
                    <a:gd name="connsiteX0" fmla="*/ 315902 w 407342"/>
                    <a:gd name="connsiteY0" fmla="*/ 43235 h 947738"/>
                    <a:gd name="connsiteX1" fmla="*/ 328822 w 407342"/>
                    <a:gd name="connsiteY1" fmla="*/ 107231 h 947738"/>
                    <a:gd name="connsiteX2" fmla="*/ 328822 w 407342"/>
                    <a:gd name="connsiteY2" fmla="*/ 947738 h 947738"/>
                    <a:gd name="connsiteX3" fmla="*/ 0 w 407342"/>
                    <a:gd name="connsiteY3" fmla="*/ 947738 h 947738"/>
                    <a:gd name="connsiteX4" fmla="*/ 0 w 407342"/>
                    <a:gd name="connsiteY4" fmla="*/ 107231 h 947738"/>
                    <a:gd name="connsiteX5" fmla="*/ 12920 w 407342"/>
                    <a:gd name="connsiteY5" fmla="*/ 43235 h 947738"/>
                    <a:gd name="connsiteX6" fmla="*/ 42070 w 407342"/>
                    <a:gd name="connsiteY6" fmla="*/ 0 h 947738"/>
                    <a:gd name="connsiteX7" fmla="*/ 286752 w 407342"/>
                    <a:gd name="connsiteY7" fmla="*/ 0 h 947738"/>
                    <a:gd name="connsiteX8" fmla="*/ 407342 w 407342"/>
                    <a:gd name="connsiteY8" fmla="*/ 134675 h 947738"/>
                    <a:gd name="connsiteX0" fmla="*/ 315902 w 328822"/>
                    <a:gd name="connsiteY0" fmla="*/ 43235 h 947738"/>
                    <a:gd name="connsiteX1" fmla="*/ 328822 w 328822"/>
                    <a:gd name="connsiteY1" fmla="*/ 107231 h 947738"/>
                    <a:gd name="connsiteX2" fmla="*/ 328822 w 328822"/>
                    <a:gd name="connsiteY2" fmla="*/ 947738 h 947738"/>
                    <a:gd name="connsiteX3" fmla="*/ 0 w 328822"/>
                    <a:gd name="connsiteY3" fmla="*/ 947738 h 947738"/>
                    <a:gd name="connsiteX4" fmla="*/ 0 w 328822"/>
                    <a:gd name="connsiteY4" fmla="*/ 107231 h 947738"/>
                    <a:gd name="connsiteX5" fmla="*/ 12920 w 328822"/>
                    <a:gd name="connsiteY5" fmla="*/ 43235 h 947738"/>
                    <a:gd name="connsiteX6" fmla="*/ 42070 w 328822"/>
                    <a:gd name="connsiteY6" fmla="*/ 0 h 947738"/>
                    <a:gd name="connsiteX7" fmla="*/ 286752 w 328822"/>
                    <a:gd name="connsiteY7" fmla="*/ 0 h 947738"/>
                    <a:gd name="connsiteX0" fmla="*/ 315902 w 328822"/>
                    <a:gd name="connsiteY0" fmla="*/ 43235 h 947738"/>
                    <a:gd name="connsiteX1" fmla="*/ 328822 w 328822"/>
                    <a:gd name="connsiteY1" fmla="*/ 107231 h 947738"/>
                    <a:gd name="connsiteX2" fmla="*/ 328822 w 328822"/>
                    <a:gd name="connsiteY2" fmla="*/ 947738 h 947738"/>
                    <a:gd name="connsiteX3" fmla="*/ 0 w 328822"/>
                    <a:gd name="connsiteY3" fmla="*/ 947738 h 947738"/>
                    <a:gd name="connsiteX4" fmla="*/ 0 w 328822"/>
                    <a:gd name="connsiteY4" fmla="*/ 107231 h 947738"/>
                    <a:gd name="connsiteX5" fmla="*/ 12920 w 328822"/>
                    <a:gd name="connsiteY5" fmla="*/ 43235 h 947738"/>
                    <a:gd name="connsiteX6" fmla="*/ 42070 w 328822"/>
                    <a:gd name="connsiteY6" fmla="*/ 0 h 947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28822" h="947738">
                      <a:moveTo>
                        <a:pt x="315902" y="43235"/>
                      </a:moveTo>
                      <a:cubicBezTo>
                        <a:pt x="324222" y="62905"/>
                        <a:pt x="328822" y="84531"/>
                        <a:pt x="328822" y="107231"/>
                      </a:cubicBezTo>
                      <a:lnTo>
                        <a:pt x="328822" y="947738"/>
                      </a:lnTo>
                      <a:lnTo>
                        <a:pt x="0" y="947738"/>
                      </a:lnTo>
                      <a:lnTo>
                        <a:pt x="0" y="107231"/>
                      </a:lnTo>
                      <a:cubicBezTo>
                        <a:pt x="0" y="84531"/>
                        <a:pt x="4601" y="62905"/>
                        <a:pt x="12920" y="43235"/>
                      </a:cubicBezTo>
                      <a:lnTo>
                        <a:pt x="42070" y="0"/>
                      </a:lnTo>
                    </a:path>
                  </a:pathLst>
                </a:custGeom>
                <a:pattFill prst="plaid">
                  <a:fgClr>
                    <a:srgbClr val="FF6699"/>
                  </a:fgClr>
                  <a:bgClr>
                    <a:srgbClr val="FF9900"/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84" name="円/楕円 27">
                  <a:extLst>
                    <a:ext uri="{FF2B5EF4-FFF2-40B4-BE49-F238E27FC236}">
                      <a16:creationId xmlns:a16="http://schemas.microsoft.com/office/drawing/2014/main" id="{7230952B-955F-4766-B1BB-1D0ADAED1950}"/>
                    </a:ext>
                  </a:extLst>
                </p:cNvPr>
                <p:cNvSpPr/>
                <p:nvPr/>
              </p:nvSpPr>
              <p:spPr>
                <a:xfrm>
                  <a:off x="3896704" y="4677460"/>
                  <a:ext cx="215486" cy="3819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92" name="フリーフォーム: 図形 791">
                  <a:extLst>
                    <a:ext uri="{FF2B5EF4-FFF2-40B4-BE49-F238E27FC236}">
                      <a16:creationId xmlns:a16="http://schemas.microsoft.com/office/drawing/2014/main" id="{F9FD852F-CE53-487C-ACDD-CFD2B614EAEE}"/>
                    </a:ext>
                  </a:extLst>
                </p:cNvPr>
                <p:cNvSpPr/>
                <p:nvPr/>
              </p:nvSpPr>
              <p:spPr>
                <a:xfrm>
                  <a:off x="3834457" y="4252693"/>
                  <a:ext cx="950817" cy="987758"/>
                </a:xfrm>
                <a:custGeom>
                  <a:avLst/>
                  <a:gdLst>
                    <a:gd name="connsiteX0" fmla="*/ 413218 w 950817"/>
                    <a:gd name="connsiteY0" fmla="*/ 0 h 987758"/>
                    <a:gd name="connsiteX1" fmla="*/ 456938 w 950817"/>
                    <a:gd name="connsiteY1" fmla="*/ 0 h 987758"/>
                    <a:gd name="connsiteX2" fmla="*/ 950817 w 950817"/>
                    <a:gd name="connsiteY2" fmla="*/ 493879 h 987758"/>
                    <a:gd name="connsiteX3" fmla="*/ 950817 w 950817"/>
                    <a:gd name="connsiteY3" fmla="*/ 987758 h 987758"/>
                    <a:gd name="connsiteX4" fmla="*/ 560292 w 950817"/>
                    <a:gd name="connsiteY4" fmla="*/ 987758 h 987758"/>
                    <a:gd name="connsiteX5" fmla="*/ 560292 w 950817"/>
                    <a:gd name="connsiteY5" fmla="*/ 716129 h 987758"/>
                    <a:gd name="connsiteX6" fmla="*/ 66413 w 950817"/>
                    <a:gd name="connsiteY6" fmla="*/ 222250 h 987758"/>
                    <a:gd name="connsiteX7" fmla="*/ 22693 w 950817"/>
                    <a:gd name="connsiteY7" fmla="*/ 222250 h 987758"/>
                    <a:gd name="connsiteX8" fmla="*/ 0 w 950817"/>
                    <a:gd name="connsiteY8" fmla="*/ 224538 h 987758"/>
                    <a:gd name="connsiteX9" fmla="*/ 3686 w 950817"/>
                    <a:gd name="connsiteY9" fmla="*/ 217747 h 987758"/>
                    <a:gd name="connsiteX10" fmla="*/ 413218 w 950817"/>
                    <a:gd name="connsiteY10" fmla="*/ 0 h 9877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50817" h="987758">
                      <a:moveTo>
                        <a:pt x="413218" y="0"/>
                      </a:moveTo>
                      <a:lnTo>
                        <a:pt x="456938" y="0"/>
                      </a:lnTo>
                      <a:cubicBezTo>
                        <a:pt x="729700" y="0"/>
                        <a:pt x="950817" y="221117"/>
                        <a:pt x="950817" y="493879"/>
                      </a:cubicBezTo>
                      <a:lnTo>
                        <a:pt x="950817" y="987758"/>
                      </a:lnTo>
                      <a:lnTo>
                        <a:pt x="560292" y="987758"/>
                      </a:lnTo>
                      <a:lnTo>
                        <a:pt x="560292" y="716129"/>
                      </a:lnTo>
                      <a:cubicBezTo>
                        <a:pt x="560292" y="443367"/>
                        <a:pt x="339175" y="222250"/>
                        <a:pt x="66413" y="222250"/>
                      </a:cubicBezTo>
                      <a:lnTo>
                        <a:pt x="22693" y="222250"/>
                      </a:lnTo>
                      <a:lnTo>
                        <a:pt x="0" y="224538"/>
                      </a:lnTo>
                      <a:lnTo>
                        <a:pt x="3686" y="217747"/>
                      </a:lnTo>
                      <a:cubicBezTo>
                        <a:pt x="92439" y="86374"/>
                        <a:pt x="242742" y="0"/>
                        <a:pt x="413218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96" name="四角形: 角を丸くする 795">
                  <a:extLst>
                    <a:ext uri="{FF2B5EF4-FFF2-40B4-BE49-F238E27FC236}">
                      <a16:creationId xmlns:a16="http://schemas.microsoft.com/office/drawing/2014/main" id="{4A0DD4B8-5D6B-46CA-B2F0-441236099FD6}"/>
                    </a:ext>
                  </a:extLst>
                </p:cNvPr>
                <p:cNvSpPr/>
                <p:nvPr/>
              </p:nvSpPr>
              <p:spPr>
                <a:xfrm rot="19800000">
                  <a:off x="4291123" y="4667810"/>
                  <a:ext cx="162255" cy="7256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97" name="円/楕円 189">
                  <a:extLst>
                    <a:ext uri="{FF2B5EF4-FFF2-40B4-BE49-F238E27FC236}">
                      <a16:creationId xmlns:a16="http://schemas.microsoft.com/office/drawing/2014/main" id="{C6E49B62-3D08-45D5-8388-781FE0B0A728}"/>
                    </a:ext>
                  </a:extLst>
                </p:cNvPr>
                <p:cNvSpPr/>
                <p:nvPr/>
              </p:nvSpPr>
              <p:spPr>
                <a:xfrm>
                  <a:off x="4093698" y="4986208"/>
                  <a:ext cx="118865" cy="64499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75" name="フリーフォーム: 図形 174">
                <a:extLst>
                  <a:ext uri="{FF2B5EF4-FFF2-40B4-BE49-F238E27FC236}">
                    <a16:creationId xmlns:a16="http://schemas.microsoft.com/office/drawing/2014/main" id="{E81FFD13-9F34-4A8F-8BF0-704E7EEE86AF}"/>
                  </a:ext>
                </a:extLst>
              </p:cNvPr>
              <p:cNvSpPr/>
              <p:nvPr/>
            </p:nvSpPr>
            <p:spPr>
              <a:xfrm>
                <a:off x="4607262" y="4804233"/>
                <a:ext cx="693716" cy="534032"/>
              </a:xfrm>
              <a:custGeom>
                <a:avLst/>
                <a:gdLst>
                  <a:gd name="connsiteX0" fmla="*/ 641674 w 784670"/>
                  <a:gd name="connsiteY0" fmla="*/ 46610 h 536532"/>
                  <a:gd name="connsiteX1" fmla="*/ 525440 w 784670"/>
                  <a:gd name="connsiteY1" fmla="*/ 102201 h 536532"/>
                  <a:gd name="connsiteX2" fmla="*/ 456677 w 784670"/>
                  <a:gd name="connsiteY2" fmla="*/ 296677 h 536532"/>
                  <a:gd name="connsiteX3" fmla="*/ 660665 w 784670"/>
                  <a:gd name="connsiteY3" fmla="*/ 266048 h 536532"/>
                  <a:gd name="connsiteX4" fmla="*/ 729427 w 784670"/>
                  <a:gd name="connsiteY4" fmla="*/ 71573 h 536532"/>
                  <a:gd name="connsiteX5" fmla="*/ 641674 w 784670"/>
                  <a:gd name="connsiteY5" fmla="*/ 46610 h 536532"/>
                  <a:gd name="connsiteX6" fmla="*/ 653192 w 784670"/>
                  <a:gd name="connsiteY6" fmla="*/ 0 h 536532"/>
                  <a:gd name="connsiteX7" fmla="*/ 766368 w 784670"/>
                  <a:gd name="connsiteY7" fmla="*/ 47759 h 536532"/>
                  <a:gd name="connsiteX8" fmla="*/ 564326 w 784670"/>
                  <a:gd name="connsiteY8" fmla="*/ 419297 h 536532"/>
                  <a:gd name="connsiteX9" fmla="*/ 435258 w 784670"/>
                  <a:gd name="connsiteY9" fmla="*/ 492634 h 536532"/>
                  <a:gd name="connsiteX10" fmla="*/ 381545 w 784670"/>
                  <a:gd name="connsiteY10" fmla="*/ 512535 h 536532"/>
                  <a:gd name="connsiteX11" fmla="*/ 377952 w 784670"/>
                  <a:gd name="connsiteY11" fmla="*/ 514355 h 536532"/>
                  <a:gd name="connsiteX12" fmla="*/ 60614 w 784670"/>
                  <a:gd name="connsiteY12" fmla="*/ 439008 h 536532"/>
                  <a:gd name="connsiteX13" fmla="*/ 26011 w 784670"/>
                  <a:gd name="connsiteY13" fmla="*/ 219043 h 536532"/>
                  <a:gd name="connsiteX14" fmla="*/ 82517 w 784670"/>
                  <a:gd name="connsiteY14" fmla="*/ 91502 h 536532"/>
                  <a:gd name="connsiteX15" fmla="*/ 96592 w 784670"/>
                  <a:gd name="connsiteY15" fmla="*/ 97730 h 536532"/>
                  <a:gd name="connsiteX16" fmla="*/ 373719 w 784670"/>
                  <a:gd name="connsiteY16" fmla="*/ 136153 h 536532"/>
                  <a:gd name="connsiteX17" fmla="*/ 653192 w 784670"/>
                  <a:gd name="connsiteY17" fmla="*/ 0 h 536532"/>
                  <a:gd name="connsiteX0" fmla="*/ 641674 w 784670"/>
                  <a:gd name="connsiteY0" fmla="*/ 46610 h 536532"/>
                  <a:gd name="connsiteX1" fmla="*/ 525440 w 784670"/>
                  <a:gd name="connsiteY1" fmla="*/ 102201 h 536532"/>
                  <a:gd name="connsiteX2" fmla="*/ 456677 w 784670"/>
                  <a:gd name="connsiteY2" fmla="*/ 296677 h 536532"/>
                  <a:gd name="connsiteX3" fmla="*/ 660665 w 784670"/>
                  <a:gd name="connsiteY3" fmla="*/ 266048 h 536532"/>
                  <a:gd name="connsiteX4" fmla="*/ 729427 w 784670"/>
                  <a:gd name="connsiteY4" fmla="*/ 71573 h 536532"/>
                  <a:gd name="connsiteX5" fmla="*/ 641674 w 784670"/>
                  <a:gd name="connsiteY5" fmla="*/ 46610 h 536532"/>
                  <a:gd name="connsiteX6" fmla="*/ 653192 w 784670"/>
                  <a:gd name="connsiteY6" fmla="*/ 0 h 536532"/>
                  <a:gd name="connsiteX7" fmla="*/ 766368 w 784670"/>
                  <a:gd name="connsiteY7" fmla="*/ 47759 h 536532"/>
                  <a:gd name="connsiteX8" fmla="*/ 564326 w 784670"/>
                  <a:gd name="connsiteY8" fmla="*/ 419297 h 536532"/>
                  <a:gd name="connsiteX9" fmla="*/ 435258 w 784670"/>
                  <a:gd name="connsiteY9" fmla="*/ 492634 h 536532"/>
                  <a:gd name="connsiteX10" fmla="*/ 381545 w 784670"/>
                  <a:gd name="connsiteY10" fmla="*/ 512535 h 536532"/>
                  <a:gd name="connsiteX11" fmla="*/ 377952 w 784670"/>
                  <a:gd name="connsiteY11" fmla="*/ 514355 h 536532"/>
                  <a:gd name="connsiteX12" fmla="*/ 60614 w 784670"/>
                  <a:gd name="connsiteY12" fmla="*/ 439008 h 536532"/>
                  <a:gd name="connsiteX13" fmla="*/ 26011 w 784670"/>
                  <a:gd name="connsiteY13" fmla="*/ 219043 h 536532"/>
                  <a:gd name="connsiteX14" fmla="*/ 82517 w 784670"/>
                  <a:gd name="connsiteY14" fmla="*/ 91502 h 536532"/>
                  <a:gd name="connsiteX15" fmla="*/ 106646 w 784670"/>
                  <a:gd name="connsiteY15" fmla="*/ 126131 h 536532"/>
                  <a:gd name="connsiteX16" fmla="*/ 373719 w 784670"/>
                  <a:gd name="connsiteY16" fmla="*/ 136153 h 536532"/>
                  <a:gd name="connsiteX17" fmla="*/ 653192 w 784670"/>
                  <a:gd name="connsiteY17" fmla="*/ 0 h 536532"/>
                  <a:gd name="connsiteX0" fmla="*/ 639840 w 782836"/>
                  <a:gd name="connsiteY0" fmla="*/ 46610 h 535951"/>
                  <a:gd name="connsiteX1" fmla="*/ 523606 w 782836"/>
                  <a:gd name="connsiteY1" fmla="*/ 102201 h 535951"/>
                  <a:gd name="connsiteX2" fmla="*/ 454843 w 782836"/>
                  <a:gd name="connsiteY2" fmla="*/ 296677 h 535951"/>
                  <a:gd name="connsiteX3" fmla="*/ 658831 w 782836"/>
                  <a:gd name="connsiteY3" fmla="*/ 266048 h 535951"/>
                  <a:gd name="connsiteX4" fmla="*/ 727593 w 782836"/>
                  <a:gd name="connsiteY4" fmla="*/ 71573 h 535951"/>
                  <a:gd name="connsiteX5" fmla="*/ 639840 w 782836"/>
                  <a:gd name="connsiteY5" fmla="*/ 46610 h 535951"/>
                  <a:gd name="connsiteX6" fmla="*/ 651358 w 782836"/>
                  <a:gd name="connsiteY6" fmla="*/ 0 h 535951"/>
                  <a:gd name="connsiteX7" fmla="*/ 764534 w 782836"/>
                  <a:gd name="connsiteY7" fmla="*/ 47759 h 535951"/>
                  <a:gd name="connsiteX8" fmla="*/ 562492 w 782836"/>
                  <a:gd name="connsiteY8" fmla="*/ 419297 h 535951"/>
                  <a:gd name="connsiteX9" fmla="*/ 433424 w 782836"/>
                  <a:gd name="connsiteY9" fmla="*/ 492634 h 535951"/>
                  <a:gd name="connsiteX10" fmla="*/ 379711 w 782836"/>
                  <a:gd name="connsiteY10" fmla="*/ 512535 h 535951"/>
                  <a:gd name="connsiteX11" fmla="*/ 376118 w 782836"/>
                  <a:gd name="connsiteY11" fmla="*/ 514355 h 535951"/>
                  <a:gd name="connsiteX12" fmla="*/ 58780 w 782836"/>
                  <a:gd name="connsiteY12" fmla="*/ 439008 h 535951"/>
                  <a:gd name="connsiteX13" fmla="*/ 26691 w 782836"/>
                  <a:gd name="connsiteY13" fmla="*/ 245078 h 535951"/>
                  <a:gd name="connsiteX14" fmla="*/ 80683 w 782836"/>
                  <a:gd name="connsiteY14" fmla="*/ 91502 h 535951"/>
                  <a:gd name="connsiteX15" fmla="*/ 104812 w 782836"/>
                  <a:gd name="connsiteY15" fmla="*/ 126131 h 535951"/>
                  <a:gd name="connsiteX16" fmla="*/ 371885 w 782836"/>
                  <a:gd name="connsiteY16" fmla="*/ 136153 h 535951"/>
                  <a:gd name="connsiteX17" fmla="*/ 651358 w 782836"/>
                  <a:gd name="connsiteY17" fmla="*/ 0 h 535951"/>
                  <a:gd name="connsiteX0" fmla="*/ 639839 w 782835"/>
                  <a:gd name="connsiteY0" fmla="*/ 46610 h 535951"/>
                  <a:gd name="connsiteX1" fmla="*/ 523605 w 782835"/>
                  <a:gd name="connsiteY1" fmla="*/ 102201 h 535951"/>
                  <a:gd name="connsiteX2" fmla="*/ 454842 w 782835"/>
                  <a:gd name="connsiteY2" fmla="*/ 296677 h 535951"/>
                  <a:gd name="connsiteX3" fmla="*/ 658830 w 782835"/>
                  <a:gd name="connsiteY3" fmla="*/ 266048 h 535951"/>
                  <a:gd name="connsiteX4" fmla="*/ 727592 w 782835"/>
                  <a:gd name="connsiteY4" fmla="*/ 71573 h 535951"/>
                  <a:gd name="connsiteX5" fmla="*/ 639839 w 782835"/>
                  <a:gd name="connsiteY5" fmla="*/ 46610 h 535951"/>
                  <a:gd name="connsiteX6" fmla="*/ 651357 w 782835"/>
                  <a:gd name="connsiteY6" fmla="*/ 0 h 535951"/>
                  <a:gd name="connsiteX7" fmla="*/ 764533 w 782835"/>
                  <a:gd name="connsiteY7" fmla="*/ 47759 h 535951"/>
                  <a:gd name="connsiteX8" fmla="*/ 562491 w 782835"/>
                  <a:gd name="connsiteY8" fmla="*/ 419297 h 535951"/>
                  <a:gd name="connsiteX9" fmla="*/ 433423 w 782835"/>
                  <a:gd name="connsiteY9" fmla="*/ 492634 h 535951"/>
                  <a:gd name="connsiteX10" fmla="*/ 379710 w 782835"/>
                  <a:gd name="connsiteY10" fmla="*/ 512535 h 535951"/>
                  <a:gd name="connsiteX11" fmla="*/ 376117 w 782835"/>
                  <a:gd name="connsiteY11" fmla="*/ 514355 h 535951"/>
                  <a:gd name="connsiteX12" fmla="*/ 58779 w 782835"/>
                  <a:gd name="connsiteY12" fmla="*/ 439008 h 535951"/>
                  <a:gd name="connsiteX13" fmla="*/ 26690 w 782835"/>
                  <a:gd name="connsiteY13" fmla="*/ 245078 h 535951"/>
                  <a:gd name="connsiteX14" fmla="*/ 80682 w 782835"/>
                  <a:gd name="connsiteY14" fmla="*/ 91502 h 535951"/>
                  <a:gd name="connsiteX15" fmla="*/ 104811 w 782835"/>
                  <a:gd name="connsiteY15" fmla="*/ 126131 h 535951"/>
                  <a:gd name="connsiteX16" fmla="*/ 371884 w 782835"/>
                  <a:gd name="connsiteY16" fmla="*/ 136153 h 535951"/>
                  <a:gd name="connsiteX17" fmla="*/ 651357 w 782835"/>
                  <a:gd name="connsiteY17" fmla="*/ 0 h 535951"/>
                  <a:gd name="connsiteX0" fmla="*/ 620290 w 763286"/>
                  <a:gd name="connsiteY0" fmla="*/ 46610 h 535951"/>
                  <a:gd name="connsiteX1" fmla="*/ 504056 w 763286"/>
                  <a:gd name="connsiteY1" fmla="*/ 102201 h 535951"/>
                  <a:gd name="connsiteX2" fmla="*/ 435293 w 763286"/>
                  <a:gd name="connsiteY2" fmla="*/ 296677 h 535951"/>
                  <a:gd name="connsiteX3" fmla="*/ 639281 w 763286"/>
                  <a:gd name="connsiteY3" fmla="*/ 266048 h 535951"/>
                  <a:gd name="connsiteX4" fmla="*/ 708043 w 763286"/>
                  <a:gd name="connsiteY4" fmla="*/ 71573 h 535951"/>
                  <a:gd name="connsiteX5" fmla="*/ 620290 w 763286"/>
                  <a:gd name="connsiteY5" fmla="*/ 46610 h 535951"/>
                  <a:gd name="connsiteX6" fmla="*/ 631808 w 763286"/>
                  <a:gd name="connsiteY6" fmla="*/ 0 h 535951"/>
                  <a:gd name="connsiteX7" fmla="*/ 744984 w 763286"/>
                  <a:gd name="connsiteY7" fmla="*/ 47759 h 535951"/>
                  <a:gd name="connsiteX8" fmla="*/ 542942 w 763286"/>
                  <a:gd name="connsiteY8" fmla="*/ 419297 h 535951"/>
                  <a:gd name="connsiteX9" fmla="*/ 413874 w 763286"/>
                  <a:gd name="connsiteY9" fmla="*/ 492634 h 535951"/>
                  <a:gd name="connsiteX10" fmla="*/ 360161 w 763286"/>
                  <a:gd name="connsiteY10" fmla="*/ 512535 h 535951"/>
                  <a:gd name="connsiteX11" fmla="*/ 356568 w 763286"/>
                  <a:gd name="connsiteY11" fmla="*/ 514355 h 535951"/>
                  <a:gd name="connsiteX12" fmla="*/ 39230 w 763286"/>
                  <a:gd name="connsiteY12" fmla="*/ 439008 h 535951"/>
                  <a:gd name="connsiteX13" fmla="*/ 7141 w 763286"/>
                  <a:gd name="connsiteY13" fmla="*/ 245078 h 535951"/>
                  <a:gd name="connsiteX14" fmla="*/ 58620 w 763286"/>
                  <a:gd name="connsiteY14" fmla="*/ 122270 h 535951"/>
                  <a:gd name="connsiteX15" fmla="*/ 85262 w 763286"/>
                  <a:gd name="connsiteY15" fmla="*/ 126131 h 535951"/>
                  <a:gd name="connsiteX16" fmla="*/ 352335 w 763286"/>
                  <a:gd name="connsiteY16" fmla="*/ 136153 h 535951"/>
                  <a:gd name="connsiteX17" fmla="*/ 631808 w 763286"/>
                  <a:gd name="connsiteY17" fmla="*/ 0 h 535951"/>
                  <a:gd name="connsiteX0" fmla="*/ 631970 w 774966"/>
                  <a:gd name="connsiteY0" fmla="*/ 46610 h 535951"/>
                  <a:gd name="connsiteX1" fmla="*/ 515736 w 774966"/>
                  <a:gd name="connsiteY1" fmla="*/ 102201 h 535951"/>
                  <a:gd name="connsiteX2" fmla="*/ 446973 w 774966"/>
                  <a:gd name="connsiteY2" fmla="*/ 296677 h 535951"/>
                  <a:gd name="connsiteX3" fmla="*/ 650961 w 774966"/>
                  <a:gd name="connsiteY3" fmla="*/ 266048 h 535951"/>
                  <a:gd name="connsiteX4" fmla="*/ 719723 w 774966"/>
                  <a:gd name="connsiteY4" fmla="*/ 71573 h 535951"/>
                  <a:gd name="connsiteX5" fmla="*/ 631970 w 774966"/>
                  <a:gd name="connsiteY5" fmla="*/ 46610 h 535951"/>
                  <a:gd name="connsiteX6" fmla="*/ 643488 w 774966"/>
                  <a:gd name="connsiteY6" fmla="*/ 0 h 535951"/>
                  <a:gd name="connsiteX7" fmla="*/ 756664 w 774966"/>
                  <a:gd name="connsiteY7" fmla="*/ 47759 h 535951"/>
                  <a:gd name="connsiteX8" fmla="*/ 554622 w 774966"/>
                  <a:gd name="connsiteY8" fmla="*/ 419297 h 535951"/>
                  <a:gd name="connsiteX9" fmla="*/ 425554 w 774966"/>
                  <a:gd name="connsiteY9" fmla="*/ 492634 h 535951"/>
                  <a:gd name="connsiteX10" fmla="*/ 371841 w 774966"/>
                  <a:gd name="connsiteY10" fmla="*/ 512535 h 535951"/>
                  <a:gd name="connsiteX11" fmla="*/ 368248 w 774966"/>
                  <a:gd name="connsiteY11" fmla="*/ 514355 h 535951"/>
                  <a:gd name="connsiteX12" fmla="*/ 50910 w 774966"/>
                  <a:gd name="connsiteY12" fmla="*/ 439008 h 535951"/>
                  <a:gd name="connsiteX13" fmla="*/ 18821 w 774966"/>
                  <a:gd name="connsiteY13" fmla="*/ 245078 h 535951"/>
                  <a:gd name="connsiteX14" fmla="*/ 70300 w 774966"/>
                  <a:gd name="connsiteY14" fmla="*/ 122270 h 535951"/>
                  <a:gd name="connsiteX15" fmla="*/ 96942 w 774966"/>
                  <a:gd name="connsiteY15" fmla="*/ 126131 h 535951"/>
                  <a:gd name="connsiteX16" fmla="*/ 364015 w 774966"/>
                  <a:gd name="connsiteY16" fmla="*/ 136153 h 535951"/>
                  <a:gd name="connsiteX17" fmla="*/ 643488 w 774966"/>
                  <a:gd name="connsiteY17" fmla="*/ 0 h 535951"/>
                  <a:gd name="connsiteX0" fmla="*/ 625495 w 768491"/>
                  <a:gd name="connsiteY0" fmla="*/ 46610 h 535951"/>
                  <a:gd name="connsiteX1" fmla="*/ 509261 w 768491"/>
                  <a:gd name="connsiteY1" fmla="*/ 102201 h 535951"/>
                  <a:gd name="connsiteX2" fmla="*/ 440498 w 768491"/>
                  <a:gd name="connsiteY2" fmla="*/ 296677 h 535951"/>
                  <a:gd name="connsiteX3" fmla="*/ 644486 w 768491"/>
                  <a:gd name="connsiteY3" fmla="*/ 266048 h 535951"/>
                  <a:gd name="connsiteX4" fmla="*/ 713248 w 768491"/>
                  <a:gd name="connsiteY4" fmla="*/ 71573 h 535951"/>
                  <a:gd name="connsiteX5" fmla="*/ 625495 w 768491"/>
                  <a:gd name="connsiteY5" fmla="*/ 46610 h 535951"/>
                  <a:gd name="connsiteX6" fmla="*/ 637013 w 768491"/>
                  <a:gd name="connsiteY6" fmla="*/ 0 h 535951"/>
                  <a:gd name="connsiteX7" fmla="*/ 750189 w 768491"/>
                  <a:gd name="connsiteY7" fmla="*/ 47759 h 535951"/>
                  <a:gd name="connsiteX8" fmla="*/ 548147 w 768491"/>
                  <a:gd name="connsiteY8" fmla="*/ 419297 h 535951"/>
                  <a:gd name="connsiteX9" fmla="*/ 419079 w 768491"/>
                  <a:gd name="connsiteY9" fmla="*/ 492634 h 535951"/>
                  <a:gd name="connsiteX10" fmla="*/ 365366 w 768491"/>
                  <a:gd name="connsiteY10" fmla="*/ 512535 h 535951"/>
                  <a:gd name="connsiteX11" fmla="*/ 361773 w 768491"/>
                  <a:gd name="connsiteY11" fmla="*/ 514355 h 535951"/>
                  <a:gd name="connsiteX12" fmla="*/ 44435 w 768491"/>
                  <a:gd name="connsiteY12" fmla="*/ 439008 h 535951"/>
                  <a:gd name="connsiteX13" fmla="*/ 12346 w 768491"/>
                  <a:gd name="connsiteY13" fmla="*/ 245078 h 535951"/>
                  <a:gd name="connsiteX14" fmla="*/ 63825 w 768491"/>
                  <a:gd name="connsiteY14" fmla="*/ 122270 h 535951"/>
                  <a:gd name="connsiteX15" fmla="*/ 90467 w 768491"/>
                  <a:gd name="connsiteY15" fmla="*/ 126131 h 535951"/>
                  <a:gd name="connsiteX16" fmla="*/ 357540 w 768491"/>
                  <a:gd name="connsiteY16" fmla="*/ 136153 h 535951"/>
                  <a:gd name="connsiteX17" fmla="*/ 637013 w 768491"/>
                  <a:gd name="connsiteY17" fmla="*/ 0 h 535951"/>
                  <a:gd name="connsiteX0" fmla="*/ 622098 w 765094"/>
                  <a:gd name="connsiteY0" fmla="*/ 46610 h 535951"/>
                  <a:gd name="connsiteX1" fmla="*/ 505864 w 765094"/>
                  <a:gd name="connsiteY1" fmla="*/ 102201 h 535951"/>
                  <a:gd name="connsiteX2" fmla="*/ 437101 w 765094"/>
                  <a:gd name="connsiteY2" fmla="*/ 296677 h 535951"/>
                  <a:gd name="connsiteX3" fmla="*/ 641089 w 765094"/>
                  <a:gd name="connsiteY3" fmla="*/ 266048 h 535951"/>
                  <a:gd name="connsiteX4" fmla="*/ 709851 w 765094"/>
                  <a:gd name="connsiteY4" fmla="*/ 71573 h 535951"/>
                  <a:gd name="connsiteX5" fmla="*/ 622098 w 765094"/>
                  <a:gd name="connsiteY5" fmla="*/ 46610 h 535951"/>
                  <a:gd name="connsiteX6" fmla="*/ 633616 w 765094"/>
                  <a:gd name="connsiteY6" fmla="*/ 0 h 535951"/>
                  <a:gd name="connsiteX7" fmla="*/ 746792 w 765094"/>
                  <a:gd name="connsiteY7" fmla="*/ 47759 h 535951"/>
                  <a:gd name="connsiteX8" fmla="*/ 544750 w 765094"/>
                  <a:gd name="connsiteY8" fmla="*/ 419297 h 535951"/>
                  <a:gd name="connsiteX9" fmla="*/ 415682 w 765094"/>
                  <a:gd name="connsiteY9" fmla="*/ 492634 h 535951"/>
                  <a:gd name="connsiteX10" fmla="*/ 361969 w 765094"/>
                  <a:gd name="connsiteY10" fmla="*/ 512535 h 535951"/>
                  <a:gd name="connsiteX11" fmla="*/ 358376 w 765094"/>
                  <a:gd name="connsiteY11" fmla="*/ 514355 h 535951"/>
                  <a:gd name="connsiteX12" fmla="*/ 41038 w 765094"/>
                  <a:gd name="connsiteY12" fmla="*/ 439008 h 535951"/>
                  <a:gd name="connsiteX13" fmla="*/ 8949 w 765094"/>
                  <a:gd name="connsiteY13" fmla="*/ 245078 h 535951"/>
                  <a:gd name="connsiteX14" fmla="*/ 87070 w 765094"/>
                  <a:gd name="connsiteY14" fmla="*/ 126131 h 535951"/>
                  <a:gd name="connsiteX15" fmla="*/ 354143 w 765094"/>
                  <a:gd name="connsiteY15" fmla="*/ 136153 h 535951"/>
                  <a:gd name="connsiteX16" fmla="*/ 633616 w 765094"/>
                  <a:gd name="connsiteY16" fmla="*/ 0 h 535951"/>
                  <a:gd name="connsiteX0" fmla="*/ 633900 w 776896"/>
                  <a:gd name="connsiteY0" fmla="*/ 46610 h 535951"/>
                  <a:gd name="connsiteX1" fmla="*/ 517666 w 776896"/>
                  <a:gd name="connsiteY1" fmla="*/ 102201 h 535951"/>
                  <a:gd name="connsiteX2" fmla="*/ 448903 w 776896"/>
                  <a:gd name="connsiteY2" fmla="*/ 296677 h 535951"/>
                  <a:gd name="connsiteX3" fmla="*/ 652891 w 776896"/>
                  <a:gd name="connsiteY3" fmla="*/ 266048 h 535951"/>
                  <a:gd name="connsiteX4" fmla="*/ 721653 w 776896"/>
                  <a:gd name="connsiteY4" fmla="*/ 71573 h 535951"/>
                  <a:gd name="connsiteX5" fmla="*/ 633900 w 776896"/>
                  <a:gd name="connsiteY5" fmla="*/ 46610 h 535951"/>
                  <a:gd name="connsiteX6" fmla="*/ 645418 w 776896"/>
                  <a:gd name="connsiteY6" fmla="*/ 0 h 535951"/>
                  <a:gd name="connsiteX7" fmla="*/ 758594 w 776896"/>
                  <a:gd name="connsiteY7" fmla="*/ 47759 h 535951"/>
                  <a:gd name="connsiteX8" fmla="*/ 556552 w 776896"/>
                  <a:gd name="connsiteY8" fmla="*/ 419297 h 535951"/>
                  <a:gd name="connsiteX9" fmla="*/ 427484 w 776896"/>
                  <a:gd name="connsiteY9" fmla="*/ 492634 h 535951"/>
                  <a:gd name="connsiteX10" fmla="*/ 373771 w 776896"/>
                  <a:gd name="connsiteY10" fmla="*/ 512535 h 535951"/>
                  <a:gd name="connsiteX11" fmla="*/ 370178 w 776896"/>
                  <a:gd name="connsiteY11" fmla="*/ 514355 h 535951"/>
                  <a:gd name="connsiteX12" fmla="*/ 52840 w 776896"/>
                  <a:gd name="connsiteY12" fmla="*/ 439008 h 535951"/>
                  <a:gd name="connsiteX13" fmla="*/ 20751 w 776896"/>
                  <a:gd name="connsiteY13" fmla="*/ 245078 h 535951"/>
                  <a:gd name="connsiteX14" fmla="*/ 98872 w 776896"/>
                  <a:gd name="connsiteY14" fmla="*/ 126131 h 535951"/>
                  <a:gd name="connsiteX15" fmla="*/ 365945 w 776896"/>
                  <a:gd name="connsiteY15" fmla="*/ 136153 h 535951"/>
                  <a:gd name="connsiteX16" fmla="*/ 645418 w 776896"/>
                  <a:gd name="connsiteY16" fmla="*/ 0 h 535951"/>
                  <a:gd name="connsiteX0" fmla="*/ 633900 w 776896"/>
                  <a:gd name="connsiteY0" fmla="*/ 46610 h 535951"/>
                  <a:gd name="connsiteX1" fmla="*/ 517666 w 776896"/>
                  <a:gd name="connsiteY1" fmla="*/ 102201 h 535951"/>
                  <a:gd name="connsiteX2" fmla="*/ 448903 w 776896"/>
                  <a:gd name="connsiteY2" fmla="*/ 296677 h 535951"/>
                  <a:gd name="connsiteX3" fmla="*/ 652891 w 776896"/>
                  <a:gd name="connsiteY3" fmla="*/ 266048 h 535951"/>
                  <a:gd name="connsiteX4" fmla="*/ 721653 w 776896"/>
                  <a:gd name="connsiteY4" fmla="*/ 71573 h 535951"/>
                  <a:gd name="connsiteX5" fmla="*/ 633900 w 776896"/>
                  <a:gd name="connsiteY5" fmla="*/ 46610 h 535951"/>
                  <a:gd name="connsiteX6" fmla="*/ 645418 w 776896"/>
                  <a:gd name="connsiteY6" fmla="*/ 0 h 535951"/>
                  <a:gd name="connsiteX7" fmla="*/ 758594 w 776896"/>
                  <a:gd name="connsiteY7" fmla="*/ 47759 h 535951"/>
                  <a:gd name="connsiteX8" fmla="*/ 556552 w 776896"/>
                  <a:gd name="connsiteY8" fmla="*/ 419297 h 535951"/>
                  <a:gd name="connsiteX9" fmla="*/ 427484 w 776896"/>
                  <a:gd name="connsiteY9" fmla="*/ 492634 h 535951"/>
                  <a:gd name="connsiteX10" fmla="*/ 373771 w 776896"/>
                  <a:gd name="connsiteY10" fmla="*/ 512535 h 535951"/>
                  <a:gd name="connsiteX11" fmla="*/ 370178 w 776896"/>
                  <a:gd name="connsiteY11" fmla="*/ 514355 h 535951"/>
                  <a:gd name="connsiteX12" fmla="*/ 52840 w 776896"/>
                  <a:gd name="connsiteY12" fmla="*/ 439008 h 535951"/>
                  <a:gd name="connsiteX13" fmla="*/ 20751 w 776896"/>
                  <a:gd name="connsiteY13" fmla="*/ 245078 h 535951"/>
                  <a:gd name="connsiteX14" fmla="*/ 98872 w 776896"/>
                  <a:gd name="connsiteY14" fmla="*/ 126131 h 535951"/>
                  <a:gd name="connsiteX15" fmla="*/ 365945 w 776896"/>
                  <a:gd name="connsiteY15" fmla="*/ 136153 h 535951"/>
                  <a:gd name="connsiteX16" fmla="*/ 645418 w 776896"/>
                  <a:gd name="connsiteY16" fmla="*/ 0 h 535951"/>
                  <a:gd name="connsiteX0" fmla="*/ 621754 w 764750"/>
                  <a:gd name="connsiteY0" fmla="*/ 46610 h 535951"/>
                  <a:gd name="connsiteX1" fmla="*/ 505520 w 764750"/>
                  <a:gd name="connsiteY1" fmla="*/ 102201 h 535951"/>
                  <a:gd name="connsiteX2" fmla="*/ 436757 w 764750"/>
                  <a:gd name="connsiteY2" fmla="*/ 296677 h 535951"/>
                  <a:gd name="connsiteX3" fmla="*/ 640745 w 764750"/>
                  <a:gd name="connsiteY3" fmla="*/ 266048 h 535951"/>
                  <a:gd name="connsiteX4" fmla="*/ 709507 w 764750"/>
                  <a:gd name="connsiteY4" fmla="*/ 71573 h 535951"/>
                  <a:gd name="connsiteX5" fmla="*/ 621754 w 764750"/>
                  <a:gd name="connsiteY5" fmla="*/ 46610 h 535951"/>
                  <a:gd name="connsiteX6" fmla="*/ 633272 w 764750"/>
                  <a:gd name="connsiteY6" fmla="*/ 0 h 535951"/>
                  <a:gd name="connsiteX7" fmla="*/ 746448 w 764750"/>
                  <a:gd name="connsiteY7" fmla="*/ 47759 h 535951"/>
                  <a:gd name="connsiteX8" fmla="*/ 544406 w 764750"/>
                  <a:gd name="connsiteY8" fmla="*/ 419297 h 535951"/>
                  <a:gd name="connsiteX9" fmla="*/ 415338 w 764750"/>
                  <a:gd name="connsiteY9" fmla="*/ 492634 h 535951"/>
                  <a:gd name="connsiteX10" fmla="*/ 361625 w 764750"/>
                  <a:gd name="connsiteY10" fmla="*/ 512535 h 535951"/>
                  <a:gd name="connsiteX11" fmla="*/ 358032 w 764750"/>
                  <a:gd name="connsiteY11" fmla="*/ 514355 h 535951"/>
                  <a:gd name="connsiteX12" fmla="*/ 40694 w 764750"/>
                  <a:gd name="connsiteY12" fmla="*/ 439008 h 535951"/>
                  <a:gd name="connsiteX13" fmla="*/ 8605 w 764750"/>
                  <a:gd name="connsiteY13" fmla="*/ 245078 h 535951"/>
                  <a:gd name="connsiteX14" fmla="*/ 81698 w 764750"/>
                  <a:gd name="connsiteY14" fmla="*/ 128498 h 535951"/>
                  <a:gd name="connsiteX15" fmla="*/ 353799 w 764750"/>
                  <a:gd name="connsiteY15" fmla="*/ 136153 h 535951"/>
                  <a:gd name="connsiteX16" fmla="*/ 633272 w 764750"/>
                  <a:gd name="connsiteY16" fmla="*/ 0 h 535951"/>
                  <a:gd name="connsiteX0" fmla="*/ 635727 w 778723"/>
                  <a:gd name="connsiteY0" fmla="*/ 46610 h 535951"/>
                  <a:gd name="connsiteX1" fmla="*/ 519493 w 778723"/>
                  <a:gd name="connsiteY1" fmla="*/ 102201 h 535951"/>
                  <a:gd name="connsiteX2" fmla="*/ 450730 w 778723"/>
                  <a:gd name="connsiteY2" fmla="*/ 296677 h 535951"/>
                  <a:gd name="connsiteX3" fmla="*/ 654718 w 778723"/>
                  <a:gd name="connsiteY3" fmla="*/ 266048 h 535951"/>
                  <a:gd name="connsiteX4" fmla="*/ 723480 w 778723"/>
                  <a:gd name="connsiteY4" fmla="*/ 71573 h 535951"/>
                  <a:gd name="connsiteX5" fmla="*/ 635727 w 778723"/>
                  <a:gd name="connsiteY5" fmla="*/ 46610 h 535951"/>
                  <a:gd name="connsiteX6" fmla="*/ 647245 w 778723"/>
                  <a:gd name="connsiteY6" fmla="*/ 0 h 535951"/>
                  <a:gd name="connsiteX7" fmla="*/ 760421 w 778723"/>
                  <a:gd name="connsiteY7" fmla="*/ 47759 h 535951"/>
                  <a:gd name="connsiteX8" fmla="*/ 558379 w 778723"/>
                  <a:gd name="connsiteY8" fmla="*/ 419297 h 535951"/>
                  <a:gd name="connsiteX9" fmla="*/ 429311 w 778723"/>
                  <a:gd name="connsiteY9" fmla="*/ 492634 h 535951"/>
                  <a:gd name="connsiteX10" fmla="*/ 375598 w 778723"/>
                  <a:gd name="connsiteY10" fmla="*/ 512535 h 535951"/>
                  <a:gd name="connsiteX11" fmla="*/ 372005 w 778723"/>
                  <a:gd name="connsiteY11" fmla="*/ 514355 h 535951"/>
                  <a:gd name="connsiteX12" fmla="*/ 54667 w 778723"/>
                  <a:gd name="connsiteY12" fmla="*/ 439008 h 535951"/>
                  <a:gd name="connsiteX13" fmla="*/ 22578 w 778723"/>
                  <a:gd name="connsiteY13" fmla="*/ 245078 h 535951"/>
                  <a:gd name="connsiteX14" fmla="*/ 95671 w 778723"/>
                  <a:gd name="connsiteY14" fmla="*/ 128498 h 535951"/>
                  <a:gd name="connsiteX15" fmla="*/ 367772 w 778723"/>
                  <a:gd name="connsiteY15" fmla="*/ 136153 h 535951"/>
                  <a:gd name="connsiteX16" fmla="*/ 647245 w 778723"/>
                  <a:gd name="connsiteY16" fmla="*/ 0 h 535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78723" h="535951">
                    <a:moveTo>
                      <a:pt x="635727" y="46610"/>
                    </a:moveTo>
                    <a:cubicBezTo>
                      <a:pt x="598813" y="52153"/>
                      <a:pt x="557152" y="71121"/>
                      <a:pt x="519493" y="102201"/>
                    </a:cubicBezTo>
                    <a:cubicBezTo>
                      <a:pt x="444175" y="164362"/>
                      <a:pt x="413389" y="251432"/>
                      <a:pt x="450730" y="296677"/>
                    </a:cubicBezTo>
                    <a:cubicBezTo>
                      <a:pt x="488072" y="341922"/>
                      <a:pt x="579400" y="328209"/>
                      <a:pt x="654718" y="266048"/>
                    </a:cubicBezTo>
                    <a:cubicBezTo>
                      <a:pt x="730035" y="203887"/>
                      <a:pt x="760821" y="116818"/>
                      <a:pt x="723480" y="71573"/>
                    </a:cubicBezTo>
                    <a:cubicBezTo>
                      <a:pt x="704809" y="48950"/>
                      <a:pt x="672642" y="41067"/>
                      <a:pt x="635727" y="46610"/>
                    </a:cubicBezTo>
                    <a:close/>
                    <a:moveTo>
                      <a:pt x="647245" y="0"/>
                    </a:moveTo>
                    <a:cubicBezTo>
                      <a:pt x="697854" y="687"/>
                      <a:pt x="738098" y="16203"/>
                      <a:pt x="760421" y="47759"/>
                    </a:cubicBezTo>
                    <a:cubicBezTo>
                      <a:pt x="819949" y="131909"/>
                      <a:pt x="729492" y="298252"/>
                      <a:pt x="558379" y="419297"/>
                    </a:cubicBezTo>
                    <a:cubicBezTo>
                      <a:pt x="515601" y="449558"/>
                      <a:pt x="471832" y="474123"/>
                      <a:pt x="429311" y="492634"/>
                    </a:cubicBezTo>
                    <a:lnTo>
                      <a:pt x="375598" y="512535"/>
                    </a:lnTo>
                    <a:lnTo>
                      <a:pt x="372005" y="514355"/>
                    </a:lnTo>
                    <a:cubicBezTo>
                      <a:pt x="197068" y="578411"/>
                      <a:pt x="112905" y="483887"/>
                      <a:pt x="54667" y="439008"/>
                    </a:cubicBezTo>
                    <a:cubicBezTo>
                      <a:pt x="-3571" y="394129"/>
                      <a:pt x="-16930" y="296830"/>
                      <a:pt x="22578" y="245078"/>
                    </a:cubicBezTo>
                    <a:cubicBezTo>
                      <a:pt x="62086" y="193326"/>
                      <a:pt x="53220" y="191621"/>
                      <a:pt x="95671" y="128498"/>
                    </a:cubicBezTo>
                    <a:cubicBezTo>
                      <a:pt x="149364" y="134352"/>
                      <a:pt x="314972" y="140193"/>
                      <a:pt x="367772" y="136153"/>
                    </a:cubicBezTo>
                    <a:cubicBezTo>
                      <a:pt x="458158" y="55571"/>
                      <a:pt x="586963" y="13145"/>
                      <a:pt x="647245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>
                <a:solidFill>
                  <a:srgbClr val="FF66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75" name="フリーフォーム: 図形 274">
              <a:extLst>
                <a:ext uri="{FF2B5EF4-FFF2-40B4-BE49-F238E27FC236}">
                  <a16:creationId xmlns:a16="http://schemas.microsoft.com/office/drawing/2014/main" id="{BFAE22BA-9D0A-4A11-B2F3-7A3D53137E72}"/>
                </a:ext>
              </a:extLst>
            </p:cNvPr>
            <p:cNvSpPr/>
            <p:nvPr/>
          </p:nvSpPr>
          <p:spPr>
            <a:xfrm rot="15300000">
              <a:off x="4704210" y="4784679"/>
              <a:ext cx="118445" cy="126575"/>
            </a:xfrm>
            <a:custGeom>
              <a:avLst/>
              <a:gdLst>
                <a:gd name="connsiteX0" fmla="*/ 100347 w 285750"/>
                <a:gd name="connsiteY0" fmla="*/ 0 h 305363"/>
                <a:gd name="connsiteX1" fmla="*/ 185403 w 285750"/>
                <a:gd name="connsiteY1" fmla="*/ 0 h 305363"/>
                <a:gd name="connsiteX2" fmla="*/ 285750 w 285750"/>
                <a:gd name="connsiteY2" fmla="*/ 305363 h 305363"/>
                <a:gd name="connsiteX3" fmla="*/ 223218 w 285750"/>
                <a:gd name="connsiteY3" fmla="*/ 305363 h 305363"/>
                <a:gd name="connsiteX4" fmla="*/ 142875 w 285750"/>
                <a:gd name="connsiteY4" fmla="*/ 60058 h 305363"/>
                <a:gd name="connsiteX5" fmla="*/ 62532 w 285750"/>
                <a:gd name="connsiteY5" fmla="*/ 305363 h 305363"/>
                <a:gd name="connsiteX6" fmla="*/ 0 w 285750"/>
                <a:gd name="connsiteY6" fmla="*/ 305363 h 305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0" h="305363">
                  <a:moveTo>
                    <a:pt x="100347" y="0"/>
                  </a:moveTo>
                  <a:lnTo>
                    <a:pt x="185403" y="0"/>
                  </a:lnTo>
                  <a:lnTo>
                    <a:pt x="285750" y="305363"/>
                  </a:lnTo>
                  <a:lnTo>
                    <a:pt x="223218" y="305363"/>
                  </a:lnTo>
                  <a:lnTo>
                    <a:pt x="142875" y="60058"/>
                  </a:lnTo>
                  <a:lnTo>
                    <a:pt x="62532" y="305363"/>
                  </a:lnTo>
                  <a:lnTo>
                    <a:pt x="0" y="305363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76" name="四角形: 上の 2 つの角を丸める 275">
              <a:extLst>
                <a:ext uri="{FF2B5EF4-FFF2-40B4-BE49-F238E27FC236}">
                  <a16:creationId xmlns:a16="http://schemas.microsoft.com/office/drawing/2014/main" id="{FA3C1CC3-0E0F-49D2-ACF9-E0684401A3DC}"/>
                </a:ext>
              </a:extLst>
            </p:cNvPr>
            <p:cNvSpPr/>
            <p:nvPr/>
          </p:nvSpPr>
          <p:spPr>
            <a:xfrm rot="5400000">
              <a:off x="5001687" y="4432074"/>
              <a:ext cx="29324" cy="78248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77" name="四角形: 角を丸くする 276">
              <a:extLst>
                <a:ext uri="{FF2B5EF4-FFF2-40B4-BE49-F238E27FC236}">
                  <a16:creationId xmlns:a16="http://schemas.microsoft.com/office/drawing/2014/main" id="{FCAC71C0-0E1F-4AA6-99CD-13C7E6EB815A}"/>
                </a:ext>
              </a:extLst>
            </p:cNvPr>
            <p:cNvSpPr/>
            <p:nvPr/>
          </p:nvSpPr>
          <p:spPr>
            <a:xfrm>
              <a:off x="4606990" y="4670280"/>
              <a:ext cx="29499" cy="339055"/>
            </a:xfrm>
            <a:prstGeom prst="roundRect">
              <a:avLst>
                <a:gd name="adj" fmla="val 50000"/>
              </a:avLst>
            </a:prstGeom>
            <a:solidFill>
              <a:schemeClr val="accent2">
                <a:lumMod val="75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78" name="フリーフォーム: 図形 277">
              <a:extLst>
                <a:ext uri="{FF2B5EF4-FFF2-40B4-BE49-F238E27FC236}">
                  <a16:creationId xmlns:a16="http://schemas.microsoft.com/office/drawing/2014/main" id="{C78CE7AE-5F8A-44A0-AA41-338CC576F845}"/>
                </a:ext>
              </a:extLst>
            </p:cNvPr>
            <p:cNvSpPr/>
            <p:nvPr/>
          </p:nvSpPr>
          <p:spPr>
            <a:xfrm rot="900000" flipH="1">
              <a:off x="5095133" y="4810646"/>
              <a:ext cx="213882" cy="331853"/>
            </a:xfrm>
            <a:custGeom>
              <a:avLst/>
              <a:gdLst>
                <a:gd name="connsiteX0" fmla="*/ 109805 w 188990"/>
                <a:gd name="connsiteY0" fmla="*/ 0 h 342286"/>
                <a:gd name="connsiteX1" fmla="*/ 0 w 188990"/>
                <a:gd name="connsiteY1" fmla="*/ 171143 h 342286"/>
                <a:gd name="connsiteX2" fmla="*/ 109805 w 188990"/>
                <a:gd name="connsiteY2" fmla="*/ 342286 h 342286"/>
                <a:gd name="connsiteX3" fmla="*/ 111831 w 188990"/>
                <a:gd name="connsiteY3" fmla="*/ 341648 h 342286"/>
                <a:gd name="connsiteX4" fmla="*/ 188990 w 188990"/>
                <a:gd name="connsiteY4" fmla="*/ 53688 h 342286"/>
                <a:gd name="connsiteX5" fmla="*/ 187449 w 188990"/>
                <a:gd name="connsiteY5" fmla="*/ 50126 h 342286"/>
                <a:gd name="connsiteX6" fmla="*/ 109805 w 188990"/>
                <a:gd name="connsiteY6" fmla="*/ 0 h 342286"/>
                <a:gd name="connsiteX0" fmla="*/ 109805 w 188990"/>
                <a:gd name="connsiteY0" fmla="*/ 0 h 342286"/>
                <a:gd name="connsiteX1" fmla="*/ 0 w 188990"/>
                <a:gd name="connsiteY1" fmla="*/ 171143 h 342286"/>
                <a:gd name="connsiteX2" fmla="*/ 109805 w 188990"/>
                <a:gd name="connsiteY2" fmla="*/ 342286 h 342286"/>
                <a:gd name="connsiteX3" fmla="*/ 111831 w 188990"/>
                <a:gd name="connsiteY3" fmla="*/ 341648 h 342286"/>
                <a:gd name="connsiteX4" fmla="*/ 178321 w 188990"/>
                <a:gd name="connsiteY4" fmla="*/ 93383 h 342286"/>
                <a:gd name="connsiteX5" fmla="*/ 188990 w 188990"/>
                <a:gd name="connsiteY5" fmla="*/ 53688 h 342286"/>
                <a:gd name="connsiteX6" fmla="*/ 187449 w 188990"/>
                <a:gd name="connsiteY6" fmla="*/ 50126 h 342286"/>
                <a:gd name="connsiteX7" fmla="*/ 109805 w 188990"/>
                <a:gd name="connsiteY7" fmla="*/ 0 h 342286"/>
                <a:gd name="connsiteX0" fmla="*/ 178321 w 269761"/>
                <a:gd name="connsiteY0" fmla="*/ 93383 h 342286"/>
                <a:gd name="connsiteX1" fmla="*/ 188990 w 269761"/>
                <a:gd name="connsiteY1" fmla="*/ 53688 h 342286"/>
                <a:gd name="connsiteX2" fmla="*/ 187449 w 269761"/>
                <a:gd name="connsiteY2" fmla="*/ 50126 h 342286"/>
                <a:gd name="connsiteX3" fmla="*/ 109805 w 269761"/>
                <a:gd name="connsiteY3" fmla="*/ 0 h 342286"/>
                <a:gd name="connsiteX4" fmla="*/ 0 w 269761"/>
                <a:gd name="connsiteY4" fmla="*/ 171143 h 342286"/>
                <a:gd name="connsiteX5" fmla="*/ 109805 w 269761"/>
                <a:gd name="connsiteY5" fmla="*/ 342286 h 342286"/>
                <a:gd name="connsiteX6" fmla="*/ 111831 w 269761"/>
                <a:gd name="connsiteY6" fmla="*/ 341648 h 342286"/>
                <a:gd name="connsiteX7" fmla="*/ 269761 w 269761"/>
                <a:gd name="connsiteY7" fmla="*/ 184823 h 342286"/>
                <a:gd name="connsiteX0" fmla="*/ 188990 w 269761"/>
                <a:gd name="connsiteY0" fmla="*/ 53688 h 342286"/>
                <a:gd name="connsiteX1" fmla="*/ 187449 w 269761"/>
                <a:gd name="connsiteY1" fmla="*/ 50126 h 342286"/>
                <a:gd name="connsiteX2" fmla="*/ 109805 w 269761"/>
                <a:gd name="connsiteY2" fmla="*/ 0 h 342286"/>
                <a:gd name="connsiteX3" fmla="*/ 0 w 269761"/>
                <a:gd name="connsiteY3" fmla="*/ 171143 h 342286"/>
                <a:gd name="connsiteX4" fmla="*/ 109805 w 269761"/>
                <a:gd name="connsiteY4" fmla="*/ 342286 h 342286"/>
                <a:gd name="connsiteX5" fmla="*/ 111831 w 269761"/>
                <a:gd name="connsiteY5" fmla="*/ 341648 h 342286"/>
                <a:gd name="connsiteX6" fmla="*/ 269761 w 269761"/>
                <a:gd name="connsiteY6" fmla="*/ 184823 h 342286"/>
                <a:gd name="connsiteX0" fmla="*/ 188990 w 188990"/>
                <a:gd name="connsiteY0" fmla="*/ 53688 h 342286"/>
                <a:gd name="connsiteX1" fmla="*/ 187449 w 188990"/>
                <a:gd name="connsiteY1" fmla="*/ 50126 h 342286"/>
                <a:gd name="connsiteX2" fmla="*/ 109805 w 188990"/>
                <a:gd name="connsiteY2" fmla="*/ 0 h 342286"/>
                <a:gd name="connsiteX3" fmla="*/ 0 w 188990"/>
                <a:gd name="connsiteY3" fmla="*/ 171143 h 342286"/>
                <a:gd name="connsiteX4" fmla="*/ 109805 w 188990"/>
                <a:gd name="connsiteY4" fmla="*/ 342286 h 342286"/>
                <a:gd name="connsiteX5" fmla="*/ 111831 w 188990"/>
                <a:gd name="connsiteY5" fmla="*/ 341648 h 342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8990" h="342286">
                  <a:moveTo>
                    <a:pt x="188990" y="53688"/>
                  </a:moveTo>
                  <a:lnTo>
                    <a:pt x="187449" y="50126"/>
                  </a:lnTo>
                  <a:cubicBezTo>
                    <a:pt x="167578" y="19156"/>
                    <a:pt x="140127" y="0"/>
                    <a:pt x="109805" y="0"/>
                  </a:cubicBezTo>
                  <a:cubicBezTo>
                    <a:pt x="49161" y="0"/>
                    <a:pt x="0" y="76623"/>
                    <a:pt x="0" y="171143"/>
                  </a:cubicBezTo>
                  <a:cubicBezTo>
                    <a:pt x="0" y="265663"/>
                    <a:pt x="49161" y="342286"/>
                    <a:pt x="109805" y="342286"/>
                  </a:cubicBezTo>
                  <a:lnTo>
                    <a:pt x="111831" y="341648"/>
                  </a:lnTo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79" name="フリーフォーム: 図形 278">
              <a:extLst>
                <a:ext uri="{FF2B5EF4-FFF2-40B4-BE49-F238E27FC236}">
                  <a16:creationId xmlns:a16="http://schemas.microsoft.com/office/drawing/2014/main" id="{034F265C-ED25-4C18-B436-A880121907AF}"/>
                </a:ext>
              </a:extLst>
            </p:cNvPr>
            <p:cNvSpPr/>
            <p:nvPr/>
          </p:nvSpPr>
          <p:spPr>
            <a:xfrm rot="900000" flipH="1">
              <a:off x="5115732" y="4865745"/>
              <a:ext cx="148711" cy="216151"/>
            </a:xfrm>
            <a:custGeom>
              <a:avLst/>
              <a:gdLst>
                <a:gd name="connsiteX0" fmla="*/ 70049 w 131404"/>
                <a:gd name="connsiteY0" fmla="*/ 0 h 222946"/>
                <a:gd name="connsiteX1" fmla="*/ 0 w 131404"/>
                <a:gd name="connsiteY1" fmla="*/ 111473 h 222946"/>
                <a:gd name="connsiteX2" fmla="*/ 70049 w 131404"/>
                <a:gd name="connsiteY2" fmla="*/ 222946 h 222946"/>
                <a:gd name="connsiteX3" fmla="*/ 89572 w 131404"/>
                <a:gd name="connsiteY3" fmla="*/ 216674 h 222946"/>
                <a:gd name="connsiteX4" fmla="*/ 131404 w 131404"/>
                <a:gd name="connsiteY4" fmla="*/ 60555 h 222946"/>
                <a:gd name="connsiteX5" fmla="*/ 119581 w 131404"/>
                <a:gd name="connsiteY5" fmla="*/ 32650 h 222946"/>
                <a:gd name="connsiteX6" fmla="*/ 70049 w 131404"/>
                <a:gd name="connsiteY6" fmla="*/ 0 h 222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1404" h="222946">
                  <a:moveTo>
                    <a:pt x="70049" y="0"/>
                  </a:moveTo>
                  <a:cubicBezTo>
                    <a:pt x="31362" y="0"/>
                    <a:pt x="0" y="49908"/>
                    <a:pt x="0" y="111473"/>
                  </a:cubicBezTo>
                  <a:cubicBezTo>
                    <a:pt x="0" y="173038"/>
                    <a:pt x="31362" y="222946"/>
                    <a:pt x="70049" y="222946"/>
                  </a:cubicBezTo>
                  <a:lnTo>
                    <a:pt x="89572" y="216674"/>
                  </a:lnTo>
                  <a:lnTo>
                    <a:pt x="131404" y="60555"/>
                  </a:lnTo>
                  <a:lnTo>
                    <a:pt x="119581" y="32650"/>
                  </a:lnTo>
                  <a:cubicBezTo>
                    <a:pt x="106905" y="12477"/>
                    <a:pt x="89392" y="0"/>
                    <a:pt x="70049" y="0"/>
                  </a:cubicBezTo>
                  <a:close/>
                </a:path>
              </a:pathLst>
            </a:custGeom>
            <a:solidFill>
              <a:srgbClr val="FF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ACD3BD45-8040-4733-BCE7-196A166C0187}"/>
              </a:ext>
            </a:extLst>
          </p:cNvPr>
          <p:cNvGrpSpPr/>
          <p:nvPr/>
        </p:nvGrpSpPr>
        <p:grpSpPr>
          <a:xfrm>
            <a:off x="7443273" y="4217933"/>
            <a:ext cx="1080521" cy="2224050"/>
            <a:chOff x="7443273" y="4217933"/>
            <a:chExt cx="1080521" cy="2224050"/>
          </a:xfrm>
        </p:grpSpPr>
        <p:grpSp>
          <p:nvGrpSpPr>
            <p:cNvPr id="343" name="グループ化 342">
              <a:extLst>
                <a:ext uri="{FF2B5EF4-FFF2-40B4-BE49-F238E27FC236}">
                  <a16:creationId xmlns:a16="http://schemas.microsoft.com/office/drawing/2014/main" id="{99494666-07C4-4880-9A24-0686CD82FDA3}"/>
                </a:ext>
              </a:extLst>
            </p:cNvPr>
            <p:cNvGrpSpPr/>
            <p:nvPr/>
          </p:nvGrpSpPr>
          <p:grpSpPr>
            <a:xfrm rot="19800000">
              <a:off x="7521237" y="5159823"/>
              <a:ext cx="334198" cy="1045495"/>
              <a:chOff x="3429820" y="5114136"/>
              <a:chExt cx="408367" cy="1277524"/>
            </a:xfrm>
          </p:grpSpPr>
          <p:sp>
            <p:nvSpPr>
              <p:cNvPr id="344" name="フリーフォーム: 図形 343">
                <a:extLst>
                  <a:ext uri="{FF2B5EF4-FFF2-40B4-BE49-F238E27FC236}">
                    <a16:creationId xmlns:a16="http://schemas.microsoft.com/office/drawing/2014/main" id="{93A34977-A04B-459F-8369-880CFD3F7B88}"/>
                  </a:ext>
                </a:extLst>
              </p:cNvPr>
              <p:cNvSpPr/>
              <p:nvPr/>
            </p:nvSpPr>
            <p:spPr>
              <a:xfrm>
                <a:off x="3431197" y="5233530"/>
                <a:ext cx="335509" cy="1158130"/>
              </a:xfrm>
              <a:custGeom>
                <a:avLst/>
                <a:gdLst>
                  <a:gd name="connsiteX0" fmla="*/ 43820 w 335509"/>
                  <a:gd name="connsiteY0" fmla="*/ 0 h 1158130"/>
                  <a:gd name="connsiteX1" fmla="*/ 291689 w 335509"/>
                  <a:gd name="connsiteY1" fmla="*/ 0 h 1158130"/>
                  <a:gd name="connsiteX2" fmla="*/ 335509 w 335509"/>
                  <a:gd name="connsiteY2" fmla="*/ 43820 h 1158130"/>
                  <a:gd name="connsiteX3" fmla="*/ 335509 w 335509"/>
                  <a:gd name="connsiteY3" fmla="*/ 131457 h 1158130"/>
                  <a:gd name="connsiteX4" fmla="*/ 297006 w 335509"/>
                  <a:gd name="connsiteY4" fmla="*/ 224412 h 1158130"/>
                  <a:gd name="connsiteX5" fmla="*/ 257107 w 335509"/>
                  <a:gd name="connsiteY5" fmla="*/ 251312 h 1158130"/>
                  <a:gd name="connsiteX6" fmla="*/ 257107 w 335509"/>
                  <a:gd name="connsiteY6" fmla="*/ 1065486 h 1158130"/>
                  <a:gd name="connsiteX7" fmla="*/ 164463 w 335509"/>
                  <a:gd name="connsiteY7" fmla="*/ 1158130 h 1158130"/>
                  <a:gd name="connsiteX8" fmla="*/ 71819 w 335509"/>
                  <a:gd name="connsiteY8" fmla="*/ 1065486 h 1158130"/>
                  <a:gd name="connsiteX9" fmla="*/ 71819 w 335509"/>
                  <a:gd name="connsiteY9" fmla="*/ 246874 h 1158130"/>
                  <a:gd name="connsiteX10" fmla="*/ 38503 w 335509"/>
                  <a:gd name="connsiteY10" fmla="*/ 224412 h 1158130"/>
                  <a:gd name="connsiteX11" fmla="*/ 0 w 335509"/>
                  <a:gd name="connsiteY11" fmla="*/ 131457 h 1158130"/>
                  <a:gd name="connsiteX12" fmla="*/ 0 w 335509"/>
                  <a:gd name="connsiteY12" fmla="*/ 43820 h 1158130"/>
                  <a:gd name="connsiteX13" fmla="*/ 43820 w 335509"/>
                  <a:gd name="connsiteY13" fmla="*/ 0 h 1158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35509" h="1158130">
                    <a:moveTo>
                      <a:pt x="43820" y="0"/>
                    </a:moveTo>
                    <a:lnTo>
                      <a:pt x="291689" y="0"/>
                    </a:lnTo>
                    <a:cubicBezTo>
                      <a:pt x="315890" y="0"/>
                      <a:pt x="335509" y="19619"/>
                      <a:pt x="335509" y="43820"/>
                    </a:cubicBezTo>
                    <a:lnTo>
                      <a:pt x="335509" y="131457"/>
                    </a:lnTo>
                    <a:cubicBezTo>
                      <a:pt x="335509" y="167758"/>
                      <a:pt x="320795" y="200623"/>
                      <a:pt x="297006" y="224412"/>
                    </a:cubicBezTo>
                    <a:lnTo>
                      <a:pt x="257107" y="251312"/>
                    </a:lnTo>
                    <a:lnTo>
                      <a:pt x="257107" y="1065486"/>
                    </a:lnTo>
                    <a:cubicBezTo>
                      <a:pt x="257107" y="1116652"/>
                      <a:pt x="215629" y="1158130"/>
                      <a:pt x="164463" y="1158130"/>
                    </a:cubicBezTo>
                    <a:cubicBezTo>
                      <a:pt x="113297" y="1158130"/>
                      <a:pt x="71819" y="1116652"/>
                      <a:pt x="71819" y="1065486"/>
                    </a:cubicBezTo>
                    <a:lnTo>
                      <a:pt x="71819" y="246874"/>
                    </a:lnTo>
                    <a:lnTo>
                      <a:pt x="38503" y="224412"/>
                    </a:lnTo>
                    <a:cubicBezTo>
                      <a:pt x="14714" y="200623"/>
                      <a:pt x="0" y="167758"/>
                      <a:pt x="0" y="131457"/>
                    </a:cubicBezTo>
                    <a:lnTo>
                      <a:pt x="0" y="43820"/>
                    </a:lnTo>
                    <a:cubicBezTo>
                      <a:pt x="0" y="19619"/>
                      <a:pt x="19619" y="0"/>
                      <a:pt x="43820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45" name="グループ化 344">
                <a:extLst>
                  <a:ext uri="{FF2B5EF4-FFF2-40B4-BE49-F238E27FC236}">
                    <a16:creationId xmlns:a16="http://schemas.microsoft.com/office/drawing/2014/main" id="{2DD58EB3-9519-4C38-86B8-E703680E5B33}"/>
                  </a:ext>
                </a:extLst>
              </p:cNvPr>
              <p:cNvGrpSpPr/>
              <p:nvPr/>
            </p:nvGrpSpPr>
            <p:grpSpPr>
              <a:xfrm>
                <a:off x="3429820" y="5114136"/>
                <a:ext cx="408367" cy="315037"/>
                <a:chOff x="2919280" y="4367894"/>
                <a:chExt cx="481190" cy="371217"/>
              </a:xfrm>
            </p:grpSpPr>
            <p:grpSp>
              <p:nvGrpSpPr>
                <p:cNvPr id="346" name="グループ化 345">
                  <a:extLst>
                    <a:ext uri="{FF2B5EF4-FFF2-40B4-BE49-F238E27FC236}">
                      <a16:creationId xmlns:a16="http://schemas.microsoft.com/office/drawing/2014/main" id="{3DE5B9B7-3C9B-40AF-8C00-CCA46653922D}"/>
                    </a:ext>
                  </a:extLst>
                </p:cNvPr>
                <p:cNvGrpSpPr/>
                <p:nvPr/>
              </p:nvGrpSpPr>
              <p:grpSpPr>
                <a:xfrm>
                  <a:off x="2919280" y="4367894"/>
                  <a:ext cx="368872" cy="371217"/>
                  <a:chOff x="2351329" y="2962833"/>
                  <a:chExt cx="368872" cy="371217"/>
                </a:xfrm>
              </p:grpSpPr>
              <p:sp>
                <p:nvSpPr>
                  <p:cNvPr id="348" name="フリーフォーム: 図形 347">
                    <a:extLst>
                      <a:ext uri="{FF2B5EF4-FFF2-40B4-BE49-F238E27FC236}">
                        <a16:creationId xmlns:a16="http://schemas.microsoft.com/office/drawing/2014/main" id="{CE09320D-045A-4714-BB9C-31988647063D}"/>
                      </a:ext>
                    </a:extLst>
                  </p:cNvPr>
                  <p:cNvSpPr/>
                  <p:nvPr/>
                </p:nvSpPr>
                <p:spPr>
                  <a:xfrm>
                    <a:off x="2351329" y="3052580"/>
                    <a:ext cx="360916" cy="152583"/>
                  </a:xfrm>
                  <a:custGeom>
                    <a:avLst/>
                    <a:gdLst>
                      <a:gd name="connsiteX0" fmla="*/ 130490 w 370441"/>
                      <a:gd name="connsiteY0" fmla="*/ 0 h 231096"/>
                      <a:gd name="connsiteX1" fmla="*/ 165309 w 370441"/>
                      <a:gd name="connsiteY1" fmla="*/ 14422 h 231096"/>
                      <a:gd name="connsiteX2" fmla="*/ 178367 w 370441"/>
                      <a:gd name="connsiteY2" fmla="*/ 45947 h 231096"/>
                      <a:gd name="connsiteX3" fmla="*/ 191424 w 370441"/>
                      <a:gd name="connsiteY3" fmla="*/ 14422 h 231096"/>
                      <a:gd name="connsiteX4" fmla="*/ 226243 w 370441"/>
                      <a:gd name="connsiteY4" fmla="*/ 0 h 231096"/>
                      <a:gd name="connsiteX5" fmla="*/ 261062 w 370441"/>
                      <a:gd name="connsiteY5" fmla="*/ 14422 h 231096"/>
                      <a:gd name="connsiteX6" fmla="*/ 273722 w 370441"/>
                      <a:gd name="connsiteY6" fmla="*/ 44986 h 231096"/>
                      <a:gd name="connsiteX7" fmla="*/ 286381 w 370441"/>
                      <a:gd name="connsiteY7" fmla="*/ 14422 h 231096"/>
                      <a:gd name="connsiteX8" fmla="*/ 321200 w 370441"/>
                      <a:gd name="connsiteY8" fmla="*/ 0 h 231096"/>
                      <a:gd name="connsiteX9" fmla="*/ 370441 w 370441"/>
                      <a:gd name="connsiteY9" fmla="*/ 49241 h 231096"/>
                      <a:gd name="connsiteX10" fmla="*/ 370441 w 370441"/>
                      <a:gd name="connsiteY10" fmla="*/ 181855 h 231096"/>
                      <a:gd name="connsiteX11" fmla="*/ 321200 w 370441"/>
                      <a:gd name="connsiteY11" fmla="*/ 231096 h 231096"/>
                      <a:gd name="connsiteX12" fmla="*/ 286381 w 370441"/>
                      <a:gd name="connsiteY12" fmla="*/ 216674 h 231096"/>
                      <a:gd name="connsiteX13" fmla="*/ 273722 w 370441"/>
                      <a:gd name="connsiteY13" fmla="*/ 186110 h 231096"/>
                      <a:gd name="connsiteX14" fmla="*/ 261062 w 370441"/>
                      <a:gd name="connsiteY14" fmla="*/ 216674 h 231096"/>
                      <a:gd name="connsiteX15" fmla="*/ 226243 w 370441"/>
                      <a:gd name="connsiteY15" fmla="*/ 231096 h 231096"/>
                      <a:gd name="connsiteX16" fmla="*/ 191424 w 370441"/>
                      <a:gd name="connsiteY16" fmla="*/ 216674 h 231096"/>
                      <a:gd name="connsiteX17" fmla="*/ 178367 w 370441"/>
                      <a:gd name="connsiteY17" fmla="*/ 185149 h 231096"/>
                      <a:gd name="connsiteX18" fmla="*/ 165309 w 370441"/>
                      <a:gd name="connsiteY18" fmla="*/ 216674 h 231096"/>
                      <a:gd name="connsiteX19" fmla="*/ 130490 w 370441"/>
                      <a:gd name="connsiteY19" fmla="*/ 231096 h 231096"/>
                      <a:gd name="connsiteX20" fmla="*/ 85119 w 370441"/>
                      <a:gd name="connsiteY20" fmla="*/ 201022 h 231096"/>
                      <a:gd name="connsiteX21" fmla="*/ 83277 w 370441"/>
                      <a:gd name="connsiteY21" fmla="*/ 191899 h 231096"/>
                      <a:gd name="connsiteX22" fmla="*/ 72170 w 370441"/>
                      <a:gd name="connsiteY22" fmla="*/ 218714 h 231096"/>
                      <a:gd name="connsiteX23" fmla="*/ 42276 w 370441"/>
                      <a:gd name="connsiteY23" fmla="*/ 231096 h 231096"/>
                      <a:gd name="connsiteX24" fmla="*/ 0 w 370441"/>
                      <a:gd name="connsiteY24" fmla="*/ 188820 h 231096"/>
                      <a:gd name="connsiteX25" fmla="*/ 0 w 370441"/>
                      <a:gd name="connsiteY25" fmla="*/ 60768 h 231096"/>
                      <a:gd name="connsiteX26" fmla="*/ 42276 w 370441"/>
                      <a:gd name="connsiteY26" fmla="*/ 18492 h 231096"/>
                      <a:gd name="connsiteX27" fmla="*/ 72170 w 370441"/>
                      <a:gd name="connsiteY27" fmla="*/ 30875 h 231096"/>
                      <a:gd name="connsiteX28" fmla="*/ 81249 w 370441"/>
                      <a:gd name="connsiteY28" fmla="*/ 52794 h 231096"/>
                      <a:gd name="connsiteX29" fmla="*/ 81249 w 370441"/>
                      <a:gd name="connsiteY29" fmla="*/ 49241 h 231096"/>
                      <a:gd name="connsiteX30" fmla="*/ 130490 w 370441"/>
                      <a:gd name="connsiteY30" fmla="*/ 0 h 2310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</a:cxnLst>
                    <a:rect l="l" t="t" r="r" b="b"/>
                    <a:pathLst>
                      <a:path w="370441" h="231096">
                        <a:moveTo>
                          <a:pt x="130490" y="0"/>
                        </a:moveTo>
                        <a:cubicBezTo>
                          <a:pt x="144088" y="0"/>
                          <a:pt x="156398" y="5511"/>
                          <a:pt x="165309" y="14422"/>
                        </a:cubicBezTo>
                        <a:lnTo>
                          <a:pt x="178367" y="45947"/>
                        </a:lnTo>
                        <a:lnTo>
                          <a:pt x="191424" y="14422"/>
                        </a:lnTo>
                        <a:cubicBezTo>
                          <a:pt x="200335" y="5511"/>
                          <a:pt x="212646" y="0"/>
                          <a:pt x="226243" y="0"/>
                        </a:cubicBezTo>
                        <a:cubicBezTo>
                          <a:pt x="239841" y="0"/>
                          <a:pt x="252151" y="5511"/>
                          <a:pt x="261062" y="14422"/>
                        </a:cubicBezTo>
                        <a:lnTo>
                          <a:pt x="273722" y="44986"/>
                        </a:lnTo>
                        <a:lnTo>
                          <a:pt x="286381" y="14422"/>
                        </a:lnTo>
                        <a:cubicBezTo>
                          <a:pt x="295292" y="5511"/>
                          <a:pt x="307603" y="0"/>
                          <a:pt x="321200" y="0"/>
                        </a:cubicBezTo>
                        <a:cubicBezTo>
                          <a:pt x="348395" y="0"/>
                          <a:pt x="370441" y="22046"/>
                          <a:pt x="370441" y="49241"/>
                        </a:cubicBezTo>
                        <a:lnTo>
                          <a:pt x="370441" y="181855"/>
                        </a:lnTo>
                        <a:cubicBezTo>
                          <a:pt x="370441" y="209050"/>
                          <a:pt x="348395" y="231096"/>
                          <a:pt x="321200" y="231096"/>
                        </a:cubicBezTo>
                        <a:cubicBezTo>
                          <a:pt x="307603" y="231096"/>
                          <a:pt x="295292" y="225585"/>
                          <a:pt x="286381" y="216674"/>
                        </a:cubicBezTo>
                        <a:lnTo>
                          <a:pt x="273722" y="186110"/>
                        </a:lnTo>
                        <a:lnTo>
                          <a:pt x="261062" y="216674"/>
                        </a:lnTo>
                        <a:cubicBezTo>
                          <a:pt x="252151" y="225585"/>
                          <a:pt x="239841" y="231096"/>
                          <a:pt x="226243" y="231096"/>
                        </a:cubicBezTo>
                        <a:cubicBezTo>
                          <a:pt x="212646" y="231096"/>
                          <a:pt x="200335" y="225585"/>
                          <a:pt x="191424" y="216674"/>
                        </a:cubicBezTo>
                        <a:lnTo>
                          <a:pt x="178367" y="185149"/>
                        </a:lnTo>
                        <a:lnTo>
                          <a:pt x="165309" y="216674"/>
                        </a:lnTo>
                        <a:cubicBezTo>
                          <a:pt x="156398" y="225585"/>
                          <a:pt x="144088" y="231096"/>
                          <a:pt x="130490" y="231096"/>
                        </a:cubicBezTo>
                        <a:cubicBezTo>
                          <a:pt x="110094" y="231096"/>
                          <a:pt x="92594" y="218695"/>
                          <a:pt x="85119" y="201022"/>
                        </a:cubicBezTo>
                        <a:lnTo>
                          <a:pt x="83277" y="191899"/>
                        </a:lnTo>
                        <a:lnTo>
                          <a:pt x="72170" y="218714"/>
                        </a:lnTo>
                        <a:cubicBezTo>
                          <a:pt x="64519" y="226364"/>
                          <a:pt x="53950" y="231096"/>
                          <a:pt x="42276" y="231096"/>
                        </a:cubicBezTo>
                        <a:cubicBezTo>
                          <a:pt x="18928" y="231096"/>
                          <a:pt x="0" y="212168"/>
                          <a:pt x="0" y="188820"/>
                        </a:cubicBezTo>
                        <a:lnTo>
                          <a:pt x="0" y="60768"/>
                        </a:lnTo>
                        <a:cubicBezTo>
                          <a:pt x="0" y="37420"/>
                          <a:pt x="18928" y="18492"/>
                          <a:pt x="42276" y="18492"/>
                        </a:cubicBezTo>
                        <a:cubicBezTo>
                          <a:pt x="53950" y="18492"/>
                          <a:pt x="64519" y="23224"/>
                          <a:pt x="72170" y="30875"/>
                        </a:cubicBezTo>
                        <a:lnTo>
                          <a:pt x="81249" y="52794"/>
                        </a:lnTo>
                        <a:lnTo>
                          <a:pt x="81249" y="49241"/>
                        </a:lnTo>
                        <a:cubicBezTo>
                          <a:pt x="81249" y="22046"/>
                          <a:pt x="103295" y="0"/>
                          <a:pt x="130490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349" name="円/楕円 27">
                    <a:extLst>
                      <a:ext uri="{FF2B5EF4-FFF2-40B4-BE49-F238E27FC236}">
                        <a16:creationId xmlns:a16="http://schemas.microsoft.com/office/drawing/2014/main" id="{A9318B0C-8EEB-4A50-B3D6-EE769672612A}"/>
                      </a:ext>
                    </a:extLst>
                  </p:cNvPr>
                  <p:cNvSpPr/>
                  <p:nvPr/>
                </p:nvSpPr>
                <p:spPr>
                  <a:xfrm rot="7648532" flipH="1">
                    <a:off x="2513122" y="3222006"/>
                    <a:ext cx="178369" cy="4571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  <a:alpha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350" name="四角形: 角を丸くする 349">
                    <a:extLst>
                      <a:ext uri="{FF2B5EF4-FFF2-40B4-BE49-F238E27FC236}">
                        <a16:creationId xmlns:a16="http://schemas.microsoft.com/office/drawing/2014/main" id="{81BFAA56-0F44-4759-A61E-B5B614682EEF}"/>
                      </a:ext>
                    </a:extLst>
                  </p:cNvPr>
                  <p:cNvSpPr/>
                  <p:nvPr/>
                </p:nvSpPr>
                <p:spPr>
                  <a:xfrm>
                    <a:off x="2352674" y="2981325"/>
                    <a:ext cx="81859" cy="21260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1" name="四角形: 角を丸くする 350">
                    <a:extLst>
                      <a:ext uri="{FF2B5EF4-FFF2-40B4-BE49-F238E27FC236}">
                        <a16:creationId xmlns:a16="http://schemas.microsoft.com/office/drawing/2014/main" id="{71ABCF45-576D-444F-A9BE-3AC7FBAADC15}"/>
                      </a:ext>
                    </a:extLst>
                  </p:cNvPr>
                  <p:cNvSpPr/>
                  <p:nvPr/>
                </p:nvSpPr>
                <p:spPr>
                  <a:xfrm>
                    <a:off x="2434145" y="2962833"/>
                    <a:ext cx="95346" cy="2310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2" name="四角形: 角を丸くする 351">
                    <a:extLst>
                      <a:ext uri="{FF2B5EF4-FFF2-40B4-BE49-F238E27FC236}">
                        <a16:creationId xmlns:a16="http://schemas.microsoft.com/office/drawing/2014/main" id="{206A55E3-7BDA-4A5C-B221-713E85FB3F66}"/>
                      </a:ext>
                    </a:extLst>
                  </p:cNvPr>
                  <p:cNvSpPr/>
                  <p:nvPr/>
                </p:nvSpPr>
                <p:spPr>
                  <a:xfrm>
                    <a:off x="2529898" y="2962833"/>
                    <a:ext cx="95346" cy="2310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3" name="四角形: 角を丸くする 352">
                    <a:extLst>
                      <a:ext uri="{FF2B5EF4-FFF2-40B4-BE49-F238E27FC236}">
                        <a16:creationId xmlns:a16="http://schemas.microsoft.com/office/drawing/2014/main" id="{F3BFCB77-EFBC-4882-8C9D-7D4E5BFC1FED}"/>
                      </a:ext>
                    </a:extLst>
                  </p:cNvPr>
                  <p:cNvSpPr/>
                  <p:nvPr/>
                </p:nvSpPr>
                <p:spPr>
                  <a:xfrm>
                    <a:off x="2624855" y="2962833"/>
                    <a:ext cx="95346" cy="2310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47" name="フリーフォーム: 図形 346">
                  <a:extLst>
                    <a:ext uri="{FF2B5EF4-FFF2-40B4-BE49-F238E27FC236}">
                      <a16:creationId xmlns:a16="http://schemas.microsoft.com/office/drawing/2014/main" id="{29B02B59-65B5-4079-880C-C1B31EC5BE01}"/>
                    </a:ext>
                  </a:extLst>
                </p:cNvPr>
                <p:cNvSpPr/>
                <p:nvPr/>
              </p:nvSpPr>
              <p:spPr>
                <a:xfrm rot="18900000">
                  <a:off x="3138677" y="4442077"/>
                  <a:ext cx="261793" cy="278869"/>
                </a:xfrm>
                <a:custGeom>
                  <a:avLst/>
                  <a:gdLst>
                    <a:gd name="connsiteX0" fmla="*/ 251611 w 268497"/>
                    <a:gd name="connsiteY0" fmla="*/ 16400 h 260495"/>
                    <a:gd name="connsiteX1" fmla="*/ 268011 w 268497"/>
                    <a:gd name="connsiteY1" fmla="*/ 55990 h 260495"/>
                    <a:gd name="connsiteX2" fmla="*/ 268010 w 268497"/>
                    <a:gd name="connsiteY2" fmla="*/ 138804 h 260495"/>
                    <a:gd name="connsiteX3" fmla="*/ 266230 w 268497"/>
                    <a:gd name="connsiteY3" fmla="*/ 147619 h 260495"/>
                    <a:gd name="connsiteX4" fmla="*/ 266576 w 268497"/>
                    <a:gd name="connsiteY4" fmla="*/ 148069 h 260495"/>
                    <a:gd name="connsiteX5" fmla="*/ 226985 w 268497"/>
                    <a:gd name="connsiteY5" fmla="*/ 216642 h 260495"/>
                    <a:gd name="connsiteX6" fmla="*/ 70493 w 268497"/>
                    <a:gd name="connsiteY6" fmla="*/ 258574 h 260495"/>
                    <a:gd name="connsiteX7" fmla="*/ 1920 w 268497"/>
                    <a:gd name="connsiteY7" fmla="*/ 218983 h 260495"/>
                    <a:gd name="connsiteX8" fmla="*/ 1921 w 268497"/>
                    <a:gd name="connsiteY8" fmla="*/ 218983 h 260495"/>
                    <a:gd name="connsiteX9" fmla="*/ 41512 w 268497"/>
                    <a:gd name="connsiteY9" fmla="*/ 150410 h 260495"/>
                    <a:gd name="connsiteX10" fmla="*/ 156031 w 268497"/>
                    <a:gd name="connsiteY10" fmla="*/ 119725 h 260495"/>
                    <a:gd name="connsiteX11" fmla="*/ 156031 w 268497"/>
                    <a:gd name="connsiteY11" fmla="*/ 55990 h 260495"/>
                    <a:gd name="connsiteX12" fmla="*/ 212021 w 268497"/>
                    <a:gd name="connsiteY12" fmla="*/ 0 h 260495"/>
                    <a:gd name="connsiteX13" fmla="*/ 251611 w 268497"/>
                    <a:gd name="connsiteY13" fmla="*/ 16400 h 260495"/>
                    <a:gd name="connsiteX0" fmla="*/ 1921 w 268497"/>
                    <a:gd name="connsiteY0" fmla="*/ 218983 h 310423"/>
                    <a:gd name="connsiteX1" fmla="*/ 41512 w 268497"/>
                    <a:gd name="connsiteY1" fmla="*/ 150410 h 310423"/>
                    <a:gd name="connsiteX2" fmla="*/ 156031 w 268497"/>
                    <a:gd name="connsiteY2" fmla="*/ 119725 h 310423"/>
                    <a:gd name="connsiteX3" fmla="*/ 156031 w 268497"/>
                    <a:gd name="connsiteY3" fmla="*/ 55990 h 310423"/>
                    <a:gd name="connsiteX4" fmla="*/ 212021 w 268497"/>
                    <a:gd name="connsiteY4" fmla="*/ 0 h 310423"/>
                    <a:gd name="connsiteX5" fmla="*/ 251611 w 268497"/>
                    <a:gd name="connsiteY5" fmla="*/ 16400 h 310423"/>
                    <a:gd name="connsiteX6" fmla="*/ 268011 w 268497"/>
                    <a:gd name="connsiteY6" fmla="*/ 55990 h 310423"/>
                    <a:gd name="connsiteX7" fmla="*/ 268010 w 268497"/>
                    <a:gd name="connsiteY7" fmla="*/ 138804 h 310423"/>
                    <a:gd name="connsiteX8" fmla="*/ 266230 w 268497"/>
                    <a:gd name="connsiteY8" fmla="*/ 147619 h 310423"/>
                    <a:gd name="connsiteX9" fmla="*/ 266576 w 268497"/>
                    <a:gd name="connsiteY9" fmla="*/ 148069 h 310423"/>
                    <a:gd name="connsiteX10" fmla="*/ 226985 w 268497"/>
                    <a:gd name="connsiteY10" fmla="*/ 216642 h 310423"/>
                    <a:gd name="connsiteX11" fmla="*/ 70493 w 268497"/>
                    <a:gd name="connsiteY11" fmla="*/ 258574 h 310423"/>
                    <a:gd name="connsiteX12" fmla="*/ 1920 w 268497"/>
                    <a:gd name="connsiteY12" fmla="*/ 218983 h 310423"/>
                    <a:gd name="connsiteX13" fmla="*/ 93361 w 268497"/>
                    <a:gd name="connsiteY13" fmla="*/ 310423 h 310423"/>
                    <a:gd name="connsiteX0" fmla="*/ 1921 w 268497"/>
                    <a:gd name="connsiteY0" fmla="*/ 218983 h 260495"/>
                    <a:gd name="connsiteX1" fmla="*/ 41512 w 268497"/>
                    <a:gd name="connsiteY1" fmla="*/ 150410 h 260495"/>
                    <a:gd name="connsiteX2" fmla="*/ 156031 w 268497"/>
                    <a:gd name="connsiteY2" fmla="*/ 119725 h 260495"/>
                    <a:gd name="connsiteX3" fmla="*/ 156031 w 268497"/>
                    <a:gd name="connsiteY3" fmla="*/ 55990 h 260495"/>
                    <a:gd name="connsiteX4" fmla="*/ 212021 w 268497"/>
                    <a:gd name="connsiteY4" fmla="*/ 0 h 260495"/>
                    <a:gd name="connsiteX5" fmla="*/ 251611 w 268497"/>
                    <a:gd name="connsiteY5" fmla="*/ 16400 h 260495"/>
                    <a:gd name="connsiteX6" fmla="*/ 268011 w 268497"/>
                    <a:gd name="connsiteY6" fmla="*/ 55990 h 260495"/>
                    <a:gd name="connsiteX7" fmla="*/ 268010 w 268497"/>
                    <a:gd name="connsiteY7" fmla="*/ 138804 h 260495"/>
                    <a:gd name="connsiteX8" fmla="*/ 266230 w 268497"/>
                    <a:gd name="connsiteY8" fmla="*/ 147619 h 260495"/>
                    <a:gd name="connsiteX9" fmla="*/ 266576 w 268497"/>
                    <a:gd name="connsiteY9" fmla="*/ 148069 h 260495"/>
                    <a:gd name="connsiteX10" fmla="*/ 226985 w 268497"/>
                    <a:gd name="connsiteY10" fmla="*/ 216642 h 260495"/>
                    <a:gd name="connsiteX11" fmla="*/ 70493 w 268497"/>
                    <a:gd name="connsiteY11" fmla="*/ 258574 h 260495"/>
                    <a:gd name="connsiteX12" fmla="*/ 1920 w 268497"/>
                    <a:gd name="connsiteY12" fmla="*/ 218983 h 260495"/>
                    <a:gd name="connsiteX0" fmla="*/ 1921 w 268497"/>
                    <a:gd name="connsiteY0" fmla="*/ 218983 h 258574"/>
                    <a:gd name="connsiteX1" fmla="*/ 41512 w 268497"/>
                    <a:gd name="connsiteY1" fmla="*/ 150410 h 258574"/>
                    <a:gd name="connsiteX2" fmla="*/ 156031 w 268497"/>
                    <a:gd name="connsiteY2" fmla="*/ 119725 h 258574"/>
                    <a:gd name="connsiteX3" fmla="*/ 156031 w 268497"/>
                    <a:gd name="connsiteY3" fmla="*/ 55990 h 258574"/>
                    <a:gd name="connsiteX4" fmla="*/ 212021 w 268497"/>
                    <a:gd name="connsiteY4" fmla="*/ 0 h 258574"/>
                    <a:gd name="connsiteX5" fmla="*/ 251611 w 268497"/>
                    <a:gd name="connsiteY5" fmla="*/ 16400 h 258574"/>
                    <a:gd name="connsiteX6" fmla="*/ 268011 w 268497"/>
                    <a:gd name="connsiteY6" fmla="*/ 55990 h 258574"/>
                    <a:gd name="connsiteX7" fmla="*/ 268010 w 268497"/>
                    <a:gd name="connsiteY7" fmla="*/ 138804 h 258574"/>
                    <a:gd name="connsiteX8" fmla="*/ 266230 w 268497"/>
                    <a:gd name="connsiteY8" fmla="*/ 147619 h 258574"/>
                    <a:gd name="connsiteX9" fmla="*/ 266576 w 268497"/>
                    <a:gd name="connsiteY9" fmla="*/ 148069 h 258574"/>
                    <a:gd name="connsiteX10" fmla="*/ 226985 w 268497"/>
                    <a:gd name="connsiteY10" fmla="*/ 216642 h 258574"/>
                    <a:gd name="connsiteX11" fmla="*/ 70493 w 268497"/>
                    <a:gd name="connsiteY11" fmla="*/ 258574 h 258574"/>
                    <a:gd name="connsiteX0" fmla="*/ 0 w 226985"/>
                    <a:gd name="connsiteY0" fmla="*/ 150410 h 258574"/>
                    <a:gd name="connsiteX1" fmla="*/ 114519 w 226985"/>
                    <a:gd name="connsiteY1" fmla="*/ 119725 h 258574"/>
                    <a:gd name="connsiteX2" fmla="*/ 114519 w 226985"/>
                    <a:gd name="connsiteY2" fmla="*/ 55990 h 258574"/>
                    <a:gd name="connsiteX3" fmla="*/ 170509 w 226985"/>
                    <a:gd name="connsiteY3" fmla="*/ 0 h 258574"/>
                    <a:gd name="connsiteX4" fmla="*/ 210099 w 226985"/>
                    <a:gd name="connsiteY4" fmla="*/ 16400 h 258574"/>
                    <a:gd name="connsiteX5" fmla="*/ 226499 w 226985"/>
                    <a:gd name="connsiteY5" fmla="*/ 55990 h 258574"/>
                    <a:gd name="connsiteX6" fmla="*/ 226498 w 226985"/>
                    <a:gd name="connsiteY6" fmla="*/ 138804 h 258574"/>
                    <a:gd name="connsiteX7" fmla="*/ 224718 w 226985"/>
                    <a:gd name="connsiteY7" fmla="*/ 147619 h 258574"/>
                    <a:gd name="connsiteX8" fmla="*/ 225064 w 226985"/>
                    <a:gd name="connsiteY8" fmla="*/ 148069 h 258574"/>
                    <a:gd name="connsiteX9" fmla="*/ 185473 w 226985"/>
                    <a:gd name="connsiteY9" fmla="*/ 216642 h 258574"/>
                    <a:gd name="connsiteX10" fmla="*/ 28981 w 226985"/>
                    <a:gd name="connsiteY10" fmla="*/ 258574 h 258574"/>
                    <a:gd name="connsiteX0" fmla="*/ 0 w 218567"/>
                    <a:gd name="connsiteY0" fmla="*/ 111683 h 258574"/>
                    <a:gd name="connsiteX1" fmla="*/ 106101 w 218567"/>
                    <a:gd name="connsiteY1" fmla="*/ 119725 h 258574"/>
                    <a:gd name="connsiteX2" fmla="*/ 106101 w 218567"/>
                    <a:gd name="connsiteY2" fmla="*/ 55990 h 258574"/>
                    <a:gd name="connsiteX3" fmla="*/ 162091 w 218567"/>
                    <a:gd name="connsiteY3" fmla="*/ 0 h 258574"/>
                    <a:gd name="connsiteX4" fmla="*/ 201681 w 218567"/>
                    <a:gd name="connsiteY4" fmla="*/ 16400 h 258574"/>
                    <a:gd name="connsiteX5" fmla="*/ 218081 w 218567"/>
                    <a:gd name="connsiteY5" fmla="*/ 55990 h 258574"/>
                    <a:gd name="connsiteX6" fmla="*/ 218080 w 218567"/>
                    <a:gd name="connsiteY6" fmla="*/ 138804 h 258574"/>
                    <a:gd name="connsiteX7" fmla="*/ 216300 w 218567"/>
                    <a:gd name="connsiteY7" fmla="*/ 147619 h 258574"/>
                    <a:gd name="connsiteX8" fmla="*/ 216646 w 218567"/>
                    <a:gd name="connsiteY8" fmla="*/ 148069 h 258574"/>
                    <a:gd name="connsiteX9" fmla="*/ 177055 w 218567"/>
                    <a:gd name="connsiteY9" fmla="*/ 216642 h 258574"/>
                    <a:gd name="connsiteX10" fmla="*/ 20563 w 218567"/>
                    <a:gd name="connsiteY10" fmla="*/ 258574 h 258574"/>
                    <a:gd name="connsiteX0" fmla="*/ 9745 w 228976"/>
                    <a:gd name="connsiteY0" fmla="*/ 111683 h 265308"/>
                    <a:gd name="connsiteX1" fmla="*/ 115846 w 228976"/>
                    <a:gd name="connsiteY1" fmla="*/ 119725 h 265308"/>
                    <a:gd name="connsiteX2" fmla="*/ 115846 w 228976"/>
                    <a:gd name="connsiteY2" fmla="*/ 55990 h 265308"/>
                    <a:gd name="connsiteX3" fmla="*/ 171836 w 228976"/>
                    <a:gd name="connsiteY3" fmla="*/ 0 h 265308"/>
                    <a:gd name="connsiteX4" fmla="*/ 211426 w 228976"/>
                    <a:gd name="connsiteY4" fmla="*/ 16400 h 265308"/>
                    <a:gd name="connsiteX5" fmla="*/ 227826 w 228976"/>
                    <a:gd name="connsiteY5" fmla="*/ 55990 h 265308"/>
                    <a:gd name="connsiteX6" fmla="*/ 227825 w 228976"/>
                    <a:gd name="connsiteY6" fmla="*/ 138804 h 265308"/>
                    <a:gd name="connsiteX7" fmla="*/ 226045 w 228976"/>
                    <a:gd name="connsiteY7" fmla="*/ 147619 h 265308"/>
                    <a:gd name="connsiteX8" fmla="*/ 226391 w 228976"/>
                    <a:gd name="connsiteY8" fmla="*/ 148069 h 265308"/>
                    <a:gd name="connsiteX9" fmla="*/ 186800 w 228976"/>
                    <a:gd name="connsiteY9" fmla="*/ 216642 h 265308"/>
                    <a:gd name="connsiteX10" fmla="*/ 0 w 228976"/>
                    <a:gd name="connsiteY10" fmla="*/ 265308 h 265308"/>
                    <a:gd name="connsiteX0" fmla="*/ 9745 w 228976"/>
                    <a:gd name="connsiteY0" fmla="*/ 111683 h 265308"/>
                    <a:gd name="connsiteX1" fmla="*/ 115846 w 228976"/>
                    <a:gd name="connsiteY1" fmla="*/ 119725 h 265308"/>
                    <a:gd name="connsiteX2" fmla="*/ 115846 w 228976"/>
                    <a:gd name="connsiteY2" fmla="*/ 55990 h 265308"/>
                    <a:gd name="connsiteX3" fmla="*/ 171836 w 228976"/>
                    <a:gd name="connsiteY3" fmla="*/ 0 h 265308"/>
                    <a:gd name="connsiteX4" fmla="*/ 211426 w 228976"/>
                    <a:gd name="connsiteY4" fmla="*/ 16400 h 265308"/>
                    <a:gd name="connsiteX5" fmla="*/ 227826 w 228976"/>
                    <a:gd name="connsiteY5" fmla="*/ 55990 h 265308"/>
                    <a:gd name="connsiteX6" fmla="*/ 227825 w 228976"/>
                    <a:gd name="connsiteY6" fmla="*/ 138804 h 265308"/>
                    <a:gd name="connsiteX7" fmla="*/ 226045 w 228976"/>
                    <a:gd name="connsiteY7" fmla="*/ 147619 h 265308"/>
                    <a:gd name="connsiteX8" fmla="*/ 226391 w 228976"/>
                    <a:gd name="connsiteY8" fmla="*/ 148069 h 265308"/>
                    <a:gd name="connsiteX9" fmla="*/ 186800 w 228976"/>
                    <a:gd name="connsiteY9" fmla="*/ 216642 h 265308"/>
                    <a:gd name="connsiteX10" fmla="*/ 0 w 228976"/>
                    <a:gd name="connsiteY10" fmla="*/ 265308 h 265308"/>
                    <a:gd name="connsiteX0" fmla="*/ 24900 w 244419"/>
                    <a:gd name="connsiteY0" fmla="*/ 111683 h 270360"/>
                    <a:gd name="connsiteX1" fmla="*/ 131001 w 244419"/>
                    <a:gd name="connsiteY1" fmla="*/ 119725 h 270360"/>
                    <a:gd name="connsiteX2" fmla="*/ 131001 w 244419"/>
                    <a:gd name="connsiteY2" fmla="*/ 55990 h 270360"/>
                    <a:gd name="connsiteX3" fmla="*/ 186991 w 244419"/>
                    <a:gd name="connsiteY3" fmla="*/ 0 h 270360"/>
                    <a:gd name="connsiteX4" fmla="*/ 226581 w 244419"/>
                    <a:gd name="connsiteY4" fmla="*/ 16400 h 270360"/>
                    <a:gd name="connsiteX5" fmla="*/ 242981 w 244419"/>
                    <a:gd name="connsiteY5" fmla="*/ 55990 h 270360"/>
                    <a:gd name="connsiteX6" fmla="*/ 242980 w 244419"/>
                    <a:gd name="connsiteY6" fmla="*/ 138804 h 270360"/>
                    <a:gd name="connsiteX7" fmla="*/ 241200 w 244419"/>
                    <a:gd name="connsiteY7" fmla="*/ 147619 h 270360"/>
                    <a:gd name="connsiteX8" fmla="*/ 241546 w 244419"/>
                    <a:gd name="connsiteY8" fmla="*/ 148069 h 270360"/>
                    <a:gd name="connsiteX9" fmla="*/ 201955 w 244419"/>
                    <a:gd name="connsiteY9" fmla="*/ 216642 h 270360"/>
                    <a:gd name="connsiteX10" fmla="*/ 0 w 244419"/>
                    <a:gd name="connsiteY10" fmla="*/ 270360 h 270360"/>
                    <a:gd name="connsiteX0" fmla="*/ 24900 w 244419"/>
                    <a:gd name="connsiteY0" fmla="*/ 111683 h 270466"/>
                    <a:gd name="connsiteX1" fmla="*/ 131001 w 244419"/>
                    <a:gd name="connsiteY1" fmla="*/ 119725 h 270466"/>
                    <a:gd name="connsiteX2" fmla="*/ 131001 w 244419"/>
                    <a:gd name="connsiteY2" fmla="*/ 55990 h 270466"/>
                    <a:gd name="connsiteX3" fmla="*/ 186991 w 244419"/>
                    <a:gd name="connsiteY3" fmla="*/ 0 h 270466"/>
                    <a:gd name="connsiteX4" fmla="*/ 226581 w 244419"/>
                    <a:gd name="connsiteY4" fmla="*/ 16400 h 270466"/>
                    <a:gd name="connsiteX5" fmla="*/ 242981 w 244419"/>
                    <a:gd name="connsiteY5" fmla="*/ 55990 h 270466"/>
                    <a:gd name="connsiteX6" fmla="*/ 242980 w 244419"/>
                    <a:gd name="connsiteY6" fmla="*/ 138804 h 270466"/>
                    <a:gd name="connsiteX7" fmla="*/ 241200 w 244419"/>
                    <a:gd name="connsiteY7" fmla="*/ 147619 h 270466"/>
                    <a:gd name="connsiteX8" fmla="*/ 241546 w 244419"/>
                    <a:gd name="connsiteY8" fmla="*/ 148069 h 270466"/>
                    <a:gd name="connsiteX9" fmla="*/ 201955 w 244419"/>
                    <a:gd name="connsiteY9" fmla="*/ 216642 h 270466"/>
                    <a:gd name="connsiteX10" fmla="*/ 0 w 244419"/>
                    <a:gd name="connsiteY10" fmla="*/ 270360 h 270466"/>
                    <a:gd name="connsiteX0" fmla="*/ 33319 w 253017"/>
                    <a:gd name="connsiteY0" fmla="*/ 111683 h 278869"/>
                    <a:gd name="connsiteX1" fmla="*/ 139420 w 253017"/>
                    <a:gd name="connsiteY1" fmla="*/ 119725 h 278869"/>
                    <a:gd name="connsiteX2" fmla="*/ 139420 w 253017"/>
                    <a:gd name="connsiteY2" fmla="*/ 55990 h 278869"/>
                    <a:gd name="connsiteX3" fmla="*/ 195410 w 253017"/>
                    <a:gd name="connsiteY3" fmla="*/ 0 h 278869"/>
                    <a:gd name="connsiteX4" fmla="*/ 235000 w 253017"/>
                    <a:gd name="connsiteY4" fmla="*/ 16400 h 278869"/>
                    <a:gd name="connsiteX5" fmla="*/ 251400 w 253017"/>
                    <a:gd name="connsiteY5" fmla="*/ 55990 h 278869"/>
                    <a:gd name="connsiteX6" fmla="*/ 251399 w 253017"/>
                    <a:gd name="connsiteY6" fmla="*/ 138804 h 278869"/>
                    <a:gd name="connsiteX7" fmla="*/ 249619 w 253017"/>
                    <a:gd name="connsiteY7" fmla="*/ 147619 h 278869"/>
                    <a:gd name="connsiteX8" fmla="*/ 249965 w 253017"/>
                    <a:gd name="connsiteY8" fmla="*/ 148069 h 278869"/>
                    <a:gd name="connsiteX9" fmla="*/ 210374 w 253017"/>
                    <a:gd name="connsiteY9" fmla="*/ 216642 h 278869"/>
                    <a:gd name="connsiteX10" fmla="*/ 0 w 253017"/>
                    <a:gd name="connsiteY10" fmla="*/ 278780 h 278869"/>
                    <a:gd name="connsiteX0" fmla="*/ 33319 w 253017"/>
                    <a:gd name="connsiteY0" fmla="*/ 111683 h 278869"/>
                    <a:gd name="connsiteX1" fmla="*/ 139420 w 253017"/>
                    <a:gd name="connsiteY1" fmla="*/ 119725 h 278869"/>
                    <a:gd name="connsiteX2" fmla="*/ 139420 w 253017"/>
                    <a:gd name="connsiteY2" fmla="*/ 55990 h 278869"/>
                    <a:gd name="connsiteX3" fmla="*/ 195410 w 253017"/>
                    <a:gd name="connsiteY3" fmla="*/ 0 h 278869"/>
                    <a:gd name="connsiteX4" fmla="*/ 235000 w 253017"/>
                    <a:gd name="connsiteY4" fmla="*/ 16400 h 278869"/>
                    <a:gd name="connsiteX5" fmla="*/ 251400 w 253017"/>
                    <a:gd name="connsiteY5" fmla="*/ 55990 h 278869"/>
                    <a:gd name="connsiteX6" fmla="*/ 251399 w 253017"/>
                    <a:gd name="connsiteY6" fmla="*/ 138804 h 278869"/>
                    <a:gd name="connsiteX7" fmla="*/ 249619 w 253017"/>
                    <a:gd name="connsiteY7" fmla="*/ 147619 h 278869"/>
                    <a:gd name="connsiteX8" fmla="*/ 249965 w 253017"/>
                    <a:gd name="connsiteY8" fmla="*/ 148069 h 278869"/>
                    <a:gd name="connsiteX9" fmla="*/ 210374 w 253017"/>
                    <a:gd name="connsiteY9" fmla="*/ 216642 h 278869"/>
                    <a:gd name="connsiteX10" fmla="*/ 0 w 253017"/>
                    <a:gd name="connsiteY10" fmla="*/ 278780 h 278869"/>
                    <a:gd name="connsiteX0" fmla="*/ 0 w 261793"/>
                    <a:gd name="connsiteY0" fmla="*/ 126837 h 278869"/>
                    <a:gd name="connsiteX1" fmla="*/ 148196 w 261793"/>
                    <a:gd name="connsiteY1" fmla="*/ 119725 h 278869"/>
                    <a:gd name="connsiteX2" fmla="*/ 148196 w 261793"/>
                    <a:gd name="connsiteY2" fmla="*/ 55990 h 278869"/>
                    <a:gd name="connsiteX3" fmla="*/ 204186 w 261793"/>
                    <a:gd name="connsiteY3" fmla="*/ 0 h 278869"/>
                    <a:gd name="connsiteX4" fmla="*/ 243776 w 261793"/>
                    <a:gd name="connsiteY4" fmla="*/ 16400 h 278869"/>
                    <a:gd name="connsiteX5" fmla="*/ 260176 w 261793"/>
                    <a:gd name="connsiteY5" fmla="*/ 55990 h 278869"/>
                    <a:gd name="connsiteX6" fmla="*/ 260175 w 261793"/>
                    <a:gd name="connsiteY6" fmla="*/ 138804 h 278869"/>
                    <a:gd name="connsiteX7" fmla="*/ 258395 w 261793"/>
                    <a:gd name="connsiteY7" fmla="*/ 147619 h 278869"/>
                    <a:gd name="connsiteX8" fmla="*/ 258741 w 261793"/>
                    <a:gd name="connsiteY8" fmla="*/ 148069 h 278869"/>
                    <a:gd name="connsiteX9" fmla="*/ 219150 w 261793"/>
                    <a:gd name="connsiteY9" fmla="*/ 216642 h 278869"/>
                    <a:gd name="connsiteX10" fmla="*/ 8776 w 261793"/>
                    <a:gd name="connsiteY10" fmla="*/ 278780 h 278869"/>
                    <a:gd name="connsiteX0" fmla="*/ 0 w 261793"/>
                    <a:gd name="connsiteY0" fmla="*/ 126837 h 278869"/>
                    <a:gd name="connsiteX1" fmla="*/ 148196 w 261793"/>
                    <a:gd name="connsiteY1" fmla="*/ 119725 h 278869"/>
                    <a:gd name="connsiteX2" fmla="*/ 148196 w 261793"/>
                    <a:gd name="connsiteY2" fmla="*/ 55990 h 278869"/>
                    <a:gd name="connsiteX3" fmla="*/ 204186 w 261793"/>
                    <a:gd name="connsiteY3" fmla="*/ 0 h 278869"/>
                    <a:gd name="connsiteX4" fmla="*/ 243776 w 261793"/>
                    <a:gd name="connsiteY4" fmla="*/ 16400 h 278869"/>
                    <a:gd name="connsiteX5" fmla="*/ 260176 w 261793"/>
                    <a:gd name="connsiteY5" fmla="*/ 55990 h 278869"/>
                    <a:gd name="connsiteX6" fmla="*/ 260175 w 261793"/>
                    <a:gd name="connsiteY6" fmla="*/ 138804 h 278869"/>
                    <a:gd name="connsiteX7" fmla="*/ 258395 w 261793"/>
                    <a:gd name="connsiteY7" fmla="*/ 147619 h 278869"/>
                    <a:gd name="connsiteX8" fmla="*/ 258741 w 261793"/>
                    <a:gd name="connsiteY8" fmla="*/ 148069 h 278869"/>
                    <a:gd name="connsiteX9" fmla="*/ 219150 w 261793"/>
                    <a:gd name="connsiteY9" fmla="*/ 216642 h 278869"/>
                    <a:gd name="connsiteX10" fmla="*/ 8776 w 261793"/>
                    <a:gd name="connsiteY10" fmla="*/ 278780 h 278869"/>
                    <a:gd name="connsiteX0" fmla="*/ 0 w 261793"/>
                    <a:gd name="connsiteY0" fmla="*/ 126837 h 278869"/>
                    <a:gd name="connsiteX1" fmla="*/ 148196 w 261793"/>
                    <a:gd name="connsiteY1" fmla="*/ 119725 h 278869"/>
                    <a:gd name="connsiteX2" fmla="*/ 148196 w 261793"/>
                    <a:gd name="connsiteY2" fmla="*/ 55990 h 278869"/>
                    <a:gd name="connsiteX3" fmla="*/ 204186 w 261793"/>
                    <a:gd name="connsiteY3" fmla="*/ 0 h 278869"/>
                    <a:gd name="connsiteX4" fmla="*/ 243776 w 261793"/>
                    <a:gd name="connsiteY4" fmla="*/ 16400 h 278869"/>
                    <a:gd name="connsiteX5" fmla="*/ 260176 w 261793"/>
                    <a:gd name="connsiteY5" fmla="*/ 55990 h 278869"/>
                    <a:gd name="connsiteX6" fmla="*/ 260175 w 261793"/>
                    <a:gd name="connsiteY6" fmla="*/ 138804 h 278869"/>
                    <a:gd name="connsiteX7" fmla="*/ 258395 w 261793"/>
                    <a:gd name="connsiteY7" fmla="*/ 147619 h 278869"/>
                    <a:gd name="connsiteX8" fmla="*/ 258741 w 261793"/>
                    <a:gd name="connsiteY8" fmla="*/ 148069 h 278869"/>
                    <a:gd name="connsiteX9" fmla="*/ 219150 w 261793"/>
                    <a:gd name="connsiteY9" fmla="*/ 216642 h 278869"/>
                    <a:gd name="connsiteX10" fmla="*/ 8776 w 261793"/>
                    <a:gd name="connsiteY10" fmla="*/ 278780 h 278869"/>
                    <a:gd name="connsiteX0" fmla="*/ 0 w 261793"/>
                    <a:gd name="connsiteY0" fmla="*/ 126837 h 278869"/>
                    <a:gd name="connsiteX1" fmla="*/ 148196 w 261793"/>
                    <a:gd name="connsiteY1" fmla="*/ 119725 h 278869"/>
                    <a:gd name="connsiteX2" fmla="*/ 148196 w 261793"/>
                    <a:gd name="connsiteY2" fmla="*/ 55990 h 278869"/>
                    <a:gd name="connsiteX3" fmla="*/ 204186 w 261793"/>
                    <a:gd name="connsiteY3" fmla="*/ 0 h 278869"/>
                    <a:gd name="connsiteX4" fmla="*/ 243776 w 261793"/>
                    <a:gd name="connsiteY4" fmla="*/ 16400 h 278869"/>
                    <a:gd name="connsiteX5" fmla="*/ 260176 w 261793"/>
                    <a:gd name="connsiteY5" fmla="*/ 55990 h 278869"/>
                    <a:gd name="connsiteX6" fmla="*/ 260175 w 261793"/>
                    <a:gd name="connsiteY6" fmla="*/ 138804 h 278869"/>
                    <a:gd name="connsiteX7" fmla="*/ 258395 w 261793"/>
                    <a:gd name="connsiteY7" fmla="*/ 147619 h 278869"/>
                    <a:gd name="connsiteX8" fmla="*/ 258741 w 261793"/>
                    <a:gd name="connsiteY8" fmla="*/ 148069 h 278869"/>
                    <a:gd name="connsiteX9" fmla="*/ 219150 w 261793"/>
                    <a:gd name="connsiteY9" fmla="*/ 216642 h 278869"/>
                    <a:gd name="connsiteX10" fmla="*/ 8776 w 261793"/>
                    <a:gd name="connsiteY10" fmla="*/ 278780 h 278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61793" h="278869">
                      <a:moveTo>
                        <a:pt x="0" y="126837"/>
                      </a:moveTo>
                      <a:cubicBezTo>
                        <a:pt x="63992" y="97526"/>
                        <a:pt x="104411" y="105256"/>
                        <a:pt x="148196" y="119725"/>
                      </a:cubicBezTo>
                      <a:lnTo>
                        <a:pt x="148196" y="55990"/>
                      </a:lnTo>
                      <a:cubicBezTo>
                        <a:pt x="148196" y="25068"/>
                        <a:pt x="173264" y="0"/>
                        <a:pt x="204186" y="0"/>
                      </a:cubicBezTo>
                      <a:cubicBezTo>
                        <a:pt x="219647" y="0"/>
                        <a:pt x="233644" y="6267"/>
                        <a:pt x="243776" y="16400"/>
                      </a:cubicBezTo>
                      <a:cubicBezTo>
                        <a:pt x="253909" y="26532"/>
                        <a:pt x="260176" y="40529"/>
                        <a:pt x="260176" y="55990"/>
                      </a:cubicBezTo>
                      <a:cubicBezTo>
                        <a:pt x="260176" y="83595"/>
                        <a:pt x="260175" y="111199"/>
                        <a:pt x="260175" y="138804"/>
                      </a:cubicBezTo>
                      <a:lnTo>
                        <a:pt x="258395" y="147619"/>
                      </a:lnTo>
                      <a:lnTo>
                        <a:pt x="258741" y="148069"/>
                      </a:lnTo>
                      <a:cubicBezTo>
                        <a:pt x="266744" y="177938"/>
                        <a:pt x="260811" y="194857"/>
                        <a:pt x="219150" y="216642"/>
                      </a:cubicBezTo>
                      <a:cubicBezTo>
                        <a:pt x="177489" y="238427"/>
                        <a:pt x="89564" y="281079"/>
                        <a:pt x="8776" y="278780"/>
                      </a:cubicBezTo>
                    </a:path>
                  </a:pathLst>
                </a:custGeom>
                <a:solidFill>
                  <a:srgbClr val="FFCC99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E862D048-B994-4B0B-A9DD-D8F241251160}"/>
                </a:ext>
              </a:extLst>
            </p:cNvPr>
            <p:cNvGrpSpPr/>
            <p:nvPr/>
          </p:nvGrpSpPr>
          <p:grpSpPr>
            <a:xfrm>
              <a:off x="7443273" y="4217933"/>
              <a:ext cx="1080521" cy="2224050"/>
              <a:chOff x="7443273" y="4217933"/>
              <a:chExt cx="1080521" cy="2224050"/>
            </a:xfrm>
          </p:grpSpPr>
          <p:grpSp>
            <p:nvGrpSpPr>
              <p:cNvPr id="131" name="グループ化 130">
                <a:extLst>
                  <a:ext uri="{FF2B5EF4-FFF2-40B4-BE49-F238E27FC236}">
                    <a16:creationId xmlns:a16="http://schemas.microsoft.com/office/drawing/2014/main" id="{2802ED6E-3756-4B0D-8C42-65A219D77379}"/>
                  </a:ext>
                </a:extLst>
              </p:cNvPr>
              <p:cNvGrpSpPr/>
              <p:nvPr/>
            </p:nvGrpSpPr>
            <p:grpSpPr>
              <a:xfrm>
                <a:off x="7443273" y="4217933"/>
                <a:ext cx="1080521" cy="2224050"/>
                <a:chOff x="6649643" y="4217933"/>
                <a:chExt cx="1080521" cy="2224050"/>
              </a:xfrm>
            </p:grpSpPr>
            <p:sp>
              <p:nvSpPr>
                <p:cNvPr id="831" name="フリーフォーム: 図形 830">
                  <a:extLst>
                    <a:ext uri="{FF2B5EF4-FFF2-40B4-BE49-F238E27FC236}">
                      <a16:creationId xmlns:a16="http://schemas.microsoft.com/office/drawing/2014/main" id="{EDEDF127-FB6A-4A9C-8CC0-39C50490936F}"/>
                    </a:ext>
                  </a:extLst>
                </p:cNvPr>
                <p:cNvSpPr/>
                <p:nvPr/>
              </p:nvSpPr>
              <p:spPr>
                <a:xfrm>
                  <a:off x="6649643" y="4252694"/>
                  <a:ext cx="1080521" cy="1715623"/>
                </a:xfrm>
                <a:custGeom>
                  <a:avLst/>
                  <a:gdLst>
                    <a:gd name="connsiteX0" fmla="*/ 425344 w 1080521"/>
                    <a:gd name="connsiteY0" fmla="*/ 0 h 1715623"/>
                    <a:gd name="connsiteX1" fmla="*/ 511737 w 1080521"/>
                    <a:gd name="connsiteY1" fmla="*/ 9937 h 1715623"/>
                    <a:gd name="connsiteX2" fmla="*/ 538598 w 1080521"/>
                    <a:gd name="connsiteY2" fmla="*/ 19450 h 1715623"/>
                    <a:gd name="connsiteX3" fmla="*/ 565460 w 1080521"/>
                    <a:gd name="connsiteY3" fmla="*/ 9937 h 1715623"/>
                    <a:gd name="connsiteX4" fmla="*/ 651851 w 1080521"/>
                    <a:gd name="connsiteY4" fmla="*/ 0 h 1715623"/>
                    <a:gd name="connsiteX5" fmla="*/ 738243 w 1080521"/>
                    <a:gd name="connsiteY5" fmla="*/ 9937 h 1715623"/>
                    <a:gd name="connsiteX6" fmla="*/ 779823 w 1080521"/>
                    <a:gd name="connsiteY6" fmla="*/ 24663 h 1715623"/>
                    <a:gd name="connsiteX7" fmla="*/ 827416 w 1080521"/>
                    <a:gd name="connsiteY7" fmla="*/ 45369 h 1715623"/>
                    <a:gd name="connsiteX8" fmla="*/ 906343 w 1080521"/>
                    <a:gd name="connsiteY8" fmla="*/ 97567 h 1715623"/>
                    <a:gd name="connsiteX9" fmla="*/ 927382 w 1080521"/>
                    <a:gd name="connsiteY9" fmla="*/ 118005 h 1715623"/>
                    <a:gd name="connsiteX10" fmla="*/ 928424 w 1080521"/>
                    <a:gd name="connsiteY10" fmla="*/ 118265 h 1715623"/>
                    <a:gd name="connsiteX11" fmla="*/ 954967 w 1080521"/>
                    <a:gd name="connsiteY11" fmla="*/ 143251 h 1715623"/>
                    <a:gd name="connsiteX12" fmla="*/ 1080521 w 1080521"/>
                    <a:gd name="connsiteY12" fmla="*/ 489087 h 1715623"/>
                    <a:gd name="connsiteX13" fmla="*/ 1007311 w 1080521"/>
                    <a:gd name="connsiteY13" fmla="*/ 762540 h 1715623"/>
                    <a:gd name="connsiteX14" fmla="*/ 974109 w 1080521"/>
                    <a:gd name="connsiteY14" fmla="*/ 808453 h 1715623"/>
                    <a:gd name="connsiteX15" fmla="*/ 940494 w 1080521"/>
                    <a:gd name="connsiteY15" fmla="*/ 904758 h 1715623"/>
                    <a:gd name="connsiteX16" fmla="*/ 979044 w 1080521"/>
                    <a:gd name="connsiteY16" fmla="*/ 1702751 h 1715623"/>
                    <a:gd name="connsiteX17" fmla="*/ 979044 w 1080521"/>
                    <a:gd name="connsiteY17" fmla="*/ 1702752 h 1715623"/>
                    <a:gd name="connsiteX18" fmla="*/ 737923 w 1080521"/>
                    <a:gd name="connsiteY18" fmla="*/ 1625179 h 1715623"/>
                    <a:gd name="connsiteX19" fmla="*/ 725407 w 1080521"/>
                    <a:gd name="connsiteY19" fmla="*/ 1614302 h 1715623"/>
                    <a:gd name="connsiteX20" fmla="*/ 698304 w 1080521"/>
                    <a:gd name="connsiteY20" fmla="*/ 1660570 h 1715623"/>
                    <a:gd name="connsiteX21" fmla="*/ 659547 w 1080521"/>
                    <a:gd name="connsiteY21" fmla="*/ 1706662 h 1715623"/>
                    <a:gd name="connsiteX22" fmla="*/ 648555 w 1080521"/>
                    <a:gd name="connsiteY22" fmla="*/ 1715623 h 1715623"/>
                    <a:gd name="connsiteX23" fmla="*/ 648555 w 1080521"/>
                    <a:gd name="connsiteY23" fmla="*/ 781880 h 1715623"/>
                    <a:gd name="connsiteX24" fmla="*/ 239142 w 1080521"/>
                    <a:gd name="connsiteY24" fmla="*/ 781880 h 1715623"/>
                    <a:gd name="connsiteX25" fmla="*/ 241723 w 1080521"/>
                    <a:gd name="connsiteY25" fmla="*/ 761359 h 1715623"/>
                    <a:gd name="connsiteX26" fmla="*/ 242526 w 1080521"/>
                    <a:gd name="connsiteY26" fmla="*/ 759286 h 1715623"/>
                    <a:gd name="connsiteX27" fmla="*/ 231066 w 1080521"/>
                    <a:gd name="connsiteY27" fmla="*/ 754301 h 1715623"/>
                    <a:gd name="connsiteX28" fmla="*/ 223 w 1080521"/>
                    <a:gd name="connsiteY28" fmla="*/ 454280 h 1715623"/>
                    <a:gd name="connsiteX29" fmla="*/ 0 w 1080521"/>
                    <a:gd name="connsiteY29" fmla="*/ 451447 h 1715623"/>
                    <a:gd name="connsiteX30" fmla="*/ 5383 w 1080521"/>
                    <a:gd name="connsiteY30" fmla="*/ 390519 h 1715623"/>
                    <a:gd name="connsiteX31" fmla="*/ 425344 w 1080521"/>
                    <a:gd name="connsiteY31" fmla="*/ 0 h 17156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1080521" h="1715623">
                      <a:moveTo>
                        <a:pt x="425344" y="0"/>
                      </a:moveTo>
                      <a:cubicBezTo>
                        <a:pt x="454938" y="0"/>
                        <a:pt x="483831" y="3422"/>
                        <a:pt x="511737" y="9937"/>
                      </a:cubicBezTo>
                      <a:lnTo>
                        <a:pt x="538598" y="19450"/>
                      </a:lnTo>
                      <a:lnTo>
                        <a:pt x="565460" y="9937"/>
                      </a:lnTo>
                      <a:cubicBezTo>
                        <a:pt x="593364" y="3422"/>
                        <a:pt x="622257" y="0"/>
                        <a:pt x="651851" y="0"/>
                      </a:cubicBezTo>
                      <a:cubicBezTo>
                        <a:pt x="681445" y="0"/>
                        <a:pt x="710338" y="3422"/>
                        <a:pt x="738243" y="9937"/>
                      </a:cubicBezTo>
                      <a:lnTo>
                        <a:pt x="779823" y="24663"/>
                      </a:lnTo>
                      <a:lnTo>
                        <a:pt x="827416" y="45369"/>
                      </a:lnTo>
                      <a:cubicBezTo>
                        <a:pt x="855788" y="60733"/>
                        <a:pt x="882216" y="78228"/>
                        <a:pt x="906343" y="97567"/>
                      </a:cubicBezTo>
                      <a:lnTo>
                        <a:pt x="927382" y="118005"/>
                      </a:lnTo>
                      <a:lnTo>
                        <a:pt x="928424" y="118265"/>
                      </a:lnTo>
                      <a:lnTo>
                        <a:pt x="954967" y="143251"/>
                      </a:lnTo>
                      <a:cubicBezTo>
                        <a:pt x="1032541" y="231758"/>
                        <a:pt x="1080521" y="354030"/>
                        <a:pt x="1080521" y="489087"/>
                      </a:cubicBezTo>
                      <a:cubicBezTo>
                        <a:pt x="1080521" y="590380"/>
                        <a:pt x="1053532" y="684481"/>
                        <a:pt x="1007311" y="762540"/>
                      </a:cubicBezTo>
                      <a:lnTo>
                        <a:pt x="974109" y="808453"/>
                      </a:lnTo>
                      <a:lnTo>
                        <a:pt x="940494" y="904758"/>
                      </a:lnTo>
                      <a:cubicBezTo>
                        <a:pt x="863394" y="1165916"/>
                        <a:pt x="876244" y="1448852"/>
                        <a:pt x="979044" y="1702751"/>
                      </a:cubicBezTo>
                      <a:lnTo>
                        <a:pt x="979044" y="1702752"/>
                      </a:lnTo>
                      <a:cubicBezTo>
                        <a:pt x="889727" y="1702752"/>
                        <a:pt x="806752" y="1674155"/>
                        <a:pt x="737923" y="1625179"/>
                      </a:cubicBezTo>
                      <a:lnTo>
                        <a:pt x="725407" y="1614302"/>
                      </a:lnTo>
                      <a:lnTo>
                        <a:pt x="698304" y="1660570"/>
                      </a:lnTo>
                      <a:cubicBezTo>
                        <a:pt x="685989" y="1677785"/>
                        <a:pt x="673041" y="1693209"/>
                        <a:pt x="659547" y="1706662"/>
                      </a:cubicBezTo>
                      <a:lnTo>
                        <a:pt x="648555" y="1715623"/>
                      </a:lnTo>
                      <a:lnTo>
                        <a:pt x="648555" y="781880"/>
                      </a:lnTo>
                      <a:lnTo>
                        <a:pt x="239142" y="781880"/>
                      </a:lnTo>
                      <a:lnTo>
                        <a:pt x="241723" y="761359"/>
                      </a:lnTo>
                      <a:lnTo>
                        <a:pt x="242526" y="759286"/>
                      </a:lnTo>
                      <a:lnTo>
                        <a:pt x="231066" y="754301"/>
                      </a:lnTo>
                      <a:cubicBezTo>
                        <a:pt x="106940" y="687084"/>
                        <a:pt x="20015" y="579080"/>
                        <a:pt x="223" y="454280"/>
                      </a:cubicBezTo>
                      <a:lnTo>
                        <a:pt x="0" y="451447"/>
                      </a:lnTo>
                      <a:lnTo>
                        <a:pt x="5383" y="390519"/>
                      </a:lnTo>
                      <a:cubicBezTo>
                        <a:pt x="45355" y="167651"/>
                        <a:pt x="218190" y="0"/>
                        <a:pt x="425344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08" name="フリーフォーム: 図形 707">
                  <a:extLst>
                    <a:ext uri="{FF2B5EF4-FFF2-40B4-BE49-F238E27FC236}">
                      <a16:creationId xmlns:a16="http://schemas.microsoft.com/office/drawing/2014/main" id="{ADE82947-6E6B-4493-8837-17102488292C}"/>
                    </a:ext>
                  </a:extLst>
                </p:cNvPr>
                <p:cNvSpPr/>
                <p:nvPr/>
              </p:nvSpPr>
              <p:spPr>
                <a:xfrm>
                  <a:off x="7161853" y="5098406"/>
                  <a:ext cx="177070" cy="395121"/>
                </a:xfrm>
                <a:custGeom>
                  <a:avLst/>
                  <a:gdLst>
                    <a:gd name="connsiteX0" fmla="*/ 22650 w 248020"/>
                    <a:gd name="connsiteY0" fmla="*/ 0 h 258102"/>
                    <a:gd name="connsiteX1" fmla="*/ 225369 w 248020"/>
                    <a:gd name="connsiteY1" fmla="*/ 0 h 258102"/>
                    <a:gd name="connsiteX2" fmla="*/ 248020 w 248020"/>
                    <a:gd name="connsiteY2" fmla="*/ 258102 h 258102"/>
                    <a:gd name="connsiteX3" fmla="*/ 0 w 248020"/>
                    <a:gd name="connsiteY3" fmla="*/ 258102 h 258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020" h="258102">
                      <a:moveTo>
                        <a:pt x="22650" y="0"/>
                      </a:moveTo>
                      <a:lnTo>
                        <a:pt x="225369" y="0"/>
                      </a:lnTo>
                      <a:lnTo>
                        <a:pt x="248020" y="258102"/>
                      </a:lnTo>
                      <a:lnTo>
                        <a:pt x="0" y="258102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09" name="フリーフォーム: 図形 708">
                  <a:extLst>
                    <a:ext uri="{FF2B5EF4-FFF2-40B4-BE49-F238E27FC236}">
                      <a16:creationId xmlns:a16="http://schemas.microsoft.com/office/drawing/2014/main" id="{B66F1A6A-821A-4A49-8632-A04545E534F1}"/>
                    </a:ext>
                  </a:extLst>
                </p:cNvPr>
                <p:cNvSpPr/>
                <p:nvPr/>
              </p:nvSpPr>
              <p:spPr>
                <a:xfrm>
                  <a:off x="7174617" y="5129117"/>
                  <a:ext cx="81882" cy="195549"/>
                </a:xfrm>
                <a:custGeom>
                  <a:avLst/>
                  <a:gdLst>
                    <a:gd name="connsiteX0" fmla="*/ 152408 w 161003"/>
                    <a:gd name="connsiteY0" fmla="*/ 0 h 223973"/>
                    <a:gd name="connsiteX1" fmla="*/ 9452 w 161003"/>
                    <a:gd name="connsiteY1" fmla="*/ 219737 h 223973"/>
                    <a:gd name="connsiteX2" fmla="*/ 0 w 161003"/>
                    <a:gd name="connsiteY2" fmla="*/ 223973 h 223973"/>
                    <a:gd name="connsiteX3" fmla="*/ 4657 w 161003"/>
                    <a:gd name="connsiteY3" fmla="*/ 149621 h 223973"/>
                    <a:gd name="connsiteX4" fmla="*/ 85033 w 161003"/>
                    <a:gd name="connsiteY4" fmla="*/ 89394 h 223973"/>
                    <a:gd name="connsiteX5" fmla="*/ 152408 w 161003"/>
                    <a:gd name="connsiteY5" fmla="*/ 0 h 223973"/>
                    <a:gd name="connsiteX0" fmla="*/ 152408 w 161003"/>
                    <a:gd name="connsiteY0" fmla="*/ 0 h 209686"/>
                    <a:gd name="connsiteX1" fmla="*/ 9452 w 161003"/>
                    <a:gd name="connsiteY1" fmla="*/ 205450 h 209686"/>
                    <a:gd name="connsiteX2" fmla="*/ 0 w 161003"/>
                    <a:gd name="connsiteY2" fmla="*/ 209686 h 209686"/>
                    <a:gd name="connsiteX3" fmla="*/ 4657 w 161003"/>
                    <a:gd name="connsiteY3" fmla="*/ 135334 h 209686"/>
                    <a:gd name="connsiteX4" fmla="*/ 85033 w 161003"/>
                    <a:gd name="connsiteY4" fmla="*/ 75107 h 209686"/>
                    <a:gd name="connsiteX5" fmla="*/ 152408 w 161003"/>
                    <a:gd name="connsiteY5" fmla="*/ 0 h 209686"/>
                    <a:gd name="connsiteX0" fmla="*/ 152408 w 161003"/>
                    <a:gd name="connsiteY0" fmla="*/ 0 h 209686"/>
                    <a:gd name="connsiteX1" fmla="*/ 9452 w 161003"/>
                    <a:gd name="connsiteY1" fmla="*/ 205450 h 209686"/>
                    <a:gd name="connsiteX2" fmla="*/ 0 w 161003"/>
                    <a:gd name="connsiteY2" fmla="*/ 209686 h 209686"/>
                    <a:gd name="connsiteX3" fmla="*/ 4657 w 161003"/>
                    <a:gd name="connsiteY3" fmla="*/ 135334 h 209686"/>
                    <a:gd name="connsiteX4" fmla="*/ 87857 w 161003"/>
                    <a:gd name="connsiteY4" fmla="*/ 82251 h 209686"/>
                    <a:gd name="connsiteX5" fmla="*/ 152408 w 161003"/>
                    <a:gd name="connsiteY5" fmla="*/ 0 h 209686"/>
                    <a:gd name="connsiteX0" fmla="*/ 147751 w 156346"/>
                    <a:gd name="connsiteY0" fmla="*/ 0 h 205450"/>
                    <a:gd name="connsiteX1" fmla="*/ 4795 w 156346"/>
                    <a:gd name="connsiteY1" fmla="*/ 205450 h 205450"/>
                    <a:gd name="connsiteX2" fmla="*/ 0 w 156346"/>
                    <a:gd name="connsiteY2" fmla="*/ 135334 h 205450"/>
                    <a:gd name="connsiteX3" fmla="*/ 83200 w 156346"/>
                    <a:gd name="connsiteY3" fmla="*/ 82251 h 205450"/>
                    <a:gd name="connsiteX4" fmla="*/ 147751 w 156346"/>
                    <a:gd name="connsiteY4" fmla="*/ 0 h 205450"/>
                    <a:gd name="connsiteX0" fmla="*/ 148605 w 156752"/>
                    <a:gd name="connsiteY0" fmla="*/ 0 h 188781"/>
                    <a:gd name="connsiteX1" fmla="*/ 0 w 156752"/>
                    <a:gd name="connsiteY1" fmla="*/ 188781 h 188781"/>
                    <a:gd name="connsiteX2" fmla="*/ 854 w 156752"/>
                    <a:gd name="connsiteY2" fmla="*/ 135334 h 188781"/>
                    <a:gd name="connsiteX3" fmla="*/ 84054 w 156752"/>
                    <a:gd name="connsiteY3" fmla="*/ 82251 h 188781"/>
                    <a:gd name="connsiteX4" fmla="*/ 148605 w 156752"/>
                    <a:gd name="connsiteY4" fmla="*/ 0 h 188781"/>
                    <a:gd name="connsiteX0" fmla="*/ 148605 w 148605"/>
                    <a:gd name="connsiteY0" fmla="*/ 0 h 188781"/>
                    <a:gd name="connsiteX1" fmla="*/ 0 w 148605"/>
                    <a:gd name="connsiteY1" fmla="*/ 188781 h 188781"/>
                    <a:gd name="connsiteX2" fmla="*/ 854 w 148605"/>
                    <a:gd name="connsiteY2" fmla="*/ 135334 h 188781"/>
                    <a:gd name="connsiteX3" fmla="*/ 84054 w 148605"/>
                    <a:gd name="connsiteY3" fmla="*/ 82251 h 188781"/>
                    <a:gd name="connsiteX4" fmla="*/ 148605 w 148605"/>
                    <a:gd name="connsiteY4" fmla="*/ 0 h 188781"/>
                    <a:gd name="connsiteX0" fmla="*/ 148605 w 148605"/>
                    <a:gd name="connsiteY0" fmla="*/ 0 h 188781"/>
                    <a:gd name="connsiteX1" fmla="*/ 0 w 148605"/>
                    <a:gd name="connsiteY1" fmla="*/ 188781 h 188781"/>
                    <a:gd name="connsiteX2" fmla="*/ 854 w 148605"/>
                    <a:gd name="connsiteY2" fmla="*/ 135334 h 188781"/>
                    <a:gd name="connsiteX3" fmla="*/ 84054 w 148605"/>
                    <a:gd name="connsiteY3" fmla="*/ 82251 h 188781"/>
                    <a:gd name="connsiteX4" fmla="*/ 148605 w 148605"/>
                    <a:gd name="connsiteY4" fmla="*/ 0 h 188781"/>
                    <a:gd name="connsiteX0" fmla="*/ 151429 w 151429"/>
                    <a:gd name="connsiteY0" fmla="*/ 0 h 186400"/>
                    <a:gd name="connsiteX1" fmla="*/ 0 w 151429"/>
                    <a:gd name="connsiteY1" fmla="*/ 186400 h 186400"/>
                    <a:gd name="connsiteX2" fmla="*/ 854 w 151429"/>
                    <a:gd name="connsiteY2" fmla="*/ 132953 h 186400"/>
                    <a:gd name="connsiteX3" fmla="*/ 84054 w 151429"/>
                    <a:gd name="connsiteY3" fmla="*/ 79870 h 186400"/>
                    <a:gd name="connsiteX4" fmla="*/ 151429 w 151429"/>
                    <a:gd name="connsiteY4" fmla="*/ 0 h 18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1429" h="186400">
                      <a:moveTo>
                        <a:pt x="151429" y="0"/>
                      </a:moveTo>
                      <a:cubicBezTo>
                        <a:pt x="150345" y="78261"/>
                        <a:pt x="89168" y="133779"/>
                        <a:pt x="0" y="186400"/>
                      </a:cubicBezTo>
                      <a:cubicBezTo>
                        <a:pt x="285" y="168584"/>
                        <a:pt x="569" y="150769"/>
                        <a:pt x="854" y="132953"/>
                      </a:cubicBezTo>
                      <a:lnTo>
                        <a:pt x="84054" y="79870"/>
                      </a:lnTo>
                      <a:cubicBezTo>
                        <a:pt x="113633" y="51040"/>
                        <a:pt x="136893" y="29985"/>
                        <a:pt x="15142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710" name="四角形: 上の 2 つの角を丸める 709">
                  <a:extLst>
                    <a:ext uri="{FF2B5EF4-FFF2-40B4-BE49-F238E27FC236}">
                      <a16:creationId xmlns:a16="http://schemas.microsoft.com/office/drawing/2014/main" id="{EFA5E43A-CA3D-4FCE-BA05-CCFF557A214A}"/>
                    </a:ext>
                  </a:extLst>
                </p:cNvPr>
                <p:cNvSpPr/>
                <p:nvPr/>
              </p:nvSpPr>
              <p:spPr>
                <a:xfrm>
                  <a:off x="7008152" y="5430206"/>
                  <a:ext cx="495078" cy="1011777"/>
                </a:xfrm>
                <a:prstGeom prst="round2SameRect">
                  <a:avLst>
                    <a:gd name="adj1" fmla="val 39323"/>
                    <a:gd name="adj2" fmla="val 0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11" name="フリーフォーム: 図形 710">
                  <a:extLst>
                    <a:ext uri="{FF2B5EF4-FFF2-40B4-BE49-F238E27FC236}">
                      <a16:creationId xmlns:a16="http://schemas.microsoft.com/office/drawing/2014/main" id="{16CE41CB-11D4-430D-BEC4-71E16209EE07}"/>
                    </a:ext>
                  </a:extLst>
                </p:cNvPr>
                <p:cNvSpPr/>
                <p:nvPr/>
              </p:nvSpPr>
              <p:spPr>
                <a:xfrm>
                  <a:off x="6776932" y="4407077"/>
                  <a:ext cx="821661" cy="921045"/>
                </a:xfrm>
                <a:custGeom>
                  <a:avLst/>
                  <a:gdLst>
                    <a:gd name="connsiteX0" fmla="*/ 444504 w 821661"/>
                    <a:gd name="connsiteY0" fmla="*/ 27 h 921045"/>
                    <a:gd name="connsiteX1" fmla="*/ 821479 w 821661"/>
                    <a:gd name="connsiteY1" fmla="*/ 445103 h 921045"/>
                    <a:gd name="connsiteX2" fmla="*/ 552319 w 821661"/>
                    <a:gd name="connsiteY2" fmla="*/ 898660 h 921045"/>
                    <a:gd name="connsiteX3" fmla="*/ 480846 w 821661"/>
                    <a:gd name="connsiteY3" fmla="*/ 747863 h 921045"/>
                    <a:gd name="connsiteX4" fmla="*/ 232191 w 821661"/>
                    <a:gd name="connsiteY4" fmla="*/ 919950 h 921045"/>
                    <a:gd name="connsiteX5" fmla="*/ 75343 w 821661"/>
                    <a:gd name="connsiteY5" fmla="*/ 842202 h 921045"/>
                    <a:gd name="connsiteX6" fmla="*/ 67533 w 821661"/>
                    <a:gd name="connsiteY6" fmla="*/ 822288 h 921045"/>
                    <a:gd name="connsiteX7" fmla="*/ 70485 w 821661"/>
                    <a:gd name="connsiteY7" fmla="*/ 821185 h 921045"/>
                    <a:gd name="connsiteX8" fmla="*/ 100514 w 821661"/>
                    <a:gd name="connsiteY8" fmla="*/ 795321 h 921045"/>
                    <a:gd name="connsiteX9" fmla="*/ 70485 w 821661"/>
                    <a:gd name="connsiteY9" fmla="*/ 800742 h 921045"/>
                    <a:gd name="connsiteX10" fmla="*/ 60233 w 821661"/>
                    <a:gd name="connsiteY10" fmla="*/ 803677 h 921045"/>
                    <a:gd name="connsiteX11" fmla="*/ 59765 w 821661"/>
                    <a:gd name="connsiteY11" fmla="*/ 802483 h 921045"/>
                    <a:gd name="connsiteX12" fmla="*/ 48103 w 821661"/>
                    <a:gd name="connsiteY12" fmla="*/ 752360 h 921045"/>
                    <a:gd name="connsiteX13" fmla="*/ 0 w 821661"/>
                    <a:gd name="connsiteY13" fmla="*/ 713901 h 921045"/>
                    <a:gd name="connsiteX14" fmla="*/ 41934 w 821661"/>
                    <a:gd name="connsiteY14" fmla="*/ 572226 h 921045"/>
                    <a:gd name="connsiteX15" fmla="*/ 12918 w 821661"/>
                    <a:gd name="connsiteY15" fmla="*/ 401454 h 921045"/>
                    <a:gd name="connsiteX16" fmla="*/ 11316 w 821661"/>
                    <a:gd name="connsiteY16" fmla="*/ 339903 h 921045"/>
                    <a:gd name="connsiteX17" fmla="*/ 444504 w 821661"/>
                    <a:gd name="connsiteY17" fmla="*/ 27 h 921045"/>
                    <a:gd name="connsiteX0" fmla="*/ 480846 w 821661"/>
                    <a:gd name="connsiteY0" fmla="*/ 747863 h 921045"/>
                    <a:gd name="connsiteX1" fmla="*/ 232191 w 821661"/>
                    <a:gd name="connsiteY1" fmla="*/ 919950 h 921045"/>
                    <a:gd name="connsiteX2" fmla="*/ 75343 w 821661"/>
                    <a:gd name="connsiteY2" fmla="*/ 842202 h 921045"/>
                    <a:gd name="connsiteX3" fmla="*/ 67533 w 821661"/>
                    <a:gd name="connsiteY3" fmla="*/ 822288 h 921045"/>
                    <a:gd name="connsiteX4" fmla="*/ 70485 w 821661"/>
                    <a:gd name="connsiteY4" fmla="*/ 821185 h 921045"/>
                    <a:gd name="connsiteX5" fmla="*/ 100514 w 821661"/>
                    <a:gd name="connsiteY5" fmla="*/ 795321 h 921045"/>
                    <a:gd name="connsiteX6" fmla="*/ 70485 w 821661"/>
                    <a:gd name="connsiteY6" fmla="*/ 800742 h 921045"/>
                    <a:gd name="connsiteX7" fmla="*/ 60233 w 821661"/>
                    <a:gd name="connsiteY7" fmla="*/ 803677 h 921045"/>
                    <a:gd name="connsiteX8" fmla="*/ 59765 w 821661"/>
                    <a:gd name="connsiteY8" fmla="*/ 802483 h 921045"/>
                    <a:gd name="connsiteX9" fmla="*/ 48103 w 821661"/>
                    <a:gd name="connsiteY9" fmla="*/ 752360 h 921045"/>
                    <a:gd name="connsiteX10" fmla="*/ 0 w 821661"/>
                    <a:gd name="connsiteY10" fmla="*/ 713901 h 921045"/>
                    <a:gd name="connsiteX11" fmla="*/ 41934 w 821661"/>
                    <a:gd name="connsiteY11" fmla="*/ 572226 h 921045"/>
                    <a:gd name="connsiteX12" fmla="*/ 12918 w 821661"/>
                    <a:gd name="connsiteY12" fmla="*/ 401454 h 921045"/>
                    <a:gd name="connsiteX13" fmla="*/ 11316 w 821661"/>
                    <a:gd name="connsiteY13" fmla="*/ 339903 h 921045"/>
                    <a:gd name="connsiteX14" fmla="*/ 444504 w 821661"/>
                    <a:gd name="connsiteY14" fmla="*/ 27 h 921045"/>
                    <a:gd name="connsiteX15" fmla="*/ 821479 w 821661"/>
                    <a:gd name="connsiteY15" fmla="*/ 445103 h 921045"/>
                    <a:gd name="connsiteX16" fmla="*/ 552319 w 821661"/>
                    <a:gd name="connsiteY16" fmla="*/ 898660 h 921045"/>
                    <a:gd name="connsiteX17" fmla="*/ 572286 w 821661"/>
                    <a:gd name="connsiteY17" fmla="*/ 839303 h 921045"/>
                    <a:gd name="connsiteX0" fmla="*/ 480846 w 821661"/>
                    <a:gd name="connsiteY0" fmla="*/ 747863 h 921045"/>
                    <a:gd name="connsiteX1" fmla="*/ 232191 w 821661"/>
                    <a:gd name="connsiteY1" fmla="*/ 919950 h 921045"/>
                    <a:gd name="connsiteX2" fmla="*/ 75343 w 821661"/>
                    <a:gd name="connsiteY2" fmla="*/ 842202 h 921045"/>
                    <a:gd name="connsiteX3" fmla="*/ 67533 w 821661"/>
                    <a:gd name="connsiteY3" fmla="*/ 822288 h 921045"/>
                    <a:gd name="connsiteX4" fmla="*/ 70485 w 821661"/>
                    <a:gd name="connsiteY4" fmla="*/ 821185 h 921045"/>
                    <a:gd name="connsiteX5" fmla="*/ 100514 w 821661"/>
                    <a:gd name="connsiteY5" fmla="*/ 795321 h 921045"/>
                    <a:gd name="connsiteX6" fmla="*/ 70485 w 821661"/>
                    <a:gd name="connsiteY6" fmla="*/ 800742 h 921045"/>
                    <a:gd name="connsiteX7" fmla="*/ 60233 w 821661"/>
                    <a:gd name="connsiteY7" fmla="*/ 803677 h 921045"/>
                    <a:gd name="connsiteX8" fmla="*/ 59765 w 821661"/>
                    <a:gd name="connsiteY8" fmla="*/ 802483 h 921045"/>
                    <a:gd name="connsiteX9" fmla="*/ 48103 w 821661"/>
                    <a:gd name="connsiteY9" fmla="*/ 752360 h 921045"/>
                    <a:gd name="connsiteX10" fmla="*/ 0 w 821661"/>
                    <a:gd name="connsiteY10" fmla="*/ 713901 h 921045"/>
                    <a:gd name="connsiteX11" fmla="*/ 41934 w 821661"/>
                    <a:gd name="connsiteY11" fmla="*/ 572226 h 921045"/>
                    <a:gd name="connsiteX12" fmla="*/ 12918 w 821661"/>
                    <a:gd name="connsiteY12" fmla="*/ 401454 h 921045"/>
                    <a:gd name="connsiteX13" fmla="*/ 11316 w 821661"/>
                    <a:gd name="connsiteY13" fmla="*/ 339903 h 921045"/>
                    <a:gd name="connsiteX14" fmla="*/ 444504 w 821661"/>
                    <a:gd name="connsiteY14" fmla="*/ 27 h 921045"/>
                    <a:gd name="connsiteX15" fmla="*/ 821479 w 821661"/>
                    <a:gd name="connsiteY15" fmla="*/ 445103 h 921045"/>
                    <a:gd name="connsiteX16" fmla="*/ 552319 w 821661"/>
                    <a:gd name="connsiteY16" fmla="*/ 898660 h 921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821661" h="921045">
                      <a:moveTo>
                        <a:pt x="480846" y="747863"/>
                      </a:moveTo>
                      <a:cubicBezTo>
                        <a:pt x="407966" y="885439"/>
                        <a:pt x="319752" y="912632"/>
                        <a:pt x="232191" y="919950"/>
                      </a:cubicBezTo>
                      <a:cubicBezTo>
                        <a:pt x="166521" y="925439"/>
                        <a:pt x="110192" y="911928"/>
                        <a:pt x="75343" y="842202"/>
                      </a:cubicBezTo>
                      <a:lnTo>
                        <a:pt x="67533" y="822288"/>
                      </a:lnTo>
                      <a:lnTo>
                        <a:pt x="70485" y="821185"/>
                      </a:lnTo>
                      <a:cubicBezTo>
                        <a:pt x="89038" y="811809"/>
                        <a:pt x="100514" y="801011"/>
                        <a:pt x="100514" y="795321"/>
                      </a:cubicBezTo>
                      <a:cubicBezTo>
                        <a:pt x="100514" y="789630"/>
                        <a:pt x="89038" y="794475"/>
                        <a:pt x="70485" y="800742"/>
                      </a:cubicBezTo>
                      <a:lnTo>
                        <a:pt x="60233" y="803677"/>
                      </a:lnTo>
                      <a:lnTo>
                        <a:pt x="59765" y="802483"/>
                      </a:lnTo>
                      <a:cubicBezTo>
                        <a:pt x="55206" y="787566"/>
                        <a:pt x="51300" y="770916"/>
                        <a:pt x="48103" y="752360"/>
                      </a:cubicBezTo>
                      <a:cubicBezTo>
                        <a:pt x="24863" y="746959"/>
                        <a:pt x="10963" y="740651"/>
                        <a:pt x="0" y="713901"/>
                      </a:cubicBezTo>
                      <a:cubicBezTo>
                        <a:pt x="2401" y="672024"/>
                        <a:pt x="39781" y="624301"/>
                        <a:pt x="41934" y="572226"/>
                      </a:cubicBezTo>
                      <a:cubicBezTo>
                        <a:pt x="44087" y="520152"/>
                        <a:pt x="16321" y="429053"/>
                        <a:pt x="12918" y="401454"/>
                      </a:cubicBezTo>
                      <a:cubicBezTo>
                        <a:pt x="7929" y="376649"/>
                        <a:pt x="11851" y="360420"/>
                        <a:pt x="11316" y="339903"/>
                      </a:cubicBezTo>
                      <a:cubicBezTo>
                        <a:pt x="16912" y="137360"/>
                        <a:pt x="164719" y="-2260"/>
                        <a:pt x="444504" y="27"/>
                      </a:cubicBezTo>
                      <a:cubicBezTo>
                        <a:pt x="724289" y="2314"/>
                        <a:pt x="826612" y="192373"/>
                        <a:pt x="821479" y="445103"/>
                      </a:cubicBezTo>
                      <a:cubicBezTo>
                        <a:pt x="816346" y="697833"/>
                        <a:pt x="553566" y="761080"/>
                        <a:pt x="552319" y="898660"/>
                      </a:cubicBez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15" name="四角形: 上の 2 つの角を丸める 714">
                  <a:extLst>
                    <a:ext uri="{FF2B5EF4-FFF2-40B4-BE49-F238E27FC236}">
                      <a16:creationId xmlns:a16="http://schemas.microsoft.com/office/drawing/2014/main" id="{E9BCC33F-271F-4F2B-B2C9-651DEC1BF5FB}"/>
                    </a:ext>
                  </a:extLst>
                </p:cNvPr>
                <p:cNvSpPr/>
                <p:nvPr/>
              </p:nvSpPr>
              <p:spPr>
                <a:xfrm>
                  <a:off x="7143319" y="5540474"/>
                  <a:ext cx="150180" cy="900900"/>
                </a:xfrm>
                <a:prstGeom prst="round2SameRect">
                  <a:avLst>
                    <a:gd name="adj1" fmla="val 40288"/>
                    <a:gd name="adj2" fmla="val 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1" name="フリーフォーム: 図形 730">
                  <a:extLst>
                    <a:ext uri="{FF2B5EF4-FFF2-40B4-BE49-F238E27FC236}">
                      <a16:creationId xmlns:a16="http://schemas.microsoft.com/office/drawing/2014/main" id="{27A10143-EC68-4724-8C07-023C3CBDEE88}"/>
                    </a:ext>
                  </a:extLst>
                </p:cNvPr>
                <p:cNvSpPr/>
                <p:nvPr/>
              </p:nvSpPr>
              <p:spPr>
                <a:xfrm>
                  <a:off x="7171363" y="5603795"/>
                  <a:ext cx="183230" cy="837399"/>
                </a:xfrm>
                <a:custGeom>
                  <a:avLst/>
                  <a:gdLst>
                    <a:gd name="connsiteX0" fmla="*/ 58241 w 183230"/>
                    <a:gd name="connsiteY0" fmla="*/ 0 h 837399"/>
                    <a:gd name="connsiteX1" fmla="*/ 183230 w 183230"/>
                    <a:gd name="connsiteY1" fmla="*/ 0 h 837399"/>
                    <a:gd name="connsiteX2" fmla="*/ 183230 w 183230"/>
                    <a:gd name="connsiteY2" fmla="*/ 837399 h 837399"/>
                    <a:gd name="connsiteX3" fmla="*/ 0 w 183230"/>
                    <a:gd name="connsiteY3" fmla="*/ 837399 h 837399"/>
                    <a:gd name="connsiteX4" fmla="*/ 0 w 183230"/>
                    <a:gd name="connsiteY4" fmla="*/ 58241 h 837399"/>
                    <a:gd name="connsiteX5" fmla="*/ 58241 w 183230"/>
                    <a:gd name="connsiteY5" fmla="*/ 0 h 8373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3230" h="837399">
                      <a:moveTo>
                        <a:pt x="58241" y="0"/>
                      </a:moveTo>
                      <a:lnTo>
                        <a:pt x="183230" y="0"/>
                      </a:lnTo>
                      <a:lnTo>
                        <a:pt x="183230" y="837399"/>
                      </a:lnTo>
                      <a:lnTo>
                        <a:pt x="0" y="837399"/>
                      </a:lnTo>
                      <a:lnTo>
                        <a:pt x="0" y="58241"/>
                      </a:lnTo>
                      <a:cubicBezTo>
                        <a:pt x="0" y="26075"/>
                        <a:pt x="26075" y="0"/>
                        <a:pt x="5824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732" name="グループ化 731">
                  <a:extLst>
                    <a:ext uri="{FF2B5EF4-FFF2-40B4-BE49-F238E27FC236}">
                      <a16:creationId xmlns:a16="http://schemas.microsoft.com/office/drawing/2014/main" id="{4FF321EA-FD43-461C-AF30-F91748B9CBEB}"/>
                    </a:ext>
                  </a:extLst>
                </p:cNvPr>
                <p:cNvGrpSpPr/>
                <p:nvPr/>
              </p:nvGrpSpPr>
              <p:grpSpPr>
                <a:xfrm>
                  <a:off x="7041055" y="5401404"/>
                  <a:ext cx="426294" cy="515952"/>
                  <a:chOff x="7041055" y="5401404"/>
                  <a:chExt cx="426294" cy="515952"/>
                </a:xfrm>
              </p:grpSpPr>
              <p:grpSp>
                <p:nvGrpSpPr>
                  <p:cNvPr id="733" name="グループ化 732">
                    <a:extLst>
                      <a:ext uri="{FF2B5EF4-FFF2-40B4-BE49-F238E27FC236}">
                        <a16:creationId xmlns:a16="http://schemas.microsoft.com/office/drawing/2014/main" id="{4A951C0A-C59A-43B4-9656-0F8C01BC9024}"/>
                      </a:ext>
                    </a:extLst>
                  </p:cNvPr>
                  <p:cNvGrpSpPr/>
                  <p:nvPr/>
                </p:nvGrpSpPr>
                <p:grpSpPr>
                  <a:xfrm rot="900000">
                    <a:off x="7129611" y="5736264"/>
                    <a:ext cx="256111" cy="181092"/>
                    <a:chOff x="7986968" y="5736264"/>
                    <a:chExt cx="256111" cy="181092"/>
                  </a:xfrm>
                </p:grpSpPr>
                <p:sp>
                  <p:nvSpPr>
                    <p:cNvPr id="735" name="台形 734">
                      <a:extLst>
                        <a:ext uri="{FF2B5EF4-FFF2-40B4-BE49-F238E27FC236}">
                          <a16:creationId xmlns:a16="http://schemas.microsoft.com/office/drawing/2014/main" id="{B0031B94-3B59-4C64-A981-6E224CB40DC7}"/>
                        </a:ext>
                      </a:extLst>
                    </p:cNvPr>
                    <p:cNvSpPr/>
                    <p:nvPr/>
                  </p:nvSpPr>
                  <p:spPr>
                    <a:xfrm rot="20700000" flipH="1">
                      <a:off x="7986968" y="5736264"/>
                      <a:ext cx="256111" cy="154327"/>
                    </a:xfrm>
                    <a:prstGeom prst="trapezoid">
                      <a:avLst/>
                    </a:prstGeom>
                    <a:solidFill>
                      <a:srgbClr val="FF5050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36" name="台形 735">
                      <a:extLst>
                        <a:ext uri="{FF2B5EF4-FFF2-40B4-BE49-F238E27FC236}">
                          <a16:creationId xmlns:a16="http://schemas.microsoft.com/office/drawing/2014/main" id="{312CF520-20C1-4AFF-9ED4-9BAB17415E34}"/>
                        </a:ext>
                      </a:extLst>
                    </p:cNvPr>
                    <p:cNvSpPr/>
                    <p:nvPr/>
                  </p:nvSpPr>
                  <p:spPr>
                    <a:xfrm rot="20700000" flipH="1">
                      <a:off x="8021192" y="5763029"/>
                      <a:ext cx="187662" cy="154327"/>
                    </a:xfrm>
                    <a:prstGeom prst="trapezoid">
                      <a:avLst/>
                    </a:prstGeom>
                    <a:solidFill>
                      <a:srgbClr val="FF5050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734" name="楕円 733">
                    <a:extLst>
                      <a:ext uri="{FF2B5EF4-FFF2-40B4-BE49-F238E27FC236}">
                        <a16:creationId xmlns:a16="http://schemas.microsoft.com/office/drawing/2014/main" id="{DB881AE9-1CB9-4EB0-93AF-14283F59DF39}"/>
                      </a:ext>
                    </a:extLst>
                  </p:cNvPr>
                  <p:cNvSpPr/>
                  <p:nvPr/>
                </p:nvSpPr>
                <p:spPr>
                  <a:xfrm>
                    <a:off x="7041055" y="5401404"/>
                    <a:ext cx="426294" cy="426294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98" name="楕円 97">
                  <a:extLst>
                    <a:ext uri="{FF2B5EF4-FFF2-40B4-BE49-F238E27FC236}">
                      <a16:creationId xmlns:a16="http://schemas.microsoft.com/office/drawing/2014/main" id="{56348E59-B0D4-4B3E-91EF-8844CF0C7AB9}"/>
                    </a:ext>
                  </a:extLst>
                </p:cNvPr>
                <p:cNvSpPr/>
                <p:nvPr/>
              </p:nvSpPr>
              <p:spPr>
                <a:xfrm rot="1800000">
                  <a:off x="6826108" y="4404696"/>
                  <a:ext cx="652513" cy="30462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32" name="フリーフォーム: 図形 831">
                  <a:extLst>
                    <a:ext uri="{FF2B5EF4-FFF2-40B4-BE49-F238E27FC236}">
                      <a16:creationId xmlns:a16="http://schemas.microsoft.com/office/drawing/2014/main" id="{8C5BB373-8EA6-4A83-909E-B40D7FBDB60B}"/>
                    </a:ext>
                  </a:extLst>
                </p:cNvPr>
                <p:cNvSpPr/>
                <p:nvPr/>
              </p:nvSpPr>
              <p:spPr>
                <a:xfrm rot="9000000">
                  <a:off x="7080265" y="4217933"/>
                  <a:ext cx="637530" cy="1120617"/>
                </a:xfrm>
                <a:custGeom>
                  <a:avLst/>
                  <a:gdLst>
                    <a:gd name="connsiteX0" fmla="*/ 234255 w 637530"/>
                    <a:gd name="connsiteY0" fmla="*/ 1039012 h 1120617"/>
                    <a:gd name="connsiteX1" fmla="*/ 0 w 637530"/>
                    <a:gd name="connsiteY1" fmla="*/ 642795 h 1120617"/>
                    <a:gd name="connsiteX2" fmla="*/ 424242 w 637530"/>
                    <a:gd name="connsiteY2" fmla="*/ 174681 h 1120617"/>
                    <a:gd name="connsiteX3" fmla="*/ 525367 w 637530"/>
                    <a:gd name="connsiteY3" fmla="*/ 165513 h 1120617"/>
                    <a:gd name="connsiteX4" fmla="*/ 528677 w 637530"/>
                    <a:gd name="connsiteY4" fmla="*/ 159525 h 1120617"/>
                    <a:gd name="connsiteX5" fmla="*/ 589315 w 637530"/>
                    <a:gd name="connsiteY5" fmla="*/ 2 h 1120617"/>
                    <a:gd name="connsiteX6" fmla="*/ 589316 w 637530"/>
                    <a:gd name="connsiteY6" fmla="*/ 0 h 1120617"/>
                    <a:gd name="connsiteX7" fmla="*/ 544345 w 637530"/>
                    <a:gd name="connsiteY7" fmla="*/ 383961 h 1120617"/>
                    <a:gd name="connsiteX8" fmla="*/ 459951 w 637530"/>
                    <a:gd name="connsiteY8" fmla="*/ 490349 h 1120617"/>
                    <a:gd name="connsiteX9" fmla="*/ 388168 w 637530"/>
                    <a:gd name="connsiteY9" fmla="*/ 548372 h 1120617"/>
                    <a:gd name="connsiteX10" fmla="*/ 381011 w 637530"/>
                    <a:gd name="connsiteY10" fmla="*/ 642795 h 1120617"/>
                    <a:gd name="connsiteX11" fmla="*/ 531322 w 637530"/>
                    <a:gd name="connsiteY11" fmla="*/ 1120616 h 1120617"/>
                    <a:gd name="connsiteX12" fmla="*/ 531322 w 637530"/>
                    <a:gd name="connsiteY12" fmla="*/ 1120617 h 1120617"/>
                    <a:gd name="connsiteX13" fmla="*/ 234255 w 637530"/>
                    <a:gd name="connsiteY13" fmla="*/ 1039012 h 11206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637530" h="1120617">
                      <a:moveTo>
                        <a:pt x="234255" y="1039012"/>
                      </a:moveTo>
                      <a:cubicBezTo>
                        <a:pt x="92922" y="953145"/>
                        <a:pt x="0" y="807729"/>
                        <a:pt x="0" y="642795"/>
                      </a:cubicBezTo>
                      <a:cubicBezTo>
                        <a:pt x="0" y="411888"/>
                        <a:pt x="182128" y="219236"/>
                        <a:pt x="424242" y="174681"/>
                      </a:cubicBezTo>
                      <a:lnTo>
                        <a:pt x="525367" y="165513"/>
                      </a:lnTo>
                      <a:lnTo>
                        <a:pt x="528677" y="159525"/>
                      </a:lnTo>
                      <a:cubicBezTo>
                        <a:pt x="553582" y="106095"/>
                        <a:pt x="574026" y="52425"/>
                        <a:pt x="589315" y="2"/>
                      </a:cubicBezTo>
                      <a:lnTo>
                        <a:pt x="589316" y="0"/>
                      </a:lnTo>
                      <a:cubicBezTo>
                        <a:pt x="668280" y="50842"/>
                        <a:pt x="648146" y="222746"/>
                        <a:pt x="544345" y="383961"/>
                      </a:cubicBezTo>
                      <a:cubicBezTo>
                        <a:pt x="518395" y="424264"/>
                        <a:pt x="489673" y="460084"/>
                        <a:pt x="459951" y="490349"/>
                      </a:cubicBezTo>
                      <a:lnTo>
                        <a:pt x="388168" y="548372"/>
                      </a:lnTo>
                      <a:lnTo>
                        <a:pt x="381011" y="642795"/>
                      </a:lnTo>
                      <a:cubicBezTo>
                        <a:pt x="381011" y="808442"/>
                        <a:pt x="431115" y="974089"/>
                        <a:pt x="531322" y="1120616"/>
                      </a:cubicBezTo>
                      <a:lnTo>
                        <a:pt x="531322" y="1120617"/>
                      </a:lnTo>
                      <a:cubicBezTo>
                        <a:pt x="421282" y="1120617"/>
                        <a:pt x="319055" y="1090533"/>
                        <a:pt x="234255" y="1039012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810" name="グループ化 809">
                  <a:extLst>
                    <a:ext uri="{FF2B5EF4-FFF2-40B4-BE49-F238E27FC236}">
                      <a16:creationId xmlns:a16="http://schemas.microsoft.com/office/drawing/2014/main" id="{69F907DB-49FA-41B0-8632-187C8F3540CE}"/>
                    </a:ext>
                  </a:extLst>
                </p:cNvPr>
                <p:cNvGrpSpPr/>
                <p:nvPr/>
              </p:nvGrpSpPr>
              <p:grpSpPr>
                <a:xfrm>
                  <a:off x="7221188" y="4255033"/>
                  <a:ext cx="325519" cy="271429"/>
                  <a:chOff x="8797576" y="4250271"/>
                  <a:chExt cx="325519" cy="271429"/>
                </a:xfrm>
              </p:grpSpPr>
              <p:sp>
                <p:nvSpPr>
                  <p:cNvPr id="811" name="台形 810">
                    <a:extLst>
                      <a:ext uri="{FF2B5EF4-FFF2-40B4-BE49-F238E27FC236}">
                        <a16:creationId xmlns:a16="http://schemas.microsoft.com/office/drawing/2014/main" id="{4927E98F-92D7-4136-BBB0-0C24F6F37DE5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8797576" y="4250271"/>
                    <a:ext cx="197711" cy="143620"/>
                  </a:xfrm>
                  <a:prstGeom prst="trapezoid">
                    <a:avLst>
                      <a:gd name="adj" fmla="val 35145"/>
                    </a:avLst>
                  </a:prstGeom>
                  <a:solidFill>
                    <a:srgbClr val="FF0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12" name="台形 811">
                    <a:extLst>
                      <a:ext uri="{FF2B5EF4-FFF2-40B4-BE49-F238E27FC236}">
                        <a16:creationId xmlns:a16="http://schemas.microsoft.com/office/drawing/2014/main" id="{949DA91A-23EC-4194-B0EF-1BD251796FD4}"/>
                      </a:ext>
                    </a:extLst>
                  </p:cNvPr>
                  <p:cNvSpPr/>
                  <p:nvPr/>
                </p:nvSpPr>
                <p:spPr>
                  <a:xfrm rot="18900000" flipH="1">
                    <a:off x="8925384" y="4378080"/>
                    <a:ext cx="197711" cy="143620"/>
                  </a:xfrm>
                  <a:prstGeom prst="trapezoid">
                    <a:avLst>
                      <a:gd name="adj" fmla="val 35145"/>
                    </a:avLst>
                  </a:prstGeom>
                  <a:solidFill>
                    <a:srgbClr val="FF0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13" name="楕円 812">
                    <a:extLst>
                      <a:ext uri="{FF2B5EF4-FFF2-40B4-BE49-F238E27FC236}">
                        <a16:creationId xmlns:a16="http://schemas.microsoft.com/office/drawing/2014/main" id="{72E04F6D-AFED-49BE-91DC-88EA1AB3CEE1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8909960" y="4324820"/>
                    <a:ext cx="100752" cy="12233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814" name="円/楕円 190">
                  <a:extLst>
                    <a:ext uri="{FF2B5EF4-FFF2-40B4-BE49-F238E27FC236}">
                      <a16:creationId xmlns:a16="http://schemas.microsoft.com/office/drawing/2014/main" id="{1988737D-2A75-473F-834B-B8A7A84DFC8E}"/>
                    </a:ext>
                  </a:extLst>
                </p:cNvPr>
                <p:cNvSpPr/>
                <p:nvPr/>
              </p:nvSpPr>
              <p:spPr>
                <a:xfrm>
                  <a:off x="7042988" y="4969420"/>
                  <a:ext cx="118865" cy="64499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20" name="円/楕円 27">
                  <a:extLst>
                    <a:ext uri="{FF2B5EF4-FFF2-40B4-BE49-F238E27FC236}">
                      <a16:creationId xmlns:a16="http://schemas.microsoft.com/office/drawing/2014/main" id="{B291FACA-5C62-4CBE-904B-41BA4A6C75E4}"/>
                    </a:ext>
                  </a:extLst>
                </p:cNvPr>
                <p:cNvSpPr/>
                <p:nvPr/>
              </p:nvSpPr>
              <p:spPr>
                <a:xfrm>
                  <a:off x="6839714" y="4639533"/>
                  <a:ext cx="163445" cy="3819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96" name="円: 塗りつぶしなし 195">
                <a:extLst>
                  <a:ext uri="{FF2B5EF4-FFF2-40B4-BE49-F238E27FC236}">
                    <a16:creationId xmlns:a16="http://schemas.microsoft.com/office/drawing/2014/main" id="{352643D9-EE66-44B8-898F-B5AC08E34E9D}"/>
                  </a:ext>
                </a:extLst>
              </p:cNvPr>
              <p:cNvSpPr/>
              <p:nvPr/>
            </p:nvSpPr>
            <p:spPr>
              <a:xfrm rot="18230361">
                <a:off x="7714565" y="4871298"/>
                <a:ext cx="574371" cy="273903"/>
              </a:xfrm>
              <a:prstGeom prst="donut">
                <a:avLst>
                  <a:gd name="adj" fmla="val 5400"/>
                </a:avLst>
              </a:prstGeom>
              <a:solidFill>
                <a:schemeClr val="bg1"/>
              </a:solidFill>
              <a:ln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97" name="グループ化 196">
                <a:extLst>
                  <a:ext uri="{FF2B5EF4-FFF2-40B4-BE49-F238E27FC236}">
                    <a16:creationId xmlns:a16="http://schemas.microsoft.com/office/drawing/2014/main" id="{641D725E-0AED-4106-963F-6DE74DC8F8F9}"/>
                  </a:ext>
                </a:extLst>
              </p:cNvPr>
              <p:cNvGrpSpPr/>
              <p:nvPr/>
            </p:nvGrpSpPr>
            <p:grpSpPr>
              <a:xfrm>
                <a:off x="7526560" y="4928576"/>
                <a:ext cx="445028" cy="410052"/>
                <a:chOff x="1413071" y="1923580"/>
                <a:chExt cx="482990" cy="445030"/>
              </a:xfrm>
            </p:grpSpPr>
            <p:sp>
              <p:nvSpPr>
                <p:cNvPr id="198" name="フリーフォーム: 図形 197">
                  <a:extLst>
                    <a:ext uri="{FF2B5EF4-FFF2-40B4-BE49-F238E27FC236}">
                      <a16:creationId xmlns:a16="http://schemas.microsoft.com/office/drawing/2014/main" id="{32A495CD-FD93-4987-B35A-C52A49172725}"/>
                    </a:ext>
                  </a:extLst>
                </p:cNvPr>
                <p:cNvSpPr/>
                <p:nvPr/>
              </p:nvSpPr>
              <p:spPr>
                <a:xfrm>
                  <a:off x="1413071" y="1923580"/>
                  <a:ext cx="482990" cy="445030"/>
                </a:xfrm>
                <a:custGeom>
                  <a:avLst/>
                  <a:gdLst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73241 w 471545"/>
                    <a:gd name="connsiteY2" fmla="*/ 63569 h 432350"/>
                    <a:gd name="connsiteX3" fmla="*/ 368531 w 471545"/>
                    <a:gd name="connsiteY3" fmla="*/ 69022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73241 w 471545"/>
                    <a:gd name="connsiteY2" fmla="*/ 63569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73241 w 471545"/>
                    <a:gd name="connsiteY2" fmla="*/ 63569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9910 w 471545"/>
                    <a:gd name="connsiteY2" fmla="*/ 20707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9910 w 471545"/>
                    <a:gd name="connsiteY2" fmla="*/ 20707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9910 w 471545"/>
                    <a:gd name="connsiteY2" fmla="*/ 20707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382824 w 471545"/>
                    <a:gd name="connsiteY3" fmla="*/ 264946 h 432350"/>
                    <a:gd name="connsiteX4" fmla="*/ 431247 w 471545"/>
                    <a:gd name="connsiteY4" fmla="*/ 306782 h 432350"/>
                    <a:gd name="connsiteX5" fmla="*/ 471545 w 471545"/>
                    <a:gd name="connsiteY5" fmla="*/ 329502 h 432350"/>
                    <a:gd name="connsiteX6" fmla="*/ 449587 w 471545"/>
                    <a:gd name="connsiteY6" fmla="*/ 347056 h 432350"/>
                    <a:gd name="connsiteX7" fmla="*/ 337931 w 471545"/>
                    <a:gd name="connsiteY7" fmla="*/ 408009 h 432350"/>
                    <a:gd name="connsiteX8" fmla="*/ 68219 w 471545"/>
                    <a:gd name="connsiteY8" fmla="*/ 328783 h 432350"/>
                    <a:gd name="connsiteX9" fmla="*/ 24341 w 471545"/>
                    <a:gd name="connsiteY9" fmla="*/ 248407 h 432350"/>
                    <a:gd name="connsiteX10" fmla="*/ 43141 w 471545"/>
                    <a:gd name="connsiteY10" fmla="*/ 29478 h 432350"/>
                    <a:gd name="connsiteX11" fmla="*/ 78216 w 471545"/>
                    <a:gd name="connsiteY11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382824 w 471545"/>
                    <a:gd name="connsiteY3" fmla="*/ 264946 h 432350"/>
                    <a:gd name="connsiteX4" fmla="*/ 431247 w 471545"/>
                    <a:gd name="connsiteY4" fmla="*/ 306782 h 432350"/>
                    <a:gd name="connsiteX5" fmla="*/ 471545 w 471545"/>
                    <a:gd name="connsiteY5" fmla="*/ 329502 h 432350"/>
                    <a:gd name="connsiteX6" fmla="*/ 449587 w 471545"/>
                    <a:gd name="connsiteY6" fmla="*/ 347056 h 432350"/>
                    <a:gd name="connsiteX7" fmla="*/ 337931 w 471545"/>
                    <a:gd name="connsiteY7" fmla="*/ 408009 h 432350"/>
                    <a:gd name="connsiteX8" fmla="*/ 68219 w 471545"/>
                    <a:gd name="connsiteY8" fmla="*/ 328783 h 432350"/>
                    <a:gd name="connsiteX9" fmla="*/ 24341 w 471545"/>
                    <a:gd name="connsiteY9" fmla="*/ 248407 h 432350"/>
                    <a:gd name="connsiteX10" fmla="*/ 43141 w 471545"/>
                    <a:gd name="connsiteY10" fmla="*/ 29478 h 432350"/>
                    <a:gd name="connsiteX11" fmla="*/ 78216 w 471545"/>
                    <a:gd name="connsiteY11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31247 w 471545"/>
                    <a:gd name="connsiteY3" fmla="*/ 306782 h 432350"/>
                    <a:gd name="connsiteX4" fmla="*/ 471545 w 471545"/>
                    <a:gd name="connsiteY4" fmla="*/ 329502 h 432350"/>
                    <a:gd name="connsiteX5" fmla="*/ 449587 w 471545"/>
                    <a:gd name="connsiteY5" fmla="*/ 347056 h 432350"/>
                    <a:gd name="connsiteX6" fmla="*/ 337931 w 471545"/>
                    <a:gd name="connsiteY6" fmla="*/ 408009 h 432350"/>
                    <a:gd name="connsiteX7" fmla="*/ 68219 w 471545"/>
                    <a:gd name="connsiteY7" fmla="*/ 328783 h 432350"/>
                    <a:gd name="connsiteX8" fmla="*/ 24341 w 471545"/>
                    <a:gd name="connsiteY8" fmla="*/ 248407 h 432350"/>
                    <a:gd name="connsiteX9" fmla="*/ 43141 w 471545"/>
                    <a:gd name="connsiteY9" fmla="*/ 29478 h 432350"/>
                    <a:gd name="connsiteX10" fmla="*/ 78216 w 471545"/>
                    <a:gd name="connsiteY10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31247 w 471545"/>
                    <a:gd name="connsiteY3" fmla="*/ 306782 h 432350"/>
                    <a:gd name="connsiteX4" fmla="*/ 471545 w 471545"/>
                    <a:gd name="connsiteY4" fmla="*/ 329502 h 432350"/>
                    <a:gd name="connsiteX5" fmla="*/ 449587 w 471545"/>
                    <a:gd name="connsiteY5" fmla="*/ 347056 h 432350"/>
                    <a:gd name="connsiteX6" fmla="*/ 337931 w 471545"/>
                    <a:gd name="connsiteY6" fmla="*/ 408009 h 432350"/>
                    <a:gd name="connsiteX7" fmla="*/ 68219 w 471545"/>
                    <a:gd name="connsiteY7" fmla="*/ 328783 h 432350"/>
                    <a:gd name="connsiteX8" fmla="*/ 24341 w 471545"/>
                    <a:gd name="connsiteY8" fmla="*/ 248407 h 432350"/>
                    <a:gd name="connsiteX9" fmla="*/ 43141 w 471545"/>
                    <a:gd name="connsiteY9" fmla="*/ 29478 h 432350"/>
                    <a:gd name="connsiteX10" fmla="*/ 78216 w 471545"/>
                    <a:gd name="connsiteY10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71545 w 471545"/>
                    <a:gd name="connsiteY3" fmla="*/ 329502 h 432350"/>
                    <a:gd name="connsiteX4" fmla="*/ 449587 w 471545"/>
                    <a:gd name="connsiteY4" fmla="*/ 347056 h 432350"/>
                    <a:gd name="connsiteX5" fmla="*/ 337931 w 471545"/>
                    <a:gd name="connsiteY5" fmla="*/ 408009 h 432350"/>
                    <a:gd name="connsiteX6" fmla="*/ 68219 w 471545"/>
                    <a:gd name="connsiteY6" fmla="*/ 328783 h 432350"/>
                    <a:gd name="connsiteX7" fmla="*/ 24341 w 471545"/>
                    <a:gd name="connsiteY7" fmla="*/ 248407 h 432350"/>
                    <a:gd name="connsiteX8" fmla="*/ 43141 w 471545"/>
                    <a:gd name="connsiteY8" fmla="*/ 29478 h 432350"/>
                    <a:gd name="connsiteX9" fmla="*/ 78216 w 471545"/>
                    <a:gd name="connsiteY9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71545 w 471545"/>
                    <a:gd name="connsiteY3" fmla="*/ 329502 h 432350"/>
                    <a:gd name="connsiteX4" fmla="*/ 449587 w 471545"/>
                    <a:gd name="connsiteY4" fmla="*/ 347056 h 432350"/>
                    <a:gd name="connsiteX5" fmla="*/ 337931 w 471545"/>
                    <a:gd name="connsiteY5" fmla="*/ 408009 h 432350"/>
                    <a:gd name="connsiteX6" fmla="*/ 68219 w 471545"/>
                    <a:gd name="connsiteY6" fmla="*/ 328783 h 432350"/>
                    <a:gd name="connsiteX7" fmla="*/ 24341 w 471545"/>
                    <a:gd name="connsiteY7" fmla="*/ 248407 h 432350"/>
                    <a:gd name="connsiteX8" fmla="*/ 43141 w 471545"/>
                    <a:gd name="connsiteY8" fmla="*/ 29478 h 432350"/>
                    <a:gd name="connsiteX9" fmla="*/ 78216 w 471545"/>
                    <a:gd name="connsiteY9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71545 w 471545"/>
                    <a:gd name="connsiteY3" fmla="*/ 329502 h 432350"/>
                    <a:gd name="connsiteX4" fmla="*/ 449587 w 471545"/>
                    <a:gd name="connsiteY4" fmla="*/ 347056 h 432350"/>
                    <a:gd name="connsiteX5" fmla="*/ 337931 w 471545"/>
                    <a:gd name="connsiteY5" fmla="*/ 408009 h 432350"/>
                    <a:gd name="connsiteX6" fmla="*/ 68219 w 471545"/>
                    <a:gd name="connsiteY6" fmla="*/ 328783 h 432350"/>
                    <a:gd name="connsiteX7" fmla="*/ 24341 w 471545"/>
                    <a:gd name="connsiteY7" fmla="*/ 248407 h 432350"/>
                    <a:gd name="connsiteX8" fmla="*/ 43141 w 471545"/>
                    <a:gd name="connsiteY8" fmla="*/ 29478 h 432350"/>
                    <a:gd name="connsiteX9" fmla="*/ 78216 w 471545"/>
                    <a:gd name="connsiteY9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71545 w 471545"/>
                    <a:gd name="connsiteY3" fmla="*/ 329502 h 432350"/>
                    <a:gd name="connsiteX4" fmla="*/ 337931 w 471545"/>
                    <a:gd name="connsiteY4" fmla="*/ 408009 h 432350"/>
                    <a:gd name="connsiteX5" fmla="*/ 68219 w 471545"/>
                    <a:gd name="connsiteY5" fmla="*/ 328783 h 432350"/>
                    <a:gd name="connsiteX6" fmla="*/ 24341 w 471545"/>
                    <a:gd name="connsiteY6" fmla="*/ 248407 h 432350"/>
                    <a:gd name="connsiteX7" fmla="*/ 43141 w 471545"/>
                    <a:gd name="connsiteY7" fmla="*/ 29478 h 432350"/>
                    <a:gd name="connsiteX8" fmla="*/ 78216 w 471545"/>
                    <a:gd name="connsiteY8" fmla="*/ 0 h 432350"/>
                    <a:gd name="connsiteX0" fmla="*/ 78216 w 471545"/>
                    <a:gd name="connsiteY0" fmla="*/ 0 h 426968"/>
                    <a:gd name="connsiteX1" fmla="*/ 92291 w 471545"/>
                    <a:gd name="connsiteY1" fmla="*/ 5974 h 426968"/>
                    <a:gd name="connsiteX2" fmla="*/ 387529 w 471545"/>
                    <a:gd name="connsiteY2" fmla="*/ 1657 h 426968"/>
                    <a:gd name="connsiteX3" fmla="*/ 471545 w 471545"/>
                    <a:gd name="connsiteY3" fmla="*/ 329502 h 426968"/>
                    <a:gd name="connsiteX4" fmla="*/ 371269 w 471545"/>
                    <a:gd name="connsiteY4" fmla="*/ 400866 h 426968"/>
                    <a:gd name="connsiteX5" fmla="*/ 68219 w 471545"/>
                    <a:gd name="connsiteY5" fmla="*/ 328783 h 426968"/>
                    <a:gd name="connsiteX6" fmla="*/ 24341 w 471545"/>
                    <a:gd name="connsiteY6" fmla="*/ 248407 h 426968"/>
                    <a:gd name="connsiteX7" fmla="*/ 43141 w 471545"/>
                    <a:gd name="connsiteY7" fmla="*/ 29478 h 426968"/>
                    <a:gd name="connsiteX8" fmla="*/ 78216 w 471545"/>
                    <a:gd name="connsiteY8" fmla="*/ 0 h 426968"/>
                    <a:gd name="connsiteX0" fmla="*/ 78216 w 471545"/>
                    <a:gd name="connsiteY0" fmla="*/ 0 h 423793"/>
                    <a:gd name="connsiteX1" fmla="*/ 92291 w 471545"/>
                    <a:gd name="connsiteY1" fmla="*/ 5974 h 423793"/>
                    <a:gd name="connsiteX2" fmla="*/ 387529 w 471545"/>
                    <a:gd name="connsiteY2" fmla="*/ 1657 h 423793"/>
                    <a:gd name="connsiteX3" fmla="*/ 471545 w 471545"/>
                    <a:gd name="connsiteY3" fmla="*/ 329502 h 423793"/>
                    <a:gd name="connsiteX4" fmla="*/ 371269 w 471545"/>
                    <a:gd name="connsiteY4" fmla="*/ 400866 h 423793"/>
                    <a:gd name="connsiteX5" fmla="*/ 68219 w 471545"/>
                    <a:gd name="connsiteY5" fmla="*/ 328783 h 423793"/>
                    <a:gd name="connsiteX6" fmla="*/ 24341 w 471545"/>
                    <a:gd name="connsiteY6" fmla="*/ 248407 h 423793"/>
                    <a:gd name="connsiteX7" fmla="*/ 43141 w 471545"/>
                    <a:gd name="connsiteY7" fmla="*/ 29478 h 423793"/>
                    <a:gd name="connsiteX8" fmla="*/ 78216 w 471545"/>
                    <a:gd name="connsiteY8" fmla="*/ 0 h 423793"/>
                    <a:gd name="connsiteX0" fmla="*/ 78216 w 471545"/>
                    <a:gd name="connsiteY0" fmla="*/ 0 h 427365"/>
                    <a:gd name="connsiteX1" fmla="*/ 92291 w 471545"/>
                    <a:gd name="connsiteY1" fmla="*/ 5974 h 427365"/>
                    <a:gd name="connsiteX2" fmla="*/ 387529 w 471545"/>
                    <a:gd name="connsiteY2" fmla="*/ 1657 h 427365"/>
                    <a:gd name="connsiteX3" fmla="*/ 471545 w 471545"/>
                    <a:gd name="connsiteY3" fmla="*/ 329502 h 427365"/>
                    <a:gd name="connsiteX4" fmla="*/ 373651 w 471545"/>
                    <a:gd name="connsiteY4" fmla="*/ 405629 h 427365"/>
                    <a:gd name="connsiteX5" fmla="*/ 68219 w 471545"/>
                    <a:gd name="connsiteY5" fmla="*/ 328783 h 427365"/>
                    <a:gd name="connsiteX6" fmla="*/ 24341 w 471545"/>
                    <a:gd name="connsiteY6" fmla="*/ 248407 h 427365"/>
                    <a:gd name="connsiteX7" fmla="*/ 43141 w 471545"/>
                    <a:gd name="connsiteY7" fmla="*/ 29478 h 427365"/>
                    <a:gd name="connsiteX8" fmla="*/ 78216 w 471545"/>
                    <a:gd name="connsiteY8" fmla="*/ 0 h 427365"/>
                    <a:gd name="connsiteX0" fmla="*/ 78216 w 471545"/>
                    <a:gd name="connsiteY0" fmla="*/ 0 h 427365"/>
                    <a:gd name="connsiteX1" fmla="*/ 92291 w 471545"/>
                    <a:gd name="connsiteY1" fmla="*/ 5974 h 427365"/>
                    <a:gd name="connsiteX2" fmla="*/ 387529 w 471545"/>
                    <a:gd name="connsiteY2" fmla="*/ 1657 h 427365"/>
                    <a:gd name="connsiteX3" fmla="*/ 471545 w 471545"/>
                    <a:gd name="connsiteY3" fmla="*/ 329502 h 427365"/>
                    <a:gd name="connsiteX4" fmla="*/ 373651 w 471545"/>
                    <a:gd name="connsiteY4" fmla="*/ 405629 h 427365"/>
                    <a:gd name="connsiteX5" fmla="*/ 68219 w 471545"/>
                    <a:gd name="connsiteY5" fmla="*/ 328783 h 427365"/>
                    <a:gd name="connsiteX6" fmla="*/ 24341 w 471545"/>
                    <a:gd name="connsiteY6" fmla="*/ 248407 h 427365"/>
                    <a:gd name="connsiteX7" fmla="*/ 43141 w 471545"/>
                    <a:gd name="connsiteY7" fmla="*/ 29478 h 427365"/>
                    <a:gd name="connsiteX8" fmla="*/ 78216 w 471545"/>
                    <a:gd name="connsiteY8" fmla="*/ 0 h 427365"/>
                    <a:gd name="connsiteX0" fmla="*/ 78216 w 471545"/>
                    <a:gd name="connsiteY0" fmla="*/ 0 h 425939"/>
                    <a:gd name="connsiteX1" fmla="*/ 92291 w 471545"/>
                    <a:gd name="connsiteY1" fmla="*/ 5974 h 425939"/>
                    <a:gd name="connsiteX2" fmla="*/ 387529 w 471545"/>
                    <a:gd name="connsiteY2" fmla="*/ 1657 h 425939"/>
                    <a:gd name="connsiteX3" fmla="*/ 471545 w 471545"/>
                    <a:gd name="connsiteY3" fmla="*/ 329502 h 425939"/>
                    <a:gd name="connsiteX4" fmla="*/ 373651 w 471545"/>
                    <a:gd name="connsiteY4" fmla="*/ 405629 h 425939"/>
                    <a:gd name="connsiteX5" fmla="*/ 68219 w 471545"/>
                    <a:gd name="connsiteY5" fmla="*/ 328783 h 425939"/>
                    <a:gd name="connsiteX6" fmla="*/ 24341 w 471545"/>
                    <a:gd name="connsiteY6" fmla="*/ 248407 h 425939"/>
                    <a:gd name="connsiteX7" fmla="*/ 43141 w 471545"/>
                    <a:gd name="connsiteY7" fmla="*/ 29478 h 425939"/>
                    <a:gd name="connsiteX8" fmla="*/ 78216 w 471545"/>
                    <a:gd name="connsiteY8" fmla="*/ 0 h 425939"/>
                    <a:gd name="connsiteX0" fmla="*/ 78216 w 471545"/>
                    <a:gd name="connsiteY0" fmla="*/ 0 h 425939"/>
                    <a:gd name="connsiteX1" fmla="*/ 92291 w 471545"/>
                    <a:gd name="connsiteY1" fmla="*/ 5974 h 425939"/>
                    <a:gd name="connsiteX2" fmla="*/ 387529 w 471545"/>
                    <a:gd name="connsiteY2" fmla="*/ 1657 h 425939"/>
                    <a:gd name="connsiteX3" fmla="*/ 471545 w 471545"/>
                    <a:gd name="connsiteY3" fmla="*/ 329502 h 425939"/>
                    <a:gd name="connsiteX4" fmla="*/ 373651 w 471545"/>
                    <a:gd name="connsiteY4" fmla="*/ 405629 h 425939"/>
                    <a:gd name="connsiteX5" fmla="*/ 68219 w 471545"/>
                    <a:gd name="connsiteY5" fmla="*/ 328783 h 425939"/>
                    <a:gd name="connsiteX6" fmla="*/ 24341 w 471545"/>
                    <a:gd name="connsiteY6" fmla="*/ 248407 h 425939"/>
                    <a:gd name="connsiteX7" fmla="*/ 43141 w 471545"/>
                    <a:gd name="connsiteY7" fmla="*/ 62815 h 425939"/>
                    <a:gd name="connsiteX8" fmla="*/ 78216 w 471545"/>
                    <a:gd name="connsiteY8" fmla="*/ 0 h 425939"/>
                    <a:gd name="connsiteX0" fmla="*/ 83715 w 477044"/>
                    <a:gd name="connsiteY0" fmla="*/ 0 h 425939"/>
                    <a:gd name="connsiteX1" fmla="*/ 97790 w 477044"/>
                    <a:gd name="connsiteY1" fmla="*/ 5974 h 425939"/>
                    <a:gd name="connsiteX2" fmla="*/ 393028 w 477044"/>
                    <a:gd name="connsiteY2" fmla="*/ 1657 h 425939"/>
                    <a:gd name="connsiteX3" fmla="*/ 477044 w 477044"/>
                    <a:gd name="connsiteY3" fmla="*/ 329502 h 425939"/>
                    <a:gd name="connsiteX4" fmla="*/ 379150 w 477044"/>
                    <a:gd name="connsiteY4" fmla="*/ 405629 h 425939"/>
                    <a:gd name="connsiteX5" fmla="*/ 73718 w 477044"/>
                    <a:gd name="connsiteY5" fmla="*/ 328783 h 425939"/>
                    <a:gd name="connsiteX6" fmla="*/ 29840 w 477044"/>
                    <a:gd name="connsiteY6" fmla="*/ 248407 h 425939"/>
                    <a:gd name="connsiteX7" fmla="*/ 48640 w 477044"/>
                    <a:gd name="connsiteY7" fmla="*/ 62815 h 425939"/>
                    <a:gd name="connsiteX8" fmla="*/ 83715 w 477044"/>
                    <a:gd name="connsiteY8" fmla="*/ 0 h 425939"/>
                    <a:gd name="connsiteX0" fmla="*/ 43835 w 437164"/>
                    <a:gd name="connsiteY0" fmla="*/ 0 h 420888"/>
                    <a:gd name="connsiteX1" fmla="*/ 57910 w 437164"/>
                    <a:gd name="connsiteY1" fmla="*/ 5974 h 420888"/>
                    <a:gd name="connsiteX2" fmla="*/ 353148 w 437164"/>
                    <a:gd name="connsiteY2" fmla="*/ 1657 h 420888"/>
                    <a:gd name="connsiteX3" fmla="*/ 437164 w 437164"/>
                    <a:gd name="connsiteY3" fmla="*/ 329502 h 420888"/>
                    <a:gd name="connsiteX4" fmla="*/ 339270 w 437164"/>
                    <a:gd name="connsiteY4" fmla="*/ 405629 h 420888"/>
                    <a:gd name="connsiteX5" fmla="*/ 33838 w 437164"/>
                    <a:gd name="connsiteY5" fmla="*/ 328783 h 420888"/>
                    <a:gd name="connsiteX6" fmla="*/ 8760 w 437164"/>
                    <a:gd name="connsiteY6" fmla="*/ 62815 h 420888"/>
                    <a:gd name="connsiteX7" fmla="*/ 43835 w 437164"/>
                    <a:gd name="connsiteY7" fmla="*/ 0 h 420888"/>
                    <a:gd name="connsiteX0" fmla="*/ 56373 w 449702"/>
                    <a:gd name="connsiteY0" fmla="*/ 0 h 419978"/>
                    <a:gd name="connsiteX1" fmla="*/ 70448 w 449702"/>
                    <a:gd name="connsiteY1" fmla="*/ 5974 h 419978"/>
                    <a:gd name="connsiteX2" fmla="*/ 365686 w 449702"/>
                    <a:gd name="connsiteY2" fmla="*/ 1657 h 419978"/>
                    <a:gd name="connsiteX3" fmla="*/ 449702 w 449702"/>
                    <a:gd name="connsiteY3" fmla="*/ 329502 h 419978"/>
                    <a:gd name="connsiteX4" fmla="*/ 351808 w 449702"/>
                    <a:gd name="connsiteY4" fmla="*/ 405629 h 419978"/>
                    <a:gd name="connsiteX5" fmla="*/ 46376 w 449702"/>
                    <a:gd name="connsiteY5" fmla="*/ 328783 h 419978"/>
                    <a:gd name="connsiteX6" fmla="*/ 2248 w 449702"/>
                    <a:gd name="connsiteY6" fmla="*/ 108059 h 419978"/>
                    <a:gd name="connsiteX7" fmla="*/ 56373 w 449702"/>
                    <a:gd name="connsiteY7" fmla="*/ 0 h 419978"/>
                    <a:gd name="connsiteX0" fmla="*/ 73305 w 466634"/>
                    <a:gd name="connsiteY0" fmla="*/ 0 h 419978"/>
                    <a:gd name="connsiteX1" fmla="*/ 87380 w 466634"/>
                    <a:gd name="connsiteY1" fmla="*/ 5974 h 419978"/>
                    <a:gd name="connsiteX2" fmla="*/ 382618 w 466634"/>
                    <a:gd name="connsiteY2" fmla="*/ 1657 h 419978"/>
                    <a:gd name="connsiteX3" fmla="*/ 466634 w 466634"/>
                    <a:gd name="connsiteY3" fmla="*/ 329502 h 419978"/>
                    <a:gd name="connsiteX4" fmla="*/ 368740 w 466634"/>
                    <a:gd name="connsiteY4" fmla="*/ 405629 h 419978"/>
                    <a:gd name="connsiteX5" fmla="*/ 63308 w 466634"/>
                    <a:gd name="connsiteY5" fmla="*/ 328783 h 419978"/>
                    <a:gd name="connsiteX6" fmla="*/ 19180 w 466634"/>
                    <a:gd name="connsiteY6" fmla="*/ 108059 h 419978"/>
                    <a:gd name="connsiteX7" fmla="*/ 73305 w 466634"/>
                    <a:gd name="connsiteY7" fmla="*/ 0 h 419978"/>
                    <a:gd name="connsiteX0" fmla="*/ 83888 w 477217"/>
                    <a:gd name="connsiteY0" fmla="*/ 0 h 419978"/>
                    <a:gd name="connsiteX1" fmla="*/ 97963 w 477217"/>
                    <a:gd name="connsiteY1" fmla="*/ 5974 h 419978"/>
                    <a:gd name="connsiteX2" fmla="*/ 393201 w 477217"/>
                    <a:gd name="connsiteY2" fmla="*/ 1657 h 419978"/>
                    <a:gd name="connsiteX3" fmla="*/ 477217 w 477217"/>
                    <a:gd name="connsiteY3" fmla="*/ 329502 h 419978"/>
                    <a:gd name="connsiteX4" fmla="*/ 379323 w 477217"/>
                    <a:gd name="connsiteY4" fmla="*/ 405629 h 419978"/>
                    <a:gd name="connsiteX5" fmla="*/ 73891 w 477217"/>
                    <a:gd name="connsiteY5" fmla="*/ 328783 h 419978"/>
                    <a:gd name="connsiteX6" fmla="*/ 29763 w 477217"/>
                    <a:gd name="connsiteY6" fmla="*/ 108059 h 419978"/>
                    <a:gd name="connsiteX7" fmla="*/ 83888 w 477217"/>
                    <a:gd name="connsiteY7" fmla="*/ 0 h 419978"/>
                    <a:gd name="connsiteX0" fmla="*/ 85751 w 479080"/>
                    <a:gd name="connsiteY0" fmla="*/ 0 h 419709"/>
                    <a:gd name="connsiteX1" fmla="*/ 99826 w 479080"/>
                    <a:gd name="connsiteY1" fmla="*/ 5974 h 419709"/>
                    <a:gd name="connsiteX2" fmla="*/ 395064 w 479080"/>
                    <a:gd name="connsiteY2" fmla="*/ 1657 h 419709"/>
                    <a:gd name="connsiteX3" fmla="*/ 479080 w 479080"/>
                    <a:gd name="connsiteY3" fmla="*/ 329502 h 419709"/>
                    <a:gd name="connsiteX4" fmla="*/ 381186 w 479080"/>
                    <a:gd name="connsiteY4" fmla="*/ 405629 h 419709"/>
                    <a:gd name="connsiteX5" fmla="*/ 75754 w 479080"/>
                    <a:gd name="connsiteY5" fmla="*/ 328783 h 419709"/>
                    <a:gd name="connsiteX6" fmla="*/ 29245 w 479080"/>
                    <a:gd name="connsiteY6" fmla="*/ 122346 h 419709"/>
                    <a:gd name="connsiteX7" fmla="*/ 85751 w 479080"/>
                    <a:gd name="connsiteY7" fmla="*/ 0 h 419709"/>
                    <a:gd name="connsiteX0" fmla="*/ 77289 w 470618"/>
                    <a:gd name="connsiteY0" fmla="*/ 0 h 419709"/>
                    <a:gd name="connsiteX1" fmla="*/ 91364 w 470618"/>
                    <a:gd name="connsiteY1" fmla="*/ 5974 h 419709"/>
                    <a:gd name="connsiteX2" fmla="*/ 386602 w 470618"/>
                    <a:gd name="connsiteY2" fmla="*/ 1657 h 419709"/>
                    <a:gd name="connsiteX3" fmla="*/ 470618 w 470618"/>
                    <a:gd name="connsiteY3" fmla="*/ 329502 h 419709"/>
                    <a:gd name="connsiteX4" fmla="*/ 372724 w 470618"/>
                    <a:gd name="connsiteY4" fmla="*/ 405629 h 419709"/>
                    <a:gd name="connsiteX5" fmla="*/ 67292 w 470618"/>
                    <a:gd name="connsiteY5" fmla="*/ 328783 h 419709"/>
                    <a:gd name="connsiteX6" fmla="*/ 20783 w 470618"/>
                    <a:gd name="connsiteY6" fmla="*/ 122346 h 419709"/>
                    <a:gd name="connsiteX7" fmla="*/ 77289 w 470618"/>
                    <a:gd name="connsiteY7" fmla="*/ 0 h 419709"/>
                    <a:gd name="connsiteX0" fmla="*/ 77289 w 470618"/>
                    <a:gd name="connsiteY0" fmla="*/ 0 h 426230"/>
                    <a:gd name="connsiteX1" fmla="*/ 91364 w 470618"/>
                    <a:gd name="connsiteY1" fmla="*/ 5974 h 426230"/>
                    <a:gd name="connsiteX2" fmla="*/ 386602 w 470618"/>
                    <a:gd name="connsiteY2" fmla="*/ 1657 h 426230"/>
                    <a:gd name="connsiteX3" fmla="*/ 470618 w 470618"/>
                    <a:gd name="connsiteY3" fmla="*/ 329502 h 426230"/>
                    <a:gd name="connsiteX4" fmla="*/ 372724 w 470618"/>
                    <a:gd name="connsiteY4" fmla="*/ 405629 h 426230"/>
                    <a:gd name="connsiteX5" fmla="*/ 67292 w 470618"/>
                    <a:gd name="connsiteY5" fmla="*/ 328783 h 426230"/>
                    <a:gd name="connsiteX6" fmla="*/ 20783 w 470618"/>
                    <a:gd name="connsiteY6" fmla="*/ 122346 h 426230"/>
                    <a:gd name="connsiteX7" fmla="*/ 77289 w 470618"/>
                    <a:gd name="connsiteY7" fmla="*/ 0 h 426230"/>
                    <a:gd name="connsiteX0" fmla="*/ 62894 w 456223"/>
                    <a:gd name="connsiteY0" fmla="*/ 0 h 426903"/>
                    <a:gd name="connsiteX1" fmla="*/ 76969 w 456223"/>
                    <a:gd name="connsiteY1" fmla="*/ 5974 h 426903"/>
                    <a:gd name="connsiteX2" fmla="*/ 372207 w 456223"/>
                    <a:gd name="connsiteY2" fmla="*/ 1657 h 426903"/>
                    <a:gd name="connsiteX3" fmla="*/ 456223 w 456223"/>
                    <a:gd name="connsiteY3" fmla="*/ 329502 h 426903"/>
                    <a:gd name="connsiteX4" fmla="*/ 358329 w 456223"/>
                    <a:gd name="connsiteY4" fmla="*/ 405629 h 426903"/>
                    <a:gd name="connsiteX5" fmla="*/ 40991 w 456223"/>
                    <a:gd name="connsiteY5" fmla="*/ 333351 h 426903"/>
                    <a:gd name="connsiteX6" fmla="*/ 6388 w 456223"/>
                    <a:gd name="connsiteY6" fmla="*/ 122346 h 426903"/>
                    <a:gd name="connsiteX7" fmla="*/ 62894 w 456223"/>
                    <a:gd name="connsiteY7" fmla="*/ 0 h 426903"/>
                    <a:gd name="connsiteX0" fmla="*/ 82517 w 475846"/>
                    <a:gd name="connsiteY0" fmla="*/ 0 h 426903"/>
                    <a:gd name="connsiteX1" fmla="*/ 96592 w 475846"/>
                    <a:gd name="connsiteY1" fmla="*/ 5974 h 426903"/>
                    <a:gd name="connsiteX2" fmla="*/ 391830 w 475846"/>
                    <a:gd name="connsiteY2" fmla="*/ 1657 h 426903"/>
                    <a:gd name="connsiteX3" fmla="*/ 475846 w 475846"/>
                    <a:gd name="connsiteY3" fmla="*/ 329502 h 426903"/>
                    <a:gd name="connsiteX4" fmla="*/ 377952 w 475846"/>
                    <a:gd name="connsiteY4" fmla="*/ 405629 h 426903"/>
                    <a:gd name="connsiteX5" fmla="*/ 60614 w 475846"/>
                    <a:gd name="connsiteY5" fmla="*/ 333351 h 426903"/>
                    <a:gd name="connsiteX6" fmla="*/ 26011 w 475846"/>
                    <a:gd name="connsiteY6" fmla="*/ 122346 h 426903"/>
                    <a:gd name="connsiteX7" fmla="*/ 82517 w 475846"/>
                    <a:gd name="connsiteY7" fmla="*/ 0 h 426903"/>
                    <a:gd name="connsiteX0" fmla="*/ 82517 w 482990"/>
                    <a:gd name="connsiteY0" fmla="*/ 0 h 426903"/>
                    <a:gd name="connsiteX1" fmla="*/ 96592 w 482990"/>
                    <a:gd name="connsiteY1" fmla="*/ 5974 h 426903"/>
                    <a:gd name="connsiteX2" fmla="*/ 391830 w 482990"/>
                    <a:gd name="connsiteY2" fmla="*/ 1657 h 426903"/>
                    <a:gd name="connsiteX3" fmla="*/ 482990 w 482990"/>
                    <a:gd name="connsiteY3" fmla="*/ 336355 h 426903"/>
                    <a:gd name="connsiteX4" fmla="*/ 377952 w 482990"/>
                    <a:gd name="connsiteY4" fmla="*/ 405629 h 426903"/>
                    <a:gd name="connsiteX5" fmla="*/ 60614 w 482990"/>
                    <a:gd name="connsiteY5" fmla="*/ 333351 h 426903"/>
                    <a:gd name="connsiteX6" fmla="*/ 26011 w 482990"/>
                    <a:gd name="connsiteY6" fmla="*/ 122346 h 426903"/>
                    <a:gd name="connsiteX7" fmla="*/ 82517 w 482990"/>
                    <a:gd name="connsiteY7" fmla="*/ 0 h 4269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82990" h="426903">
                      <a:moveTo>
                        <a:pt x="82517" y="0"/>
                      </a:moveTo>
                      <a:lnTo>
                        <a:pt x="96592" y="5974"/>
                      </a:lnTo>
                      <a:cubicBezTo>
                        <a:pt x="193416" y="41841"/>
                        <a:pt x="256905" y="25321"/>
                        <a:pt x="391830" y="1657"/>
                      </a:cubicBezTo>
                      <a:cubicBezTo>
                        <a:pt x="378839" y="98441"/>
                        <a:pt x="384541" y="233545"/>
                        <a:pt x="482990" y="336355"/>
                      </a:cubicBezTo>
                      <a:cubicBezTo>
                        <a:pt x="450359" y="361731"/>
                        <a:pt x="474308" y="360172"/>
                        <a:pt x="377952" y="405629"/>
                      </a:cubicBezTo>
                      <a:cubicBezTo>
                        <a:pt x="203015" y="467076"/>
                        <a:pt x="119271" y="380565"/>
                        <a:pt x="60614" y="333351"/>
                      </a:cubicBezTo>
                      <a:cubicBezTo>
                        <a:pt x="1957" y="286137"/>
                        <a:pt x="-22882" y="187041"/>
                        <a:pt x="26011" y="122346"/>
                      </a:cubicBezTo>
                      <a:cubicBezTo>
                        <a:pt x="74904" y="57651"/>
                        <a:pt x="64475" y="36020"/>
                        <a:pt x="8251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" name="フリーフォーム: 図形 198">
                  <a:extLst>
                    <a:ext uri="{FF2B5EF4-FFF2-40B4-BE49-F238E27FC236}">
                      <a16:creationId xmlns:a16="http://schemas.microsoft.com/office/drawing/2014/main" id="{00275B82-617D-4623-A64D-9391BFDABC1C}"/>
                    </a:ext>
                  </a:extLst>
                </p:cNvPr>
                <p:cNvSpPr/>
                <p:nvPr/>
              </p:nvSpPr>
              <p:spPr>
                <a:xfrm>
                  <a:off x="1484987" y="1970287"/>
                  <a:ext cx="360488" cy="368102"/>
                </a:xfrm>
                <a:custGeom>
                  <a:avLst/>
                  <a:gdLst>
                    <a:gd name="connsiteX0" fmla="*/ 346588 w 437748"/>
                    <a:gd name="connsiteY0" fmla="*/ 0 h 375245"/>
                    <a:gd name="connsiteX1" fmla="*/ 437748 w 437748"/>
                    <a:gd name="connsiteY1" fmla="*/ 295344 h 375245"/>
                    <a:gd name="connsiteX2" fmla="*/ 332710 w 437748"/>
                    <a:gd name="connsiteY2" fmla="*/ 356473 h 375245"/>
                    <a:gd name="connsiteX3" fmla="*/ 170892 w 437748"/>
                    <a:gd name="connsiteY3" fmla="*/ 371106 h 375245"/>
                    <a:gd name="connsiteX4" fmla="*/ 149611 w 437748"/>
                    <a:gd name="connsiteY4" fmla="*/ 365548 h 375245"/>
                    <a:gd name="connsiteX5" fmla="*/ 110345 w 437748"/>
                    <a:gd name="connsiteY5" fmla="*/ 342345 h 375245"/>
                    <a:gd name="connsiteX6" fmla="*/ 60615 w 437748"/>
                    <a:gd name="connsiteY6" fmla="*/ 300800 h 375245"/>
                    <a:gd name="connsiteX7" fmla="*/ 26012 w 437748"/>
                    <a:gd name="connsiteY7" fmla="*/ 80835 h 375245"/>
                    <a:gd name="connsiteX8" fmla="*/ 52931 w 437748"/>
                    <a:gd name="connsiteY8" fmla="*/ 37735 h 375245"/>
                    <a:gd name="connsiteX9" fmla="*/ 65354 w 437748"/>
                    <a:gd name="connsiteY9" fmla="*/ 7041 h 375245"/>
                    <a:gd name="connsiteX10" fmla="*/ 119355 w 437748"/>
                    <a:gd name="connsiteY10" fmla="*/ 19503 h 375245"/>
                    <a:gd name="connsiteX11" fmla="*/ 346588 w 437748"/>
                    <a:gd name="connsiteY11" fmla="*/ 0 h 375245"/>
                    <a:gd name="connsiteX0" fmla="*/ 294155 w 385315"/>
                    <a:gd name="connsiteY0" fmla="*/ 0 h 375245"/>
                    <a:gd name="connsiteX1" fmla="*/ 385315 w 385315"/>
                    <a:gd name="connsiteY1" fmla="*/ 295344 h 375245"/>
                    <a:gd name="connsiteX2" fmla="*/ 280277 w 385315"/>
                    <a:gd name="connsiteY2" fmla="*/ 356473 h 375245"/>
                    <a:gd name="connsiteX3" fmla="*/ 118459 w 385315"/>
                    <a:gd name="connsiteY3" fmla="*/ 371106 h 375245"/>
                    <a:gd name="connsiteX4" fmla="*/ 97178 w 385315"/>
                    <a:gd name="connsiteY4" fmla="*/ 365548 h 375245"/>
                    <a:gd name="connsiteX5" fmla="*/ 57912 w 385315"/>
                    <a:gd name="connsiteY5" fmla="*/ 342345 h 375245"/>
                    <a:gd name="connsiteX6" fmla="*/ 8182 w 385315"/>
                    <a:gd name="connsiteY6" fmla="*/ 300800 h 375245"/>
                    <a:gd name="connsiteX7" fmla="*/ 498 w 385315"/>
                    <a:gd name="connsiteY7" fmla="*/ 37735 h 375245"/>
                    <a:gd name="connsiteX8" fmla="*/ 12921 w 385315"/>
                    <a:gd name="connsiteY8" fmla="*/ 7041 h 375245"/>
                    <a:gd name="connsiteX9" fmla="*/ 66922 w 385315"/>
                    <a:gd name="connsiteY9" fmla="*/ 19503 h 375245"/>
                    <a:gd name="connsiteX10" fmla="*/ 294155 w 385315"/>
                    <a:gd name="connsiteY10" fmla="*/ 0 h 375245"/>
                    <a:gd name="connsiteX0" fmla="*/ 0 w 384817"/>
                    <a:gd name="connsiteY0" fmla="*/ 37735 h 375245"/>
                    <a:gd name="connsiteX1" fmla="*/ 12423 w 384817"/>
                    <a:gd name="connsiteY1" fmla="*/ 7041 h 375245"/>
                    <a:gd name="connsiteX2" fmla="*/ 66424 w 384817"/>
                    <a:gd name="connsiteY2" fmla="*/ 19503 h 375245"/>
                    <a:gd name="connsiteX3" fmla="*/ 293657 w 384817"/>
                    <a:gd name="connsiteY3" fmla="*/ 0 h 375245"/>
                    <a:gd name="connsiteX4" fmla="*/ 384817 w 384817"/>
                    <a:gd name="connsiteY4" fmla="*/ 295344 h 375245"/>
                    <a:gd name="connsiteX5" fmla="*/ 279779 w 384817"/>
                    <a:gd name="connsiteY5" fmla="*/ 356473 h 375245"/>
                    <a:gd name="connsiteX6" fmla="*/ 117961 w 384817"/>
                    <a:gd name="connsiteY6" fmla="*/ 371106 h 375245"/>
                    <a:gd name="connsiteX7" fmla="*/ 96680 w 384817"/>
                    <a:gd name="connsiteY7" fmla="*/ 365548 h 375245"/>
                    <a:gd name="connsiteX8" fmla="*/ 57414 w 384817"/>
                    <a:gd name="connsiteY8" fmla="*/ 342345 h 375245"/>
                    <a:gd name="connsiteX9" fmla="*/ 7684 w 384817"/>
                    <a:gd name="connsiteY9" fmla="*/ 300800 h 375245"/>
                    <a:gd name="connsiteX10" fmla="*/ 91440 w 384817"/>
                    <a:gd name="connsiteY10" fmla="*/ 129175 h 375245"/>
                    <a:gd name="connsiteX0" fmla="*/ 0 w 384817"/>
                    <a:gd name="connsiteY0" fmla="*/ 37735 h 375245"/>
                    <a:gd name="connsiteX1" fmla="*/ 12423 w 384817"/>
                    <a:gd name="connsiteY1" fmla="*/ 7041 h 375245"/>
                    <a:gd name="connsiteX2" fmla="*/ 66424 w 384817"/>
                    <a:gd name="connsiteY2" fmla="*/ 19503 h 375245"/>
                    <a:gd name="connsiteX3" fmla="*/ 293657 w 384817"/>
                    <a:gd name="connsiteY3" fmla="*/ 0 h 375245"/>
                    <a:gd name="connsiteX4" fmla="*/ 384817 w 384817"/>
                    <a:gd name="connsiteY4" fmla="*/ 295344 h 375245"/>
                    <a:gd name="connsiteX5" fmla="*/ 279779 w 384817"/>
                    <a:gd name="connsiteY5" fmla="*/ 356473 h 375245"/>
                    <a:gd name="connsiteX6" fmla="*/ 117961 w 384817"/>
                    <a:gd name="connsiteY6" fmla="*/ 371106 h 375245"/>
                    <a:gd name="connsiteX7" fmla="*/ 96680 w 384817"/>
                    <a:gd name="connsiteY7" fmla="*/ 365548 h 375245"/>
                    <a:gd name="connsiteX8" fmla="*/ 57414 w 384817"/>
                    <a:gd name="connsiteY8" fmla="*/ 342345 h 375245"/>
                    <a:gd name="connsiteX9" fmla="*/ 7684 w 384817"/>
                    <a:gd name="connsiteY9" fmla="*/ 300800 h 375245"/>
                    <a:gd name="connsiteX0" fmla="*/ 4739 w 377133"/>
                    <a:gd name="connsiteY0" fmla="*/ 7041 h 375245"/>
                    <a:gd name="connsiteX1" fmla="*/ 58740 w 377133"/>
                    <a:gd name="connsiteY1" fmla="*/ 19503 h 375245"/>
                    <a:gd name="connsiteX2" fmla="*/ 285973 w 377133"/>
                    <a:gd name="connsiteY2" fmla="*/ 0 h 375245"/>
                    <a:gd name="connsiteX3" fmla="*/ 377133 w 377133"/>
                    <a:gd name="connsiteY3" fmla="*/ 295344 h 375245"/>
                    <a:gd name="connsiteX4" fmla="*/ 272095 w 377133"/>
                    <a:gd name="connsiteY4" fmla="*/ 356473 h 375245"/>
                    <a:gd name="connsiteX5" fmla="*/ 110277 w 377133"/>
                    <a:gd name="connsiteY5" fmla="*/ 371106 h 375245"/>
                    <a:gd name="connsiteX6" fmla="*/ 88996 w 377133"/>
                    <a:gd name="connsiteY6" fmla="*/ 365548 h 375245"/>
                    <a:gd name="connsiteX7" fmla="*/ 49730 w 377133"/>
                    <a:gd name="connsiteY7" fmla="*/ 342345 h 375245"/>
                    <a:gd name="connsiteX8" fmla="*/ 0 w 377133"/>
                    <a:gd name="connsiteY8" fmla="*/ 300800 h 375245"/>
                    <a:gd name="connsiteX0" fmla="*/ 0 w 372394"/>
                    <a:gd name="connsiteY0" fmla="*/ 7041 h 375245"/>
                    <a:gd name="connsiteX1" fmla="*/ 54001 w 372394"/>
                    <a:gd name="connsiteY1" fmla="*/ 19503 h 375245"/>
                    <a:gd name="connsiteX2" fmla="*/ 281234 w 372394"/>
                    <a:gd name="connsiteY2" fmla="*/ 0 h 375245"/>
                    <a:gd name="connsiteX3" fmla="*/ 372394 w 372394"/>
                    <a:gd name="connsiteY3" fmla="*/ 295344 h 375245"/>
                    <a:gd name="connsiteX4" fmla="*/ 267356 w 372394"/>
                    <a:gd name="connsiteY4" fmla="*/ 356473 h 375245"/>
                    <a:gd name="connsiteX5" fmla="*/ 105538 w 372394"/>
                    <a:gd name="connsiteY5" fmla="*/ 371106 h 375245"/>
                    <a:gd name="connsiteX6" fmla="*/ 84257 w 372394"/>
                    <a:gd name="connsiteY6" fmla="*/ 365548 h 375245"/>
                    <a:gd name="connsiteX7" fmla="*/ 44991 w 372394"/>
                    <a:gd name="connsiteY7" fmla="*/ 342345 h 375245"/>
                    <a:gd name="connsiteX0" fmla="*/ 0 w 372394"/>
                    <a:gd name="connsiteY0" fmla="*/ 7041 h 375245"/>
                    <a:gd name="connsiteX1" fmla="*/ 54001 w 372394"/>
                    <a:gd name="connsiteY1" fmla="*/ 19503 h 375245"/>
                    <a:gd name="connsiteX2" fmla="*/ 281234 w 372394"/>
                    <a:gd name="connsiteY2" fmla="*/ 0 h 375245"/>
                    <a:gd name="connsiteX3" fmla="*/ 372394 w 372394"/>
                    <a:gd name="connsiteY3" fmla="*/ 295344 h 375245"/>
                    <a:gd name="connsiteX4" fmla="*/ 267356 w 372394"/>
                    <a:gd name="connsiteY4" fmla="*/ 356473 h 375245"/>
                    <a:gd name="connsiteX5" fmla="*/ 105538 w 372394"/>
                    <a:gd name="connsiteY5" fmla="*/ 371106 h 375245"/>
                    <a:gd name="connsiteX6" fmla="*/ 84257 w 372394"/>
                    <a:gd name="connsiteY6" fmla="*/ 365548 h 375245"/>
                    <a:gd name="connsiteX0" fmla="*/ 0 w 360488"/>
                    <a:gd name="connsiteY0" fmla="*/ 7041 h 375245"/>
                    <a:gd name="connsiteX1" fmla="*/ 54001 w 360488"/>
                    <a:gd name="connsiteY1" fmla="*/ 19503 h 375245"/>
                    <a:gd name="connsiteX2" fmla="*/ 281234 w 360488"/>
                    <a:gd name="connsiteY2" fmla="*/ 0 h 375245"/>
                    <a:gd name="connsiteX3" fmla="*/ 360488 w 360488"/>
                    <a:gd name="connsiteY3" fmla="*/ 300198 h 375245"/>
                    <a:gd name="connsiteX4" fmla="*/ 267356 w 360488"/>
                    <a:gd name="connsiteY4" fmla="*/ 356473 h 375245"/>
                    <a:gd name="connsiteX5" fmla="*/ 105538 w 360488"/>
                    <a:gd name="connsiteY5" fmla="*/ 371106 h 375245"/>
                    <a:gd name="connsiteX6" fmla="*/ 84257 w 360488"/>
                    <a:gd name="connsiteY6" fmla="*/ 365548 h 375245"/>
                    <a:gd name="connsiteX0" fmla="*/ 0 w 360488"/>
                    <a:gd name="connsiteY0" fmla="*/ 7041 h 375245"/>
                    <a:gd name="connsiteX1" fmla="*/ 54001 w 360488"/>
                    <a:gd name="connsiteY1" fmla="*/ 19503 h 375245"/>
                    <a:gd name="connsiteX2" fmla="*/ 281234 w 360488"/>
                    <a:gd name="connsiteY2" fmla="*/ 0 h 375245"/>
                    <a:gd name="connsiteX3" fmla="*/ 360488 w 360488"/>
                    <a:gd name="connsiteY3" fmla="*/ 300198 h 375245"/>
                    <a:gd name="connsiteX4" fmla="*/ 267356 w 360488"/>
                    <a:gd name="connsiteY4" fmla="*/ 356473 h 375245"/>
                    <a:gd name="connsiteX5" fmla="*/ 105538 w 360488"/>
                    <a:gd name="connsiteY5" fmla="*/ 371106 h 375245"/>
                    <a:gd name="connsiteX6" fmla="*/ 84257 w 360488"/>
                    <a:gd name="connsiteY6" fmla="*/ 365548 h 3752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60488" h="375245">
                      <a:moveTo>
                        <a:pt x="0" y="7041"/>
                      </a:moveTo>
                      <a:lnTo>
                        <a:pt x="54001" y="19503"/>
                      </a:lnTo>
                      <a:cubicBezTo>
                        <a:pt x="119029" y="27777"/>
                        <a:pt x="180040" y="15661"/>
                        <a:pt x="281234" y="0"/>
                      </a:cubicBezTo>
                      <a:cubicBezTo>
                        <a:pt x="268243" y="85404"/>
                        <a:pt x="269182" y="192485"/>
                        <a:pt x="360488" y="300198"/>
                      </a:cubicBezTo>
                      <a:cubicBezTo>
                        <a:pt x="327857" y="322590"/>
                        <a:pt x="363712" y="316360"/>
                        <a:pt x="267356" y="356473"/>
                      </a:cubicBezTo>
                      <a:cubicBezTo>
                        <a:pt x="201755" y="376806"/>
                        <a:pt x="148977" y="378779"/>
                        <a:pt x="105538" y="371106"/>
                      </a:cubicBezTo>
                      <a:lnTo>
                        <a:pt x="84257" y="365548"/>
                      </a:lnTo>
                    </a:path>
                  </a:pathLst>
                </a:custGeom>
                <a:noFill/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" name="フリーフォーム: 図形 199">
                  <a:extLst>
                    <a:ext uri="{FF2B5EF4-FFF2-40B4-BE49-F238E27FC236}">
                      <a16:creationId xmlns:a16="http://schemas.microsoft.com/office/drawing/2014/main" id="{4775623C-BD36-4757-A980-21103F0DD343}"/>
                    </a:ext>
                  </a:extLst>
                </p:cNvPr>
                <p:cNvSpPr/>
                <p:nvPr/>
              </p:nvSpPr>
              <p:spPr>
                <a:xfrm rot="4790864">
                  <a:off x="1614261" y="2127223"/>
                  <a:ext cx="54676" cy="259829"/>
                </a:xfrm>
                <a:custGeom>
                  <a:avLst/>
                  <a:gdLst>
                    <a:gd name="connsiteX0" fmla="*/ 40431 w 85860"/>
                    <a:gd name="connsiteY0" fmla="*/ 0 h 288131"/>
                    <a:gd name="connsiteX1" fmla="*/ 45429 w 85860"/>
                    <a:gd name="connsiteY1" fmla="*/ 0 h 288131"/>
                    <a:gd name="connsiteX2" fmla="*/ 85860 w 85860"/>
                    <a:gd name="connsiteY2" fmla="*/ 288131 h 288131"/>
                    <a:gd name="connsiteX3" fmla="*/ 0 w 85860"/>
                    <a:gd name="connsiteY3" fmla="*/ 288131 h 288131"/>
                    <a:gd name="connsiteX0" fmla="*/ 85860 w 177300"/>
                    <a:gd name="connsiteY0" fmla="*/ 288131 h 379571"/>
                    <a:gd name="connsiteX1" fmla="*/ 0 w 177300"/>
                    <a:gd name="connsiteY1" fmla="*/ 288131 h 379571"/>
                    <a:gd name="connsiteX2" fmla="*/ 40431 w 177300"/>
                    <a:gd name="connsiteY2" fmla="*/ 0 h 379571"/>
                    <a:gd name="connsiteX3" fmla="*/ 45429 w 177300"/>
                    <a:gd name="connsiteY3" fmla="*/ 0 h 379571"/>
                    <a:gd name="connsiteX4" fmla="*/ 177300 w 177300"/>
                    <a:gd name="connsiteY4" fmla="*/ 379571 h 379571"/>
                    <a:gd name="connsiteX0" fmla="*/ 0 w 177300"/>
                    <a:gd name="connsiteY0" fmla="*/ 288131 h 379571"/>
                    <a:gd name="connsiteX1" fmla="*/ 40431 w 177300"/>
                    <a:gd name="connsiteY1" fmla="*/ 0 h 379571"/>
                    <a:gd name="connsiteX2" fmla="*/ 45429 w 177300"/>
                    <a:gd name="connsiteY2" fmla="*/ 0 h 379571"/>
                    <a:gd name="connsiteX3" fmla="*/ 177300 w 177300"/>
                    <a:gd name="connsiteY3" fmla="*/ 379571 h 379571"/>
                    <a:gd name="connsiteX0" fmla="*/ 0 w 63000"/>
                    <a:gd name="connsiteY0" fmla="*/ 288131 h 289084"/>
                    <a:gd name="connsiteX1" fmla="*/ 40431 w 63000"/>
                    <a:gd name="connsiteY1" fmla="*/ 0 h 289084"/>
                    <a:gd name="connsiteX2" fmla="*/ 45429 w 63000"/>
                    <a:gd name="connsiteY2" fmla="*/ 0 h 289084"/>
                    <a:gd name="connsiteX3" fmla="*/ 63000 w 63000"/>
                    <a:gd name="connsiteY3" fmla="*/ 289084 h 289084"/>
                    <a:gd name="connsiteX0" fmla="*/ 0 w 53369"/>
                    <a:gd name="connsiteY0" fmla="*/ 320113 h 320114"/>
                    <a:gd name="connsiteX1" fmla="*/ 30800 w 53369"/>
                    <a:gd name="connsiteY1" fmla="*/ 0 h 320114"/>
                    <a:gd name="connsiteX2" fmla="*/ 35798 w 53369"/>
                    <a:gd name="connsiteY2" fmla="*/ 0 h 320114"/>
                    <a:gd name="connsiteX3" fmla="*/ 53369 w 53369"/>
                    <a:gd name="connsiteY3" fmla="*/ 289084 h 3201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3369" h="320114">
                      <a:moveTo>
                        <a:pt x="0" y="320113"/>
                      </a:moveTo>
                      <a:lnTo>
                        <a:pt x="30800" y="0"/>
                      </a:lnTo>
                      <a:lnTo>
                        <a:pt x="35798" y="0"/>
                      </a:lnTo>
                      <a:cubicBezTo>
                        <a:pt x="49275" y="96044"/>
                        <a:pt x="53369" y="289084"/>
                        <a:pt x="53369" y="289084"/>
                      </a:cubicBezTo>
                    </a:path>
                  </a:pathLst>
                </a:custGeom>
                <a:noFill/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" name="フリーフォーム: 図形 200">
                  <a:extLst>
                    <a:ext uri="{FF2B5EF4-FFF2-40B4-BE49-F238E27FC236}">
                      <a16:creationId xmlns:a16="http://schemas.microsoft.com/office/drawing/2014/main" id="{D28E8DFC-618B-423D-968D-278A627FAA51}"/>
                    </a:ext>
                  </a:extLst>
                </p:cNvPr>
                <p:cNvSpPr/>
                <p:nvPr/>
              </p:nvSpPr>
              <p:spPr>
                <a:xfrm rot="16019154" flipV="1">
                  <a:off x="1557111" y="1924817"/>
                  <a:ext cx="54676" cy="259829"/>
                </a:xfrm>
                <a:custGeom>
                  <a:avLst/>
                  <a:gdLst>
                    <a:gd name="connsiteX0" fmla="*/ 40431 w 85860"/>
                    <a:gd name="connsiteY0" fmla="*/ 0 h 288131"/>
                    <a:gd name="connsiteX1" fmla="*/ 45429 w 85860"/>
                    <a:gd name="connsiteY1" fmla="*/ 0 h 288131"/>
                    <a:gd name="connsiteX2" fmla="*/ 85860 w 85860"/>
                    <a:gd name="connsiteY2" fmla="*/ 288131 h 288131"/>
                    <a:gd name="connsiteX3" fmla="*/ 0 w 85860"/>
                    <a:gd name="connsiteY3" fmla="*/ 288131 h 288131"/>
                    <a:gd name="connsiteX0" fmla="*/ 85860 w 177300"/>
                    <a:gd name="connsiteY0" fmla="*/ 288131 h 379571"/>
                    <a:gd name="connsiteX1" fmla="*/ 0 w 177300"/>
                    <a:gd name="connsiteY1" fmla="*/ 288131 h 379571"/>
                    <a:gd name="connsiteX2" fmla="*/ 40431 w 177300"/>
                    <a:gd name="connsiteY2" fmla="*/ 0 h 379571"/>
                    <a:gd name="connsiteX3" fmla="*/ 45429 w 177300"/>
                    <a:gd name="connsiteY3" fmla="*/ 0 h 379571"/>
                    <a:gd name="connsiteX4" fmla="*/ 177300 w 177300"/>
                    <a:gd name="connsiteY4" fmla="*/ 379571 h 379571"/>
                    <a:gd name="connsiteX0" fmla="*/ 0 w 177300"/>
                    <a:gd name="connsiteY0" fmla="*/ 288131 h 379571"/>
                    <a:gd name="connsiteX1" fmla="*/ 40431 w 177300"/>
                    <a:gd name="connsiteY1" fmla="*/ 0 h 379571"/>
                    <a:gd name="connsiteX2" fmla="*/ 45429 w 177300"/>
                    <a:gd name="connsiteY2" fmla="*/ 0 h 379571"/>
                    <a:gd name="connsiteX3" fmla="*/ 177300 w 177300"/>
                    <a:gd name="connsiteY3" fmla="*/ 379571 h 379571"/>
                    <a:gd name="connsiteX0" fmla="*/ 0 w 63000"/>
                    <a:gd name="connsiteY0" fmla="*/ 288131 h 289084"/>
                    <a:gd name="connsiteX1" fmla="*/ 40431 w 63000"/>
                    <a:gd name="connsiteY1" fmla="*/ 0 h 289084"/>
                    <a:gd name="connsiteX2" fmla="*/ 45429 w 63000"/>
                    <a:gd name="connsiteY2" fmla="*/ 0 h 289084"/>
                    <a:gd name="connsiteX3" fmla="*/ 63000 w 63000"/>
                    <a:gd name="connsiteY3" fmla="*/ 289084 h 289084"/>
                    <a:gd name="connsiteX0" fmla="*/ 0 w 53369"/>
                    <a:gd name="connsiteY0" fmla="*/ 320113 h 320114"/>
                    <a:gd name="connsiteX1" fmla="*/ 30800 w 53369"/>
                    <a:gd name="connsiteY1" fmla="*/ 0 h 320114"/>
                    <a:gd name="connsiteX2" fmla="*/ 35798 w 53369"/>
                    <a:gd name="connsiteY2" fmla="*/ 0 h 320114"/>
                    <a:gd name="connsiteX3" fmla="*/ 53369 w 53369"/>
                    <a:gd name="connsiteY3" fmla="*/ 289084 h 3201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3369" h="320114">
                      <a:moveTo>
                        <a:pt x="0" y="320113"/>
                      </a:moveTo>
                      <a:lnTo>
                        <a:pt x="30800" y="0"/>
                      </a:lnTo>
                      <a:lnTo>
                        <a:pt x="35798" y="0"/>
                      </a:lnTo>
                      <a:cubicBezTo>
                        <a:pt x="49275" y="96044"/>
                        <a:pt x="53369" y="289084"/>
                        <a:pt x="53369" y="289084"/>
                      </a:cubicBezTo>
                    </a:path>
                  </a:pathLst>
                </a:custGeom>
                <a:noFill/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3" name="フリーフォーム: 図形 202">
                <a:extLst>
                  <a:ext uri="{FF2B5EF4-FFF2-40B4-BE49-F238E27FC236}">
                    <a16:creationId xmlns:a16="http://schemas.microsoft.com/office/drawing/2014/main" id="{BFBBE1C9-3AF5-4BF3-ABA6-1CB5FF23C4CA}"/>
                  </a:ext>
                </a:extLst>
              </p:cNvPr>
              <p:cNvSpPr/>
              <p:nvPr/>
            </p:nvSpPr>
            <p:spPr>
              <a:xfrm rot="900000" flipH="1">
                <a:off x="8040237" y="4757421"/>
                <a:ext cx="184790" cy="334681"/>
              </a:xfrm>
              <a:custGeom>
                <a:avLst/>
                <a:gdLst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88990 w 188990"/>
                  <a:gd name="connsiteY4" fmla="*/ 53688 h 342286"/>
                  <a:gd name="connsiteX5" fmla="*/ 187449 w 188990"/>
                  <a:gd name="connsiteY5" fmla="*/ 50126 h 342286"/>
                  <a:gd name="connsiteX6" fmla="*/ 109805 w 188990"/>
                  <a:gd name="connsiteY6" fmla="*/ 0 h 342286"/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78321 w 188990"/>
                  <a:gd name="connsiteY4" fmla="*/ 93383 h 342286"/>
                  <a:gd name="connsiteX5" fmla="*/ 188990 w 188990"/>
                  <a:gd name="connsiteY5" fmla="*/ 53688 h 342286"/>
                  <a:gd name="connsiteX6" fmla="*/ 187449 w 188990"/>
                  <a:gd name="connsiteY6" fmla="*/ 50126 h 342286"/>
                  <a:gd name="connsiteX7" fmla="*/ 109805 w 188990"/>
                  <a:gd name="connsiteY7" fmla="*/ 0 h 342286"/>
                  <a:gd name="connsiteX0" fmla="*/ 178321 w 269761"/>
                  <a:gd name="connsiteY0" fmla="*/ 93383 h 342286"/>
                  <a:gd name="connsiteX1" fmla="*/ 188990 w 269761"/>
                  <a:gd name="connsiteY1" fmla="*/ 53688 h 342286"/>
                  <a:gd name="connsiteX2" fmla="*/ 187449 w 269761"/>
                  <a:gd name="connsiteY2" fmla="*/ 50126 h 342286"/>
                  <a:gd name="connsiteX3" fmla="*/ 109805 w 269761"/>
                  <a:gd name="connsiteY3" fmla="*/ 0 h 342286"/>
                  <a:gd name="connsiteX4" fmla="*/ 0 w 269761"/>
                  <a:gd name="connsiteY4" fmla="*/ 171143 h 342286"/>
                  <a:gd name="connsiteX5" fmla="*/ 109805 w 269761"/>
                  <a:gd name="connsiteY5" fmla="*/ 342286 h 342286"/>
                  <a:gd name="connsiteX6" fmla="*/ 111831 w 269761"/>
                  <a:gd name="connsiteY6" fmla="*/ 341648 h 342286"/>
                  <a:gd name="connsiteX7" fmla="*/ 269761 w 269761"/>
                  <a:gd name="connsiteY7" fmla="*/ 184823 h 342286"/>
                  <a:gd name="connsiteX0" fmla="*/ 188990 w 269761"/>
                  <a:gd name="connsiteY0" fmla="*/ 53688 h 342286"/>
                  <a:gd name="connsiteX1" fmla="*/ 187449 w 269761"/>
                  <a:gd name="connsiteY1" fmla="*/ 50126 h 342286"/>
                  <a:gd name="connsiteX2" fmla="*/ 109805 w 269761"/>
                  <a:gd name="connsiteY2" fmla="*/ 0 h 342286"/>
                  <a:gd name="connsiteX3" fmla="*/ 0 w 269761"/>
                  <a:gd name="connsiteY3" fmla="*/ 171143 h 342286"/>
                  <a:gd name="connsiteX4" fmla="*/ 109805 w 269761"/>
                  <a:gd name="connsiteY4" fmla="*/ 342286 h 342286"/>
                  <a:gd name="connsiteX5" fmla="*/ 111831 w 269761"/>
                  <a:gd name="connsiteY5" fmla="*/ 341648 h 342286"/>
                  <a:gd name="connsiteX6" fmla="*/ 269761 w 269761"/>
                  <a:gd name="connsiteY6" fmla="*/ 184823 h 342286"/>
                  <a:gd name="connsiteX0" fmla="*/ 188990 w 188990"/>
                  <a:gd name="connsiteY0" fmla="*/ 53688 h 342286"/>
                  <a:gd name="connsiteX1" fmla="*/ 187449 w 188990"/>
                  <a:gd name="connsiteY1" fmla="*/ 50126 h 342286"/>
                  <a:gd name="connsiteX2" fmla="*/ 109805 w 188990"/>
                  <a:gd name="connsiteY2" fmla="*/ 0 h 342286"/>
                  <a:gd name="connsiteX3" fmla="*/ 0 w 188990"/>
                  <a:gd name="connsiteY3" fmla="*/ 171143 h 342286"/>
                  <a:gd name="connsiteX4" fmla="*/ 109805 w 188990"/>
                  <a:gd name="connsiteY4" fmla="*/ 342286 h 342286"/>
                  <a:gd name="connsiteX5" fmla="*/ 111831 w 188990"/>
                  <a:gd name="connsiteY5" fmla="*/ 341648 h 342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8990" h="342286">
                    <a:moveTo>
                      <a:pt x="188990" y="53688"/>
                    </a:moveTo>
                    <a:lnTo>
                      <a:pt x="187449" y="50126"/>
                    </a:lnTo>
                    <a:cubicBezTo>
                      <a:pt x="167578" y="19156"/>
                      <a:pt x="140127" y="0"/>
                      <a:pt x="109805" y="0"/>
                    </a:cubicBezTo>
                    <a:cubicBezTo>
                      <a:pt x="49161" y="0"/>
                      <a:pt x="0" y="76623"/>
                      <a:pt x="0" y="171143"/>
                    </a:cubicBezTo>
                    <a:cubicBezTo>
                      <a:pt x="0" y="265663"/>
                      <a:pt x="49161" y="342286"/>
                      <a:pt x="109805" y="342286"/>
                    </a:cubicBezTo>
                    <a:lnTo>
                      <a:pt x="111831" y="341648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12AA3ED9-74D7-4CB8-A730-FCF3109013A9}"/>
                  </a:ext>
                </a:extLst>
              </p:cNvPr>
              <p:cNvSpPr/>
              <p:nvPr/>
            </p:nvSpPr>
            <p:spPr>
              <a:xfrm rot="900000" flipH="1">
                <a:off x="8058034" y="4812989"/>
                <a:ext cx="128484" cy="217993"/>
              </a:xfrm>
              <a:custGeom>
                <a:avLst/>
                <a:gdLst>
                  <a:gd name="connsiteX0" fmla="*/ 70049 w 131404"/>
                  <a:gd name="connsiteY0" fmla="*/ 0 h 222946"/>
                  <a:gd name="connsiteX1" fmla="*/ 0 w 131404"/>
                  <a:gd name="connsiteY1" fmla="*/ 111473 h 222946"/>
                  <a:gd name="connsiteX2" fmla="*/ 70049 w 131404"/>
                  <a:gd name="connsiteY2" fmla="*/ 222946 h 222946"/>
                  <a:gd name="connsiteX3" fmla="*/ 89572 w 131404"/>
                  <a:gd name="connsiteY3" fmla="*/ 216674 h 222946"/>
                  <a:gd name="connsiteX4" fmla="*/ 131404 w 131404"/>
                  <a:gd name="connsiteY4" fmla="*/ 60555 h 222946"/>
                  <a:gd name="connsiteX5" fmla="*/ 119581 w 131404"/>
                  <a:gd name="connsiteY5" fmla="*/ 32650 h 222946"/>
                  <a:gd name="connsiteX6" fmla="*/ 70049 w 131404"/>
                  <a:gd name="connsiteY6" fmla="*/ 0 h 222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1404" h="222946">
                    <a:moveTo>
                      <a:pt x="70049" y="0"/>
                    </a:moveTo>
                    <a:cubicBezTo>
                      <a:pt x="31362" y="0"/>
                      <a:pt x="0" y="49908"/>
                      <a:pt x="0" y="111473"/>
                    </a:cubicBezTo>
                    <a:cubicBezTo>
                      <a:pt x="0" y="173038"/>
                      <a:pt x="31362" y="222946"/>
                      <a:pt x="70049" y="222946"/>
                    </a:cubicBezTo>
                    <a:lnTo>
                      <a:pt x="89572" y="216674"/>
                    </a:lnTo>
                    <a:lnTo>
                      <a:pt x="131404" y="60555"/>
                    </a:lnTo>
                    <a:lnTo>
                      <a:pt x="119581" y="32650"/>
                    </a:lnTo>
                    <a:cubicBezTo>
                      <a:pt x="106905" y="12477"/>
                      <a:pt x="89392" y="0"/>
                      <a:pt x="70049" y="0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280" name="フリーフォーム: 図形 279">
              <a:extLst>
                <a:ext uri="{FF2B5EF4-FFF2-40B4-BE49-F238E27FC236}">
                  <a16:creationId xmlns:a16="http://schemas.microsoft.com/office/drawing/2014/main" id="{A1A0FF6B-9CC3-41EC-8667-699748706E1A}"/>
                </a:ext>
              </a:extLst>
            </p:cNvPr>
            <p:cNvSpPr/>
            <p:nvPr/>
          </p:nvSpPr>
          <p:spPr>
            <a:xfrm rot="15300000">
              <a:off x="7644129" y="4747964"/>
              <a:ext cx="137625" cy="147071"/>
            </a:xfrm>
            <a:custGeom>
              <a:avLst/>
              <a:gdLst>
                <a:gd name="connsiteX0" fmla="*/ 100347 w 285750"/>
                <a:gd name="connsiteY0" fmla="*/ 0 h 305363"/>
                <a:gd name="connsiteX1" fmla="*/ 185403 w 285750"/>
                <a:gd name="connsiteY1" fmla="*/ 0 h 305363"/>
                <a:gd name="connsiteX2" fmla="*/ 285750 w 285750"/>
                <a:gd name="connsiteY2" fmla="*/ 305363 h 305363"/>
                <a:gd name="connsiteX3" fmla="*/ 223218 w 285750"/>
                <a:gd name="connsiteY3" fmla="*/ 305363 h 305363"/>
                <a:gd name="connsiteX4" fmla="*/ 142875 w 285750"/>
                <a:gd name="connsiteY4" fmla="*/ 60058 h 305363"/>
                <a:gd name="connsiteX5" fmla="*/ 62532 w 285750"/>
                <a:gd name="connsiteY5" fmla="*/ 305363 h 305363"/>
                <a:gd name="connsiteX6" fmla="*/ 0 w 285750"/>
                <a:gd name="connsiteY6" fmla="*/ 305363 h 305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0" h="305363">
                  <a:moveTo>
                    <a:pt x="100347" y="0"/>
                  </a:moveTo>
                  <a:lnTo>
                    <a:pt x="185403" y="0"/>
                  </a:lnTo>
                  <a:lnTo>
                    <a:pt x="285750" y="305363"/>
                  </a:lnTo>
                  <a:lnTo>
                    <a:pt x="223218" y="305363"/>
                  </a:lnTo>
                  <a:lnTo>
                    <a:pt x="142875" y="60058"/>
                  </a:lnTo>
                  <a:lnTo>
                    <a:pt x="62532" y="305363"/>
                  </a:lnTo>
                  <a:lnTo>
                    <a:pt x="0" y="305363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529427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EC8E9B5D-E92A-439B-AA4F-2024112F998E}"/>
              </a:ext>
            </a:extLst>
          </p:cNvPr>
          <p:cNvGrpSpPr/>
          <p:nvPr/>
        </p:nvGrpSpPr>
        <p:grpSpPr>
          <a:xfrm>
            <a:off x="1221003" y="1059994"/>
            <a:ext cx="1585232" cy="2472278"/>
            <a:chOff x="1221003" y="1059994"/>
            <a:chExt cx="1585232" cy="2472278"/>
          </a:xfrm>
        </p:grpSpPr>
        <p:grpSp>
          <p:nvGrpSpPr>
            <p:cNvPr id="257" name="グループ化 256">
              <a:extLst>
                <a:ext uri="{FF2B5EF4-FFF2-40B4-BE49-F238E27FC236}">
                  <a16:creationId xmlns:a16="http://schemas.microsoft.com/office/drawing/2014/main" id="{319C8E4D-E088-4771-812D-E7E1F780AC7E}"/>
                </a:ext>
              </a:extLst>
            </p:cNvPr>
            <p:cNvGrpSpPr/>
            <p:nvPr/>
          </p:nvGrpSpPr>
          <p:grpSpPr>
            <a:xfrm>
              <a:off x="1278914" y="2193769"/>
              <a:ext cx="699597" cy="1038389"/>
              <a:chOff x="1278914" y="2193769"/>
              <a:chExt cx="699597" cy="1038389"/>
            </a:xfrm>
          </p:grpSpPr>
          <p:grpSp>
            <p:nvGrpSpPr>
              <p:cNvPr id="258" name="グループ化 257">
                <a:extLst>
                  <a:ext uri="{FF2B5EF4-FFF2-40B4-BE49-F238E27FC236}">
                    <a16:creationId xmlns:a16="http://schemas.microsoft.com/office/drawing/2014/main" id="{BBFBC98A-3B4D-4A49-AD3C-AA1762647854}"/>
                  </a:ext>
                </a:extLst>
              </p:cNvPr>
              <p:cNvGrpSpPr/>
              <p:nvPr/>
            </p:nvGrpSpPr>
            <p:grpSpPr>
              <a:xfrm rot="19896210">
                <a:off x="1353648" y="2193769"/>
                <a:ext cx="329329" cy="1038389"/>
                <a:chOff x="2919280" y="5114136"/>
                <a:chExt cx="408367" cy="1287599"/>
              </a:xfrm>
            </p:grpSpPr>
            <p:sp>
              <p:nvSpPr>
                <p:cNvPr id="262" name="フリーフォーム: 図形 261">
                  <a:extLst>
                    <a:ext uri="{FF2B5EF4-FFF2-40B4-BE49-F238E27FC236}">
                      <a16:creationId xmlns:a16="http://schemas.microsoft.com/office/drawing/2014/main" id="{13EE121B-421C-452F-8FD9-E158CB245F70}"/>
                    </a:ext>
                  </a:extLst>
                </p:cNvPr>
                <p:cNvSpPr/>
                <p:nvPr/>
              </p:nvSpPr>
              <p:spPr>
                <a:xfrm>
                  <a:off x="2920657" y="5233530"/>
                  <a:ext cx="335509" cy="1168205"/>
                </a:xfrm>
                <a:custGeom>
                  <a:avLst/>
                  <a:gdLst>
                    <a:gd name="connsiteX0" fmla="*/ 43820 w 335509"/>
                    <a:gd name="connsiteY0" fmla="*/ 0 h 1168205"/>
                    <a:gd name="connsiteX1" fmla="*/ 291689 w 335509"/>
                    <a:gd name="connsiteY1" fmla="*/ 0 h 1168205"/>
                    <a:gd name="connsiteX2" fmla="*/ 335509 w 335509"/>
                    <a:gd name="connsiteY2" fmla="*/ 43820 h 1168205"/>
                    <a:gd name="connsiteX3" fmla="*/ 335509 w 335509"/>
                    <a:gd name="connsiteY3" fmla="*/ 131457 h 1168205"/>
                    <a:gd name="connsiteX4" fmla="*/ 297006 w 335509"/>
                    <a:gd name="connsiteY4" fmla="*/ 224412 h 1168205"/>
                    <a:gd name="connsiteX5" fmla="*/ 272635 w 335509"/>
                    <a:gd name="connsiteY5" fmla="*/ 240843 h 1168205"/>
                    <a:gd name="connsiteX6" fmla="*/ 272635 w 335509"/>
                    <a:gd name="connsiteY6" fmla="*/ 1062457 h 1168205"/>
                    <a:gd name="connsiteX7" fmla="*/ 166887 w 335509"/>
                    <a:gd name="connsiteY7" fmla="*/ 1168205 h 1168205"/>
                    <a:gd name="connsiteX8" fmla="*/ 61139 w 335509"/>
                    <a:gd name="connsiteY8" fmla="*/ 1062457 h 1168205"/>
                    <a:gd name="connsiteX9" fmla="*/ 61139 w 335509"/>
                    <a:gd name="connsiteY9" fmla="*/ 239673 h 1168205"/>
                    <a:gd name="connsiteX10" fmla="*/ 38503 w 335509"/>
                    <a:gd name="connsiteY10" fmla="*/ 224412 h 1168205"/>
                    <a:gd name="connsiteX11" fmla="*/ 0 w 335509"/>
                    <a:gd name="connsiteY11" fmla="*/ 131457 h 1168205"/>
                    <a:gd name="connsiteX12" fmla="*/ 0 w 335509"/>
                    <a:gd name="connsiteY12" fmla="*/ 43820 h 1168205"/>
                    <a:gd name="connsiteX13" fmla="*/ 43820 w 335509"/>
                    <a:gd name="connsiteY13" fmla="*/ 0 h 1168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35509" h="1168205">
                      <a:moveTo>
                        <a:pt x="43820" y="0"/>
                      </a:moveTo>
                      <a:lnTo>
                        <a:pt x="291689" y="0"/>
                      </a:lnTo>
                      <a:cubicBezTo>
                        <a:pt x="315890" y="0"/>
                        <a:pt x="335509" y="19619"/>
                        <a:pt x="335509" y="43820"/>
                      </a:cubicBezTo>
                      <a:lnTo>
                        <a:pt x="335509" y="131457"/>
                      </a:lnTo>
                      <a:cubicBezTo>
                        <a:pt x="335509" y="167758"/>
                        <a:pt x="320795" y="200623"/>
                        <a:pt x="297006" y="224412"/>
                      </a:cubicBezTo>
                      <a:lnTo>
                        <a:pt x="272635" y="240843"/>
                      </a:lnTo>
                      <a:lnTo>
                        <a:pt x="272635" y="1062457"/>
                      </a:lnTo>
                      <a:cubicBezTo>
                        <a:pt x="272635" y="1120860"/>
                        <a:pt x="225290" y="1168205"/>
                        <a:pt x="166887" y="1168205"/>
                      </a:cubicBezTo>
                      <a:cubicBezTo>
                        <a:pt x="108484" y="1168205"/>
                        <a:pt x="61139" y="1120860"/>
                        <a:pt x="61139" y="1062457"/>
                      </a:cubicBezTo>
                      <a:lnTo>
                        <a:pt x="61139" y="239673"/>
                      </a:lnTo>
                      <a:lnTo>
                        <a:pt x="38503" y="224412"/>
                      </a:lnTo>
                      <a:cubicBezTo>
                        <a:pt x="14714" y="200623"/>
                        <a:pt x="0" y="167758"/>
                        <a:pt x="0" y="131457"/>
                      </a:cubicBezTo>
                      <a:lnTo>
                        <a:pt x="0" y="43820"/>
                      </a:lnTo>
                      <a:cubicBezTo>
                        <a:pt x="0" y="19619"/>
                        <a:pt x="19619" y="0"/>
                        <a:pt x="43820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63" name="グループ化 262">
                  <a:extLst>
                    <a:ext uri="{FF2B5EF4-FFF2-40B4-BE49-F238E27FC236}">
                      <a16:creationId xmlns:a16="http://schemas.microsoft.com/office/drawing/2014/main" id="{F7473CDA-BCB3-42BD-B2D6-E38481266E0F}"/>
                    </a:ext>
                  </a:extLst>
                </p:cNvPr>
                <p:cNvGrpSpPr/>
                <p:nvPr/>
              </p:nvGrpSpPr>
              <p:grpSpPr>
                <a:xfrm>
                  <a:off x="2919280" y="5114136"/>
                  <a:ext cx="408367" cy="315037"/>
                  <a:chOff x="2919280" y="4367894"/>
                  <a:chExt cx="481190" cy="371217"/>
                </a:xfrm>
              </p:grpSpPr>
              <p:grpSp>
                <p:nvGrpSpPr>
                  <p:cNvPr id="264" name="グループ化 263">
                    <a:extLst>
                      <a:ext uri="{FF2B5EF4-FFF2-40B4-BE49-F238E27FC236}">
                        <a16:creationId xmlns:a16="http://schemas.microsoft.com/office/drawing/2014/main" id="{92D67A21-55A1-47FC-A46B-8F478F20201C}"/>
                      </a:ext>
                    </a:extLst>
                  </p:cNvPr>
                  <p:cNvGrpSpPr/>
                  <p:nvPr/>
                </p:nvGrpSpPr>
                <p:grpSpPr>
                  <a:xfrm>
                    <a:off x="2919280" y="4367894"/>
                    <a:ext cx="368872" cy="371217"/>
                    <a:chOff x="2351329" y="2962833"/>
                    <a:chExt cx="368872" cy="371217"/>
                  </a:xfrm>
                </p:grpSpPr>
                <p:sp>
                  <p:nvSpPr>
                    <p:cNvPr id="266" name="フリーフォーム: 図形 265">
                      <a:extLst>
                        <a:ext uri="{FF2B5EF4-FFF2-40B4-BE49-F238E27FC236}">
                          <a16:creationId xmlns:a16="http://schemas.microsoft.com/office/drawing/2014/main" id="{75860AC0-660F-4E1D-9B3E-8B2352E61D2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51329" y="3052580"/>
                      <a:ext cx="360916" cy="152583"/>
                    </a:xfrm>
                    <a:custGeom>
                      <a:avLst/>
                      <a:gdLst>
                        <a:gd name="connsiteX0" fmla="*/ 130490 w 370441"/>
                        <a:gd name="connsiteY0" fmla="*/ 0 h 231096"/>
                        <a:gd name="connsiteX1" fmla="*/ 165309 w 370441"/>
                        <a:gd name="connsiteY1" fmla="*/ 14422 h 231096"/>
                        <a:gd name="connsiteX2" fmla="*/ 178367 w 370441"/>
                        <a:gd name="connsiteY2" fmla="*/ 45947 h 231096"/>
                        <a:gd name="connsiteX3" fmla="*/ 191424 w 370441"/>
                        <a:gd name="connsiteY3" fmla="*/ 14422 h 231096"/>
                        <a:gd name="connsiteX4" fmla="*/ 226243 w 370441"/>
                        <a:gd name="connsiteY4" fmla="*/ 0 h 231096"/>
                        <a:gd name="connsiteX5" fmla="*/ 261062 w 370441"/>
                        <a:gd name="connsiteY5" fmla="*/ 14422 h 231096"/>
                        <a:gd name="connsiteX6" fmla="*/ 273722 w 370441"/>
                        <a:gd name="connsiteY6" fmla="*/ 44986 h 231096"/>
                        <a:gd name="connsiteX7" fmla="*/ 286381 w 370441"/>
                        <a:gd name="connsiteY7" fmla="*/ 14422 h 231096"/>
                        <a:gd name="connsiteX8" fmla="*/ 321200 w 370441"/>
                        <a:gd name="connsiteY8" fmla="*/ 0 h 231096"/>
                        <a:gd name="connsiteX9" fmla="*/ 370441 w 370441"/>
                        <a:gd name="connsiteY9" fmla="*/ 49241 h 231096"/>
                        <a:gd name="connsiteX10" fmla="*/ 370441 w 370441"/>
                        <a:gd name="connsiteY10" fmla="*/ 181855 h 231096"/>
                        <a:gd name="connsiteX11" fmla="*/ 321200 w 370441"/>
                        <a:gd name="connsiteY11" fmla="*/ 231096 h 231096"/>
                        <a:gd name="connsiteX12" fmla="*/ 286381 w 370441"/>
                        <a:gd name="connsiteY12" fmla="*/ 216674 h 231096"/>
                        <a:gd name="connsiteX13" fmla="*/ 273722 w 370441"/>
                        <a:gd name="connsiteY13" fmla="*/ 186110 h 231096"/>
                        <a:gd name="connsiteX14" fmla="*/ 261062 w 370441"/>
                        <a:gd name="connsiteY14" fmla="*/ 216674 h 231096"/>
                        <a:gd name="connsiteX15" fmla="*/ 226243 w 370441"/>
                        <a:gd name="connsiteY15" fmla="*/ 231096 h 231096"/>
                        <a:gd name="connsiteX16" fmla="*/ 191424 w 370441"/>
                        <a:gd name="connsiteY16" fmla="*/ 216674 h 231096"/>
                        <a:gd name="connsiteX17" fmla="*/ 178367 w 370441"/>
                        <a:gd name="connsiteY17" fmla="*/ 185149 h 231096"/>
                        <a:gd name="connsiteX18" fmla="*/ 165309 w 370441"/>
                        <a:gd name="connsiteY18" fmla="*/ 216674 h 231096"/>
                        <a:gd name="connsiteX19" fmla="*/ 130490 w 370441"/>
                        <a:gd name="connsiteY19" fmla="*/ 231096 h 231096"/>
                        <a:gd name="connsiteX20" fmla="*/ 85119 w 370441"/>
                        <a:gd name="connsiteY20" fmla="*/ 201022 h 231096"/>
                        <a:gd name="connsiteX21" fmla="*/ 83277 w 370441"/>
                        <a:gd name="connsiteY21" fmla="*/ 191899 h 231096"/>
                        <a:gd name="connsiteX22" fmla="*/ 72170 w 370441"/>
                        <a:gd name="connsiteY22" fmla="*/ 218714 h 231096"/>
                        <a:gd name="connsiteX23" fmla="*/ 42276 w 370441"/>
                        <a:gd name="connsiteY23" fmla="*/ 231096 h 231096"/>
                        <a:gd name="connsiteX24" fmla="*/ 0 w 370441"/>
                        <a:gd name="connsiteY24" fmla="*/ 188820 h 231096"/>
                        <a:gd name="connsiteX25" fmla="*/ 0 w 370441"/>
                        <a:gd name="connsiteY25" fmla="*/ 60768 h 231096"/>
                        <a:gd name="connsiteX26" fmla="*/ 42276 w 370441"/>
                        <a:gd name="connsiteY26" fmla="*/ 18492 h 231096"/>
                        <a:gd name="connsiteX27" fmla="*/ 72170 w 370441"/>
                        <a:gd name="connsiteY27" fmla="*/ 30875 h 231096"/>
                        <a:gd name="connsiteX28" fmla="*/ 81249 w 370441"/>
                        <a:gd name="connsiteY28" fmla="*/ 52794 h 231096"/>
                        <a:gd name="connsiteX29" fmla="*/ 81249 w 370441"/>
                        <a:gd name="connsiteY29" fmla="*/ 49241 h 231096"/>
                        <a:gd name="connsiteX30" fmla="*/ 130490 w 370441"/>
                        <a:gd name="connsiteY30" fmla="*/ 0 h 2310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</a:cxnLst>
                      <a:rect l="l" t="t" r="r" b="b"/>
                      <a:pathLst>
                        <a:path w="370441" h="231096">
                          <a:moveTo>
                            <a:pt x="130490" y="0"/>
                          </a:moveTo>
                          <a:cubicBezTo>
                            <a:pt x="144088" y="0"/>
                            <a:pt x="156398" y="5511"/>
                            <a:pt x="165309" y="14422"/>
                          </a:cubicBezTo>
                          <a:lnTo>
                            <a:pt x="178367" y="45947"/>
                          </a:lnTo>
                          <a:lnTo>
                            <a:pt x="191424" y="14422"/>
                          </a:lnTo>
                          <a:cubicBezTo>
                            <a:pt x="200335" y="5511"/>
                            <a:pt x="212646" y="0"/>
                            <a:pt x="226243" y="0"/>
                          </a:cubicBezTo>
                          <a:cubicBezTo>
                            <a:pt x="239841" y="0"/>
                            <a:pt x="252151" y="5511"/>
                            <a:pt x="261062" y="14422"/>
                          </a:cubicBezTo>
                          <a:lnTo>
                            <a:pt x="273722" y="44986"/>
                          </a:lnTo>
                          <a:lnTo>
                            <a:pt x="286381" y="14422"/>
                          </a:lnTo>
                          <a:cubicBezTo>
                            <a:pt x="295292" y="5511"/>
                            <a:pt x="307603" y="0"/>
                            <a:pt x="321200" y="0"/>
                          </a:cubicBezTo>
                          <a:cubicBezTo>
                            <a:pt x="348395" y="0"/>
                            <a:pt x="370441" y="22046"/>
                            <a:pt x="370441" y="49241"/>
                          </a:cubicBezTo>
                          <a:lnTo>
                            <a:pt x="370441" y="181855"/>
                          </a:lnTo>
                          <a:cubicBezTo>
                            <a:pt x="370441" y="209050"/>
                            <a:pt x="348395" y="231096"/>
                            <a:pt x="321200" y="231096"/>
                          </a:cubicBezTo>
                          <a:cubicBezTo>
                            <a:pt x="307603" y="231096"/>
                            <a:pt x="295292" y="225585"/>
                            <a:pt x="286381" y="216674"/>
                          </a:cubicBezTo>
                          <a:lnTo>
                            <a:pt x="273722" y="186110"/>
                          </a:lnTo>
                          <a:lnTo>
                            <a:pt x="261062" y="216674"/>
                          </a:lnTo>
                          <a:cubicBezTo>
                            <a:pt x="252151" y="225585"/>
                            <a:pt x="239841" y="231096"/>
                            <a:pt x="226243" y="231096"/>
                          </a:cubicBezTo>
                          <a:cubicBezTo>
                            <a:pt x="212646" y="231096"/>
                            <a:pt x="200335" y="225585"/>
                            <a:pt x="191424" y="216674"/>
                          </a:cubicBezTo>
                          <a:lnTo>
                            <a:pt x="178367" y="185149"/>
                          </a:lnTo>
                          <a:lnTo>
                            <a:pt x="165309" y="216674"/>
                          </a:lnTo>
                          <a:cubicBezTo>
                            <a:pt x="156398" y="225585"/>
                            <a:pt x="144088" y="231096"/>
                            <a:pt x="130490" y="231096"/>
                          </a:cubicBezTo>
                          <a:cubicBezTo>
                            <a:pt x="110094" y="231096"/>
                            <a:pt x="92594" y="218695"/>
                            <a:pt x="85119" y="201022"/>
                          </a:cubicBezTo>
                          <a:lnTo>
                            <a:pt x="83277" y="191899"/>
                          </a:lnTo>
                          <a:lnTo>
                            <a:pt x="72170" y="218714"/>
                          </a:lnTo>
                          <a:cubicBezTo>
                            <a:pt x="64519" y="226364"/>
                            <a:pt x="53950" y="231096"/>
                            <a:pt x="42276" y="231096"/>
                          </a:cubicBezTo>
                          <a:cubicBezTo>
                            <a:pt x="18928" y="231096"/>
                            <a:pt x="0" y="212168"/>
                            <a:pt x="0" y="188820"/>
                          </a:cubicBezTo>
                          <a:lnTo>
                            <a:pt x="0" y="60768"/>
                          </a:lnTo>
                          <a:cubicBezTo>
                            <a:pt x="0" y="37420"/>
                            <a:pt x="18928" y="18492"/>
                            <a:pt x="42276" y="18492"/>
                          </a:cubicBezTo>
                          <a:cubicBezTo>
                            <a:pt x="53950" y="18492"/>
                            <a:pt x="64519" y="23224"/>
                            <a:pt x="72170" y="30875"/>
                          </a:cubicBezTo>
                          <a:lnTo>
                            <a:pt x="81249" y="52794"/>
                          </a:lnTo>
                          <a:lnTo>
                            <a:pt x="81249" y="49241"/>
                          </a:lnTo>
                          <a:cubicBezTo>
                            <a:pt x="81249" y="22046"/>
                            <a:pt x="103295" y="0"/>
                            <a:pt x="130490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267" name="円/楕円 27">
                      <a:extLst>
                        <a:ext uri="{FF2B5EF4-FFF2-40B4-BE49-F238E27FC236}">
                          <a16:creationId xmlns:a16="http://schemas.microsoft.com/office/drawing/2014/main" id="{51908BC2-F52D-443C-B0E4-CB1DFAAE22AF}"/>
                        </a:ext>
                      </a:extLst>
                    </p:cNvPr>
                    <p:cNvSpPr/>
                    <p:nvPr/>
                  </p:nvSpPr>
                  <p:spPr>
                    <a:xfrm rot="7648532" flipH="1">
                      <a:off x="2513122" y="3222006"/>
                      <a:ext cx="178369" cy="4571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75000"/>
                        <a:alpha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>
                        <a:solidFill>
                          <a:schemeClr val="lt1"/>
                        </a:solidFill>
                      </a:endParaRPr>
                    </a:p>
                  </p:txBody>
                </p:sp>
                <p:sp>
                  <p:nvSpPr>
                    <p:cNvPr id="268" name="四角形: 角を丸くする 267">
                      <a:extLst>
                        <a:ext uri="{FF2B5EF4-FFF2-40B4-BE49-F238E27FC236}">
                          <a16:creationId xmlns:a16="http://schemas.microsoft.com/office/drawing/2014/main" id="{5D865AC3-C695-472D-9159-3334FEBF2C8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52674" y="2981325"/>
                      <a:ext cx="81859" cy="21260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69" name="四角形: 角を丸くする 268">
                      <a:extLst>
                        <a:ext uri="{FF2B5EF4-FFF2-40B4-BE49-F238E27FC236}">
                          <a16:creationId xmlns:a16="http://schemas.microsoft.com/office/drawing/2014/main" id="{E47881C4-E63B-45D5-AEF5-056AF5B95BB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434145" y="2962833"/>
                      <a:ext cx="95346" cy="23109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70" name="四角形: 角を丸くする 269">
                      <a:extLst>
                        <a:ext uri="{FF2B5EF4-FFF2-40B4-BE49-F238E27FC236}">
                          <a16:creationId xmlns:a16="http://schemas.microsoft.com/office/drawing/2014/main" id="{2A947419-D3BB-49E7-A2C1-98D59B2E887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529898" y="2962833"/>
                      <a:ext cx="95346" cy="23109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71" name="四角形: 角を丸くする 270">
                      <a:extLst>
                        <a:ext uri="{FF2B5EF4-FFF2-40B4-BE49-F238E27FC236}">
                          <a16:creationId xmlns:a16="http://schemas.microsoft.com/office/drawing/2014/main" id="{50B464EA-8947-4300-BE85-6949076474A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24855" y="2962833"/>
                      <a:ext cx="95346" cy="23109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65" name="フリーフォーム: 図形 264">
                    <a:extLst>
                      <a:ext uri="{FF2B5EF4-FFF2-40B4-BE49-F238E27FC236}">
                        <a16:creationId xmlns:a16="http://schemas.microsoft.com/office/drawing/2014/main" id="{6483C7DC-372A-4547-B9B2-8A0E694665CF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3138677" y="4442077"/>
                    <a:ext cx="261793" cy="278869"/>
                  </a:xfrm>
                  <a:custGeom>
                    <a:avLst/>
                    <a:gdLst>
                      <a:gd name="connsiteX0" fmla="*/ 251611 w 268497"/>
                      <a:gd name="connsiteY0" fmla="*/ 16400 h 260495"/>
                      <a:gd name="connsiteX1" fmla="*/ 268011 w 268497"/>
                      <a:gd name="connsiteY1" fmla="*/ 55990 h 260495"/>
                      <a:gd name="connsiteX2" fmla="*/ 268010 w 268497"/>
                      <a:gd name="connsiteY2" fmla="*/ 138804 h 260495"/>
                      <a:gd name="connsiteX3" fmla="*/ 266230 w 268497"/>
                      <a:gd name="connsiteY3" fmla="*/ 147619 h 260495"/>
                      <a:gd name="connsiteX4" fmla="*/ 266576 w 268497"/>
                      <a:gd name="connsiteY4" fmla="*/ 148069 h 260495"/>
                      <a:gd name="connsiteX5" fmla="*/ 226985 w 268497"/>
                      <a:gd name="connsiteY5" fmla="*/ 216642 h 260495"/>
                      <a:gd name="connsiteX6" fmla="*/ 70493 w 268497"/>
                      <a:gd name="connsiteY6" fmla="*/ 258574 h 260495"/>
                      <a:gd name="connsiteX7" fmla="*/ 1920 w 268497"/>
                      <a:gd name="connsiteY7" fmla="*/ 218983 h 260495"/>
                      <a:gd name="connsiteX8" fmla="*/ 1921 w 268497"/>
                      <a:gd name="connsiteY8" fmla="*/ 218983 h 260495"/>
                      <a:gd name="connsiteX9" fmla="*/ 41512 w 268497"/>
                      <a:gd name="connsiteY9" fmla="*/ 150410 h 260495"/>
                      <a:gd name="connsiteX10" fmla="*/ 156031 w 268497"/>
                      <a:gd name="connsiteY10" fmla="*/ 119725 h 260495"/>
                      <a:gd name="connsiteX11" fmla="*/ 156031 w 268497"/>
                      <a:gd name="connsiteY11" fmla="*/ 55990 h 260495"/>
                      <a:gd name="connsiteX12" fmla="*/ 212021 w 268497"/>
                      <a:gd name="connsiteY12" fmla="*/ 0 h 260495"/>
                      <a:gd name="connsiteX13" fmla="*/ 251611 w 268497"/>
                      <a:gd name="connsiteY13" fmla="*/ 16400 h 260495"/>
                      <a:gd name="connsiteX0" fmla="*/ 1921 w 268497"/>
                      <a:gd name="connsiteY0" fmla="*/ 218983 h 310423"/>
                      <a:gd name="connsiteX1" fmla="*/ 41512 w 268497"/>
                      <a:gd name="connsiteY1" fmla="*/ 150410 h 310423"/>
                      <a:gd name="connsiteX2" fmla="*/ 156031 w 268497"/>
                      <a:gd name="connsiteY2" fmla="*/ 119725 h 310423"/>
                      <a:gd name="connsiteX3" fmla="*/ 156031 w 268497"/>
                      <a:gd name="connsiteY3" fmla="*/ 55990 h 310423"/>
                      <a:gd name="connsiteX4" fmla="*/ 212021 w 268497"/>
                      <a:gd name="connsiteY4" fmla="*/ 0 h 310423"/>
                      <a:gd name="connsiteX5" fmla="*/ 251611 w 268497"/>
                      <a:gd name="connsiteY5" fmla="*/ 16400 h 310423"/>
                      <a:gd name="connsiteX6" fmla="*/ 268011 w 268497"/>
                      <a:gd name="connsiteY6" fmla="*/ 55990 h 310423"/>
                      <a:gd name="connsiteX7" fmla="*/ 268010 w 268497"/>
                      <a:gd name="connsiteY7" fmla="*/ 138804 h 310423"/>
                      <a:gd name="connsiteX8" fmla="*/ 266230 w 268497"/>
                      <a:gd name="connsiteY8" fmla="*/ 147619 h 310423"/>
                      <a:gd name="connsiteX9" fmla="*/ 266576 w 268497"/>
                      <a:gd name="connsiteY9" fmla="*/ 148069 h 310423"/>
                      <a:gd name="connsiteX10" fmla="*/ 226985 w 268497"/>
                      <a:gd name="connsiteY10" fmla="*/ 216642 h 310423"/>
                      <a:gd name="connsiteX11" fmla="*/ 70493 w 268497"/>
                      <a:gd name="connsiteY11" fmla="*/ 258574 h 310423"/>
                      <a:gd name="connsiteX12" fmla="*/ 1920 w 268497"/>
                      <a:gd name="connsiteY12" fmla="*/ 218983 h 310423"/>
                      <a:gd name="connsiteX13" fmla="*/ 93361 w 268497"/>
                      <a:gd name="connsiteY13" fmla="*/ 310423 h 310423"/>
                      <a:gd name="connsiteX0" fmla="*/ 1921 w 268497"/>
                      <a:gd name="connsiteY0" fmla="*/ 218983 h 260495"/>
                      <a:gd name="connsiteX1" fmla="*/ 41512 w 268497"/>
                      <a:gd name="connsiteY1" fmla="*/ 150410 h 260495"/>
                      <a:gd name="connsiteX2" fmla="*/ 156031 w 268497"/>
                      <a:gd name="connsiteY2" fmla="*/ 119725 h 260495"/>
                      <a:gd name="connsiteX3" fmla="*/ 156031 w 268497"/>
                      <a:gd name="connsiteY3" fmla="*/ 55990 h 260495"/>
                      <a:gd name="connsiteX4" fmla="*/ 212021 w 268497"/>
                      <a:gd name="connsiteY4" fmla="*/ 0 h 260495"/>
                      <a:gd name="connsiteX5" fmla="*/ 251611 w 268497"/>
                      <a:gd name="connsiteY5" fmla="*/ 16400 h 260495"/>
                      <a:gd name="connsiteX6" fmla="*/ 268011 w 268497"/>
                      <a:gd name="connsiteY6" fmla="*/ 55990 h 260495"/>
                      <a:gd name="connsiteX7" fmla="*/ 268010 w 268497"/>
                      <a:gd name="connsiteY7" fmla="*/ 138804 h 260495"/>
                      <a:gd name="connsiteX8" fmla="*/ 266230 w 268497"/>
                      <a:gd name="connsiteY8" fmla="*/ 147619 h 260495"/>
                      <a:gd name="connsiteX9" fmla="*/ 266576 w 268497"/>
                      <a:gd name="connsiteY9" fmla="*/ 148069 h 260495"/>
                      <a:gd name="connsiteX10" fmla="*/ 226985 w 268497"/>
                      <a:gd name="connsiteY10" fmla="*/ 216642 h 260495"/>
                      <a:gd name="connsiteX11" fmla="*/ 70493 w 268497"/>
                      <a:gd name="connsiteY11" fmla="*/ 258574 h 260495"/>
                      <a:gd name="connsiteX12" fmla="*/ 1920 w 268497"/>
                      <a:gd name="connsiteY12" fmla="*/ 218983 h 260495"/>
                      <a:gd name="connsiteX0" fmla="*/ 1921 w 268497"/>
                      <a:gd name="connsiteY0" fmla="*/ 218983 h 258574"/>
                      <a:gd name="connsiteX1" fmla="*/ 41512 w 268497"/>
                      <a:gd name="connsiteY1" fmla="*/ 150410 h 258574"/>
                      <a:gd name="connsiteX2" fmla="*/ 156031 w 268497"/>
                      <a:gd name="connsiteY2" fmla="*/ 119725 h 258574"/>
                      <a:gd name="connsiteX3" fmla="*/ 156031 w 268497"/>
                      <a:gd name="connsiteY3" fmla="*/ 55990 h 258574"/>
                      <a:gd name="connsiteX4" fmla="*/ 212021 w 268497"/>
                      <a:gd name="connsiteY4" fmla="*/ 0 h 258574"/>
                      <a:gd name="connsiteX5" fmla="*/ 251611 w 268497"/>
                      <a:gd name="connsiteY5" fmla="*/ 16400 h 258574"/>
                      <a:gd name="connsiteX6" fmla="*/ 268011 w 268497"/>
                      <a:gd name="connsiteY6" fmla="*/ 55990 h 258574"/>
                      <a:gd name="connsiteX7" fmla="*/ 268010 w 268497"/>
                      <a:gd name="connsiteY7" fmla="*/ 138804 h 258574"/>
                      <a:gd name="connsiteX8" fmla="*/ 266230 w 268497"/>
                      <a:gd name="connsiteY8" fmla="*/ 147619 h 258574"/>
                      <a:gd name="connsiteX9" fmla="*/ 266576 w 268497"/>
                      <a:gd name="connsiteY9" fmla="*/ 148069 h 258574"/>
                      <a:gd name="connsiteX10" fmla="*/ 226985 w 268497"/>
                      <a:gd name="connsiteY10" fmla="*/ 216642 h 258574"/>
                      <a:gd name="connsiteX11" fmla="*/ 70493 w 268497"/>
                      <a:gd name="connsiteY11" fmla="*/ 258574 h 258574"/>
                      <a:gd name="connsiteX0" fmla="*/ 0 w 226985"/>
                      <a:gd name="connsiteY0" fmla="*/ 150410 h 258574"/>
                      <a:gd name="connsiteX1" fmla="*/ 114519 w 226985"/>
                      <a:gd name="connsiteY1" fmla="*/ 119725 h 258574"/>
                      <a:gd name="connsiteX2" fmla="*/ 114519 w 226985"/>
                      <a:gd name="connsiteY2" fmla="*/ 55990 h 258574"/>
                      <a:gd name="connsiteX3" fmla="*/ 170509 w 226985"/>
                      <a:gd name="connsiteY3" fmla="*/ 0 h 258574"/>
                      <a:gd name="connsiteX4" fmla="*/ 210099 w 226985"/>
                      <a:gd name="connsiteY4" fmla="*/ 16400 h 258574"/>
                      <a:gd name="connsiteX5" fmla="*/ 226499 w 226985"/>
                      <a:gd name="connsiteY5" fmla="*/ 55990 h 258574"/>
                      <a:gd name="connsiteX6" fmla="*/ 226498 w 226985"/>
                      <a:gd name="connsiteY6" fmla="*/ 138804 h 258574"/>
                      <a:gd name="connsiteX7" fmla="*/ 224718 w 226985"/>
                      <a:gd name="connsiteY7" fmla="*/ 147619 h 258574"/>
                      <a:gd name="connsiteX8" fmla="*/ 225064 w 226985"/>
                      <a:gd name="connsiteY8" fmla="*/ 148069 h 258574"/>
                      <a:gd name="connsiteX9" fmla="*/ 185473 w 226985"/>
                      <a:gd name="connsiteY9" fmla="*/ 216642 h 258574"/>
                      <a:gd name="connsiteX10" fmla="*/ 28981 w 226985"/>
                      <a:gd name="connsiteY10" fmla="*/ 258574 h 258574"/>
                      <a:gd name="connsiteX0" fmla="*/ 0 w 218567"/>
                      <a:gd name="connsiteY0" fmla="*/ 111683 h 258574"/>
                      <a:gd name="connsiteX1" fmla="*/ 106101 w 218567"/>
                      <a:gd name="connsiteY1" fmla="*/ 119725 h 258574"/>
                      <a:gd name="connsiteX2" fmla="*/ 106101 w 218567"/>
                      <a:gd name="connsiteY2" fmla="*/ 55990 h 258574"/>
                      <a:gd name="connsiteX3" fmla="*/ 162091 w 218567"/>
                      <a:gd name="connsiteY3" fmla="*/ 0 h 258574"/>
                      <a:gd name="connsiteX4" fmla="*/ 201681 w 218567"/>
                      <a:gd name="connsiteY4" fmla="*/ 16400 h 258574"/>
                      <a:gd name="connsiteX5" fmla="*/ 218081 w 218567"/>
                      <a:gd name="connsiteY5" fmla="*/ 55990 h 258574"/>
                      <a:gd name="connsiteX6" fmla="*/ 218080 w 218567"/>
                      <a:gd name="connsiteY6" fmla="*/ 138804 h 258574"/>
                      <a:gd name="connsiteX7" fmla="*/ 216300 w 218567"/>
                      <a:gd name="connsiteY7" fmla="*/ 147619 h 258574"/>
                      <a:gd name="connsiteX8" fmla="*/ 216646 w 218567"/>
                      <a:gd name="connsiteY8" fmla="*/ 148069 h 258574"/>
                      <a:gd name="connsiteX9" fmla="*/ 177055 w 218567"/>
                      <a:gd name="connsiteY9" fmla="*/ 216642 h 258574"/>
                      <a:gd name="connsiteX10" fmla="*/ 20563 w 218567"/>
                      <a:gd name="connsiteY10" fmla="*/ 258574 h 258574"/>
                      <a:gd name="connsiteX0" fmla="*/ 9745 w 228976"/>
                      <a:gd name="connsiteY0" fmla="*/ 111683 h 265308"/>
                      <a:gd name="connsiteX1" fmla="*/ 115846 w 228976"/>
                      <a:gd name="connsiteY1" fmla="*/ 119725 h 265308"/>
                      <a:gd name="connsiteX2" fmla="*/ 115846 w 228976"/>
                      <a:gd name="connsiteY2" fmla="*/ 55990 h 265308"/>
                      <a:gd name="connsiteX3" fmla="*/ 171836 w 228976"/>
                      <a:gd name="connsiteY3" fmla="*/ 0 h 265308"/>
                      <a:gd name="connsiteX4" fmla="*/ 211426 w 228976"/>
                      <a:gd name="connsiteY4" fmla="*/ 16400 h 265308"/>
                      <a:gd name="connsiteX5" fmla="*/ 227826 w 228976"/>
                      <a:gd name="connsiteY5" fmla="*/ 55990 h 265308"/>
                      <a:gd name="connsiteX6" fmla="*/ 227825 w 228976"/>
                      <a:gd name="connsiteY6" fmla="*/ 138804 h 265308"/>
                      <a:gd name="connsiteX7" fmla="*/ 226045 w 228976"/>
                      <a:gd name="connsiteY7" fmla="*/ 147619 h 265308"/>
                      <a:gd name="connsiteX8" fmla="*/ 226391 w 228976"/>
                      <a:gd name="connsiteY8" fmla="*/ 148069 h 265308"/>
                      <a:gd name="connsiteX9" fmla="*/ 186800 w 228976"/>
                      <a:gd name="connsiteY9" fmla="*/ 216642 h 265308"/>
                      <a:gd name="connsiteX10" fmla="*/ 0 w 228976"/>
                      <a:gd name="connsiteY10" fmla="*/ 265308 h 265308"/>
                      <a:gd name="connsiteX0" fmla="*/ 9745 w 228976"/>
                      <a:gd name="connsiteY0" fmla="*/ 111683 h 265308"/>
                      <a:gd name="connsiteX1" fmla="*/ 115846 w 228976"/>
                      <a:gd name="connsiteY1" fmla="*/ 119725 h 265308"/>
                      <a:gd name="connsiteX2" fmla="*/ 115846 w 228976"/>
                      <a:gd name="connsiteY2" fmla="*/ 55990 h 265308"/>
                      <a:gd name="connsiteX3" fmla="*/ 171836 w 228976"/>
                      <a:gd name="connsiteY3" fmla="*/ 0 h 265308"/>
                      <a:gd name="connsiteX4" fmla="*/ 211426 w 228976"/>
                      <a:gd name="connsiteY4" fmla="*/ 16400 h 265308"/>
                      <a:gd name="connsiteX5" fmla="*/ 227826 w 228976"/>
                      <a:gd name="connsiteY5" fmla="*/ 55990 h 265308"/>
                      <a:gd name="connsiteX6" fmla="*/ 227825 w 228976"/>
                      <a:gd name="connsiteY6" fmla="*/ 138804 h 265308"/>
                      <a:gd name="connsiteX7" fmla="*/ 226045 w 228976"/>
                      <a:gd name="connsiteY7" fmla="*/ 147619 h 265308"/>
                      <a:gd name="connsiteX8" fmla="*/ 226391 w 228976"/>
                      <a:gd name="connsiteY8" fmla="*/ 148069 h 265308"/>
                      <a:gd name="connsiteX9" fmla="*/ 186800 w 228976"/>
                      <a:gd name="connsiteY9" fmla="*/ 216642 h 265308"/>
                      <a:gd name="connsiteX10" fmla="*/ 0 w 228976"/>
                      <a:gd name="connsiteY10" fmla="*/ 265308 h 265308"/>
                      <a:gd name="connsiteX0" fmla="*/ 24900 w 244419"/>
                      <a:gd name="connsiteY0" fmla="*/ 111683 h 270360"/>
                      <a:gd name="connsiteX1" fmla="*/ 131001 w 244419"/>
                      <a:gd name="connsiteY1" fmla="*/ 119725 h 270360"/>
                      <a:gd name="connsiteX2" fmla="*/ 131001 w 244419"/>
                      <a:gd name="connsiteY2" fmla="*/ 55990 h 270360"/>
                      <a:gd name="connsiteX3" fmla="*/ 186991 w 244419"/>
                      <a:gd name="connsiteY3" fmla="*/ 0 h 270360"/>
                      <a:gd name="connsiteX4" fmla="*/ 226581 w 244419"/>
                      <a:gd name="connsiteY4" fmla="*/ 16400 h 270360"/>
                      <a:gd name="connsiteX5" fmla="*/ 242981 w 244419"/>
                      <a:gd name="connsiteY5" fmla="*/ 55990 h 270360"/>
                      <a:gd name="connsiteX6" fmla="*/ 242980 w 244419"/>
                      <a:gd name="connsiteY6" fmla="*/ 138804 h 270360"/>
                      <a:gd name="connsiteX7" fmla="*/ 241200 w 244419"/>
                      <a:gd name="connsiteY7" fmla="*/ 147619 h 270360"/>
                      <a:gd name="connsiteX8" fmla="*/ 241546 w 244419"/>
                      <a:gd name="connsiteY8" fmla="*/ 148069 h 270360"/>
                      <a:gd name="connsiteX9" fmla="*/ 201955 w 244419"/>
                      <a:gd name="connsiteY9" fmla="*/ 216642 h 270360"/>
                      <a:gd name="connsiteX10" fmla="*/ 0 w 244419"/>
                      <a:gd name="connsiteY10" fmla="*/ 270360 h 270360"/>
                      <a:gd name="connsiteX0" fmla="*/ 24900 w 244419"/>
                      <a:gd name="connsiteY0" fmla="*/ 111683 h 270466"/>
                      <a:gd name="connsiteX1" fmla="*/ 131001 w 244419"/>
                      <a:gd name="connsiteY1" fmla="*/ 119725 h 270466"/>
                      <a:gd name="connsiteX2" fmla="*/ 131001 w 244419"/>
                      <a:gd name="connsiteY2" fmla="*/ 55990 h 270466"/>
                      <a:gd name="connsiteX3" fmla="*/ 186991 w 244419"/>
                      <a:gd name="connsiteY3" fmla="*/ 0 h 270466"/>
                      <a:gd name="connsiteX4" fmla="*/ 226581 w 244419"/>
                      <a:gd name="connsiteY4" fmla="*/ 16400 h 270466"/>
                      <a:gd name="connsiteX5" fmla="*/ 242981 w 244419"/>
                      <a:gd name="connsiteY5" fmla="*/ 55990 h 270466"/>
                      <a:gd name="connsiteX6" fmla="*/ 242980 w 244419"/>
                      <a:gd name="connsiteY6" fmla="*/ 138804 h 270466"/>
                      <a:gd name="connsiteX7" fmla="*/ 241200 w 244419"/>
                      <a:gd name="connsiteY7" fmla="*/ 147619 h 270466"/>
                      <a:gd name="connsiteX8" fmla="*/ 241546 w 244419"/>
                      <a:gd name="connsiteY8" fmla="*/ 148069 h 270466"/>
                      <a:gd name="connsiteX9" fmla="*/ 201955 w 244419"/>
                      <a:gd name="connsiteY9" fmla="*/ 216642 h 270466"/>
                      <a:gd name="connsiteX10" fmla="*/ 0 w 244419"/>
                      <a:gd name="connsiteY10" fmla="*/ 270360 h 270466"/>
                      <a:gd name="connsiteX0" fmla="*/ 33319 w 253017"/>
                      <a:gd name="connsiteY0" fmla="*/ 111683 h 278869"/>
                      <a:gd name="connsiteX1" fmla="*/ 139420 w 253017"/>
                      <a:gd name="connsiteY1" fmla="*/ 119725 h 278869"/>
                      <a:gd name="connsiteX2" fmla="*/ 139420 w 253017"/>
                      <a:gd name="connsiteY2" fmla="*/ 55990 h 278869"/>
                      <a:gd name="connsiteX3" fmla="*/ 195410 w 253017"/>
                      <a:gd name="connsiteY3" fmla="*/ 0 h 278869"/>
                      <a:gd name="connsiteX4" fmla="*/ 235000 w 253017"/>
                      <a:gd name="connsiteY4" fmla="*/ 16400 h 278869"/>
                      <a:gd name="connsiteX5" fmla="*/ 251400 w 253017"/>
                      <a:gd name="connsiteY5" fmla="*/ 55990 h 278869"/>
                      <a:gd name="connsiteX6" fmla="*/ 251399 w 253017"/>
                      <a:gd name="connsiteY6" fmla="*/ 138804 h 278869"/>
                      <a:gd name="connsiteX7" fmla="*/ 249619 w 253017"/>
                      <a:gd name="connsiteY7" fmla="*/ 147619 h 278869"/>
                      <a:gd name="connsiteX8" fmla="*/ 249965 w 253017"/>
                      <a:gd name="connsiteY8" fmla="*/ 148069 h 278869"/>
                      <a:gd name="connsiteX9" fmla="*/ 210374 w 253017"/>
                      <a:gd name="connsiteY9" fmla="*/ 216642 h 278869"/>
                      <a:gd name="connsiteX10" fmla="*/ 0 w 253017"/>
                      <a:gd name="connsiteY10" fmla="*/ 278780 h 278869"/>
                      <a:gd name="connsiteX0" fmla="*/ 33319 w 253017"/>
                      <a:gd name="connsiteY0" fmla="*/ 111683 h 278869"/>
                      <a:gd name="connsiteX1" fmla="*/ 139420 w 253017"/>
                      <a:gd name="connsiteY1" fmla="*/ 119725 h 278869"/>
                      <a:gd name="connsiteX2" fmla="*/ 139420 w 253017"/>
                      <a:gd name="connsiteY2" fmla="*/ 55990 h 278869"/>
                      <a:gd name="connsiteX3" fmla="*/ 195410 w 253017"/>
                      <a:gd name="connsiteY3" fmla="*/ 0 h 278869"/>
                      <a:gd name="connsiteX4" fmla="*/ 235000 w 253017"/>
                      <a:gd name="connsiteY4" fmla="*/ 16400 h 278869"/>
                      <a:gd name="connsiteX5" fmla="*/ 251400 w 253017"/>
                      <a:gd name="connsiteY5" fmla="*/ 55990 h 278869"/>
                      <a:gd name="connsiteX6" fmla="*/ 251399 w 253017"/>
                      <a:gd name="connsiteY6" fmla="*/ 138804 h 278869"/>
                      <a:gd name="connsiteX7" fmla="*/ 249619 w 253017"/>
                      <a:gd name="connsiteY7" fmla="*/ 147619 h 278869"/>
                      <a:gd name="connsiteX8" fmla="*/ 249965 w 253017"/>
                      <a:gd name="connsiteY8" fmla="*/ 148069 h 278869"/>
                      <a:gd name="connsiteX9" fmla="*/ 210374 w 253017"/>
                      <a:gd name="connsiteY9" fmla="*/ 216642 h 278869"/>
                      <a:gd name="connsiteX10" fmla="*/ 0 w 253017"/>
                      <a:gd name="connsiteY10" fmla="*/ 278780 h 278869"/>
                      <a:gd name="connsiteX0" fmla="*/ 0 w 261793"/>
                      <a:gd name="connsiteY0" fmla="*/ 126837 h 278869"/>
                      <a:gd name="connsiteX1" fmla="*/ 148196 w 261793"/>
                      <a:gd name="connsiteY1" fmla="*/ 119725 h 278869"/>
                      <a:gd name="connsiteX2" fmla="*/ 148196 w 261793"/>
                      <a:gd name="connsiteY2" fmla="*/ 55990 h 278869"/>
                      <a:gd name="connsiteX3" fmla="*/ 204186 w 261793"/>
                      <a:gd name="connsiteY3" fmla="*/ 0 h 278869"/>
                      <a:gd name="connsiteX4" fmla="*/ 243776 w 261793"/>
                      <a:gd name="connsiteY4" fmla="*/ 16400 h 278869"/>
                      <a:gd name="connsiteX5" fmla="*/ 260176 w 261793"/>
                      <a:gd name="connsiteY5" fmla="*/ 55990 h 278869"/>
                      <a:gd name="connsiteX6" fmla="*/ 260175 w 261793"/>
                      <a:gd name="connsiteY6" fmla="*/ 138804 h 278869"/>
                      <a:gd name="connsiteX7" fmla="*/ 258395 w 261793"/>
                      <a:gd name="connsiteY7" fmla="*/ 147619 h 278869"/>
                      <a:gd name="connsiteX8" fmla="*/ 258741 w 261793"/>
                      <a:gd name="connsiteY8" fmla="*/ 148069 h 278869"/>
                      <a:gd name="connsiteX9" fmla="*/ 219150 w 261793"/>
                      <a:gd name="connsiteY9" fmla="*/ 216642 h 278869"/>
                      <a:gd name="connsiteX10" fmla="*/ 8776 w 261793"/>
                      <a:gd name="connsiteY10" fmla="*/ 278780 h 278869"/>
                      <a:gd name="connsiteX0" fmla="*/ 0 w 261793"/>
                      <a:gd name="connsiteY0" fmla="*/ 126837 h 278869"/>
                      <a:gd name="connsiteX1" fmla="*/ 148196 w 261793"/>
                      <a:gd name="connsiteY1" fmla="*/ 119725 h 278869"/>
                      <a:gd name="connsiteX2" fmla="*/ 148196 w 261793"/>
                      <a:gd name="connsiteY2" fmla="*/ 55990 h 278869"/>
                      <a:gd name="connsiteX3" fmla="*/ 204186 w 261793"/>
                      <a:gd name="connsiteY3" fmla="*/ 0 h 278869"/>
                      <a:gd name="connsiteX4" fmla="*/ 243776 w 261793"/>
                      <a:gd name="connsiteY4" fmla="*/ 16400 h 278869"/>
                      <a:gd name="connsiteX5" fmla="*/ 260176 w 261793"/>
                      <a:gd name="connsiteY5" fmla="*/ 55990 h 278869"/>
                      <a:gd name="connsiteX6" fmla="*/ 260175 w 261793"/>
                      <a:gd name="connsiteY6" fmla="*/ 138804 h 278869"/>
                      <a:gd name="connsiteX7" fmla="*/ 258395 w 261793"/>
                      <a:gd name="connsiteY7" fmla="*/ 147619 h 278869"/>
                      <a:gd name="connsiteX8" fmla="*/ 258741 w 261793"/>
                      <a:gd name="connsiteY8" fmla="*/ 148069 h 278869"/>
                      <a:gd name="connsiteX9" fmla="*/ 219150 w 261793"/>
                      <a:gd name="connsiteY9" fmla="*/ 216642 h 278869"/>
                      <a:gd name="connsiteX10" fmla="*/ 8776 w 261793"/>
                      <a:gd name="connsiteY10" fmla="*/ 278780 h 278869"/>
                      <a:gd name="connsiteX0" fmla="*/ 0 w 261793"/>
                      <a:gd name="connsiteY0" fmla="*/ 126837 h 278869"/>
                      <a:gd name="connsiteX1" fmla="*/ 148196 w 261793"/>
                      <a:gd name="connsiteY1" fmla="*/ 119725 h 278869"/>
                      <a:gd name="connsiteX2" fmla="*/ 148196 w 261793"/>
                      <a:gd name="connsiteY2" fmla="*/ 55990 h 278869"/>
                      <a:gd name="connsiteX3" fmla="*/ 204186 w 261793"/>
                      <a:gd name="connsiteY3" fmla="*/ 0 h 278869"/>
                      <a:gd name="connsiteX4" fmla="*/ 243776 w 261793"/>
                      <a:gd name="connsiteY4" fmla="*/ 16400 h 278869"/>
                      <a:gd name="connsiteX5" fmla="*/ 260176 w 261793"/>
                      <a:gd name="connsiteY5" fmla="*/ 55990 h 278869"/>
                      <a:gd name="connsiteX6" fmla="*/ 260175 w 261793"/>
                      <a:gd name="connsiteY6" fmla="*/ 138804 h 278869"/>
                      <a:gd name="connsiteX7" fmla="*/ 258395 w 261793"/>
                      <a:gd name="connsiteY7" fmla="*/ 147619 h 278869"/>
                      <a:gd name="connsiteX8" fmla="*/ 258741 w 261793"/>
                      <a:gd name="connsiteY8" fmla="*/ 148069 h 278869"/>
                      <a:gd name="connsiteX9" fmla="*/ 219150 w 261793"/>
                      <a:gd name="connsiteY9" fmla="*/ 216642 h 278869"/>
                      <a:gd name="connsiteX10" fmla="*/ 8776 w 261793"/>
                      <a:gd name="connsiteY10" fmla="*/ 278780 h 278869"/>
                      <a:gd name="connsiteX0" fmla="*/ 0 w 261793"/>
                      <a:gd name="connsiteY0" fmla="*/ 126837 h 278869"/>
                      <a:gd name="connsiteX1" fmla="*/ 148196 w 261793"/>
                      <a:gd name="connsiteY1" fmla="*/ 119725 h 278869"/>
                      <a:gd name="connsiteX2" fmla="*/ 148196 w 261793"/>
                      <a:gd name="connsiteY2" fmla="*/ 55990 h 278869"/>
                      <a:gd name="connsiteX3" fmla="*/ 204186 w 261793"/>
                      <a:gd name="connsiteY3" fmla="*/ 0 h 278869"/>
                      <a:gd name="connsiteX4" fmla="*/ 243776 w 261793"/>
                      <a:gd name="connsiteY4" fmla="*/ 16400 h 278869"/>
                      <a:gd name="connsiteX5" fmla="*/ 260176 w 261793"/>
                      <a:gd name="connsiteY5" fmla="*/ 55990 h 278869"/>
                      <a:gd name="connsiteX6" fmla="*/ 260175 w 261793"/>
                      <a:gd name="connsiteY6" fmla="*/ 138804 h 278869"/>
                      <a:gd name="connsiteX7" fmla="*/ 258395 w 261793"/>
                      <a:gd name="connsiteY7" fmla="*/ 147619 h 278869"/>
                      <a:gd name="connsiteX8" fmla="*/ 258741 w 261793"/>
                      <a:gd name="connsiteY8" fmla="*/ 148069 h 278869"/>
                      <a:gd name="connsiteX9" fmla="*/ 219150 w 261793"/>
                      <a:gd name="connsiteY9" fmla="*/ 216642 h 278869"/>
                      <a:gd name="connsiteX10" fmla="*/ 8776 w 261793"/>
                      <a:gd name="connsiteY10" fmla="*/ 278780 h 278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61793" h="278869">
                        <a:moveTo>
                          <a:pt x="0" y="126837"/>
                        </a:moveTo>
                        <a:cubicBezTo>
                          <a:pt x="63992" y="97526"/>
                          <a:pt x="104411" y="105256"/>
                          <a:pt x="148196" y="119725"/>
                        </a:cubicBezTo>
                        <a:lnTo>
                          <a:pt x="148196" y="55990"/>
                        </a:lnTo>
                        <a:cubicBezTo>
                          <a:pt x="148196" y="25068"/>
                          <a:pt x="173264" y="0"/>
                          <a:pt x="204186" y="0"/>
                        </a:cubicBezTo>
                        <a:cubicBezTo>
                          <a:pt x="219647" y="0"/>
                          <a:pt x="233644" y="6267"/>
                          <a:pt x="243776" y="16400"/>
                        </a:cubicBezTo>
                        <a:cubicBezTo>
                          <a:pt x="253909" y="26532"/>
                          <a:pt x="260176" y="40529"/>
                          <a:pt x="260176" y="55990"/>
                        </a:cubicBezTo>
                        <a:cubicBezTo>
                          <a:pt x="260176" y="83595"/>
                          <a:pt x="260175" y="111199"/>
                          <a:pt x="260175" y="138804"/>
                        </a:cubicBezTo>
                        <a:lnTo>
                          <a:pt x="258395" y="147619"/>
                        </a:lnTo>
                        <a:lnTo>
                          <a:pt x="258741" y="148069"/>
                        </a:lnTo>
                        <a:cubicBezTo>
                          <a:pt x="266744" y="177938"/>
                          <a:pt x="260811" y="194857"/>
                          <a:pt x="219150" y="216642"/>
                        </a:cubicBezTo>
                        <a:cubicBezTo>
                          <a:pt x="177489" y="238427"/>
                          <a:pt x="89564" y="281079"/>
                          <a:pt x="8776" y="278780"/>
                        </a:cubicBezTo>
                      </a:path>
                    </a:pathLst>
                  </a:custGeom>
                  <a:solidFill>
                    <a:srgbClr val="FFCC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259" name="グループ化 258">
                <a:extLst>
                  <a:ext uri="{FF2B5EF4-FFF2-40B4-BE49-F238E27FC236}">
                    <a16:creationId xmlns:a16="http://schemas.microsoft.com/office/drawing/2014/main" id="{4B0FE84E-B57C-4645-AC01-44C981D21CFB}"/>
                  </a:ext>
                </a:extLst>
              </p:cNvPr>
              <p:cNvGrpSpPr/>
              <p:nvPr/>
            </p:nvGrpSpPr>
            <p:grpSpPr>
              <a:xfrm rot="1800000">
                <a:off x="1278914" y="2623509"/>
                <a:ext cx="699597" cy="405878"/>
                <a:chOff x="1164837" y="2914851"/>
                <a:chExt cx="699597" cy="405878"/>
              </a:xfrm>
            </p:grpSpPr>
            <p:sp>
              <p:nvSpPr>
                <p:cNvPr id="260" name="正方形/長方形 259">
                  <a:extLst>
                    <a:ext uri="{FF2B5EF4-FFF2-40B4-BE49-F238E27FC236}">
                      <a16:creationId xmlns:a16="http://schemas.microsoft.com/office/drawing/2014/main" id="{4055CA63-0A28-4464-BF5E-5EDDA723AF6E}"/>
                    </a:ext>
                  </a:extLst>
                </p:cNvPr>
                <p:cNvSpPr/>
                <p:nvPr/>
              </p:nvSpPr>
              <p:spPr>
                <a:xfrm rot="1800000">
                  <a:off x="1182825" y="2914851"/>
                  <a:ext cx="73668" cy="191944"/>
                </a:xfrm>
                <a:prstGeom prst="rect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1" name="四角形: 上の 2 つの角を丸める 260">
                  <a:extLst>
                    <a:ext uri="{FF2B5EF4-FFF2-40B4-BE49-F238E27FC236}">
                      <a16:creationId xmlns:a16="http://schemas.microsoft.com/office/drawing/2014/main" id="{E2173149-F416-4A99-8B54-36ADDA1279A1}"/>
                    </a:ext>
                  </a:extLst>
                </p:cNvPr>
                <p:cNvSpPr/>
                <p:nvPr/>
              </p:nvSpPr>
              <p:spPr>
                <a:xfrm rot="7200000">
                  <a:off x="1395806" y="2852100"/>
                  <a:ext cx="237660" cy="69959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134" name="グループ化 133">
              <a:extLst>
                <a:ext uri="{FF2B5EF4-FFF2-40B4-BE49-F238E27FC236}">
                  <a16:creationId xmlns:a16="http://schemas.microsoft.com/office/drawing/2014/main" id="{3B3EF02A-88DC-4C62-B6DB-D3241F42DC46}"/>
                </a:ext>
              </a:extLst>
            </p:cNvPr>
            <p:cNvGrpSpPr/>
            <p:nvPr/>
          </p:nvGrpSpPr>
          <p:grpSpPr>
            <a:xfrm>
              <a:off x="1221003" y="1059994"/>
              <a:ext cx="1585232" cy="2472278"/>
              <a:chOff x="341109" y="1059994"/>
              <a:chExt cx="1585232" cy="2472278"/>
            </a:xfrm>
          </p:grpSpPr>
          <p:sp>
            <p:nvSpPr>
              <p:cNvPr id="408" name="円/楕円 373">
                <a:extLst>
                  <a:ext uri="{FF2B5EF4-FFF2-40B4-BE49-F238E27FC236}">
                    <a16:creationId xmlns:a16="http://schemas.microsoft.com/office/drawing/2014/main" id="{7E4756C3-39F8-42E4-A8AE-3B72DB4B3155}"/>
                  </a:ext>
                </a:extLst>
              </p:cNvPr>
              <p:cNvSpPr/>
              <p:nvPr/>
            </p:nvSpPr>
            <p:spPr>
              <a:xfrm>
                <a:off x="578879" y="1121757"/>
                <a:ext cx="1079568" cy="103789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85" name="グループ化 284">
                <a:extLst>
                  <a:ext uri="{FF2B5EF4-FFF2-40B4-BE49-F238E27FC236}">
                    <a16:creationId xmlns:a16="http://schemas.microsoft.com/office/drawing/2014/main" id="{61A3C25B-0511-42B6-8B41-0964A0557F1B}"/>
                  </a:ext>
                </a:extLst>
              </p:cNvPr>
              <p:cNvGrpSpPr/>
              <p:nvPr/>
            </p:nvGrpSpPr>
            <p:grpSpPr>
              <a:xfrm>
                <a:off x="1052513" y="2108774"/>
                <a:ext cx="232503" cy="395121"/>
                <a:chOff x="356660" y="2142208"/>
                <a:chExt cx="212829" cy="361687"/>
              </a:xfrm>
            </p:grpSpPr>
            <p:sp>
              <p:nvSpPr>
                <p:cNvPr id="286" name="フリーフォーム: 図形 285">
                  <a:extLst>
                    <a:ext uri="{FF2B5EF4-FFF2-40B4-BE49-F238E27FC236}">
                      <a16:creationId xmlns:a16="http://schemas.microsoft.com/office/drawing/2014/main" id="{653463FC-5D20-4A16-B9DB-16E2852E716F}"/>
                    </a:ext>
                  </a:extLst>
                </p:cNvPr>
                <p:cNvSpPr/>
                <p:nvPr/>
              </p:nvSpPr>
              <p:spPr>
                <a:xfrm>
                  <a:off x="356660" y="2142208"/>
                  <a:ext cx="212829" cy="361687"/>
                </a:xfrm>
                <a:custGeom>
                  <a:avLst/>
                  <a:gdLst>
                    <a:gd name="connsiteX0" fmla="*/ 22650 w 248020"/>
                    <a:gd name="connsiteY0" fmla="*/ 0 h 258102"/>
                    <a:gd name="connsiteX1" fmla="*/ 225369 w 248020"/>
                    <a:gd name="connsiteY1" fmla="*/ 0 h 258102"/>
                    <a:gd name="connsiteX2" fmla="*/ 248020 w 248020"/>
                    <a:gd name="connsiteY2" fmla="*/ 258102 h 258102"/>
                    <a:gd name="connsiteX3" fmla="*/ 0 w 248020"/>
                    <a:gd name="connsiteY3" fmla="*/ 258102 h 258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020" h="258102">
                      <a:moveTo>
                        <a:pt x="22650" y="0"/>
                      </a:moveTo>
                      <a:lnTo>
                        <a:pt x="225369" y="0"/>
                      </a:lnTo>
                      <a:lnTo>
                        <a:pt x="248020" y="258102"/>
                      </a:lnTo>
                      <a:lnTo>
                        <a:pt x="0" y="258102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2" name="フリーフォーム: 図形 291">
                  <a:extLst>
                    <a:ext uri="{FF2B5EF4-FFF2-40B4-BE49-F238E27FC236}">
                      <a16:creationId xmlns:a16="http://schemas.microsoft.com/office/drawing/2014/main" id="{B677B4AA-D64D-40DB-B788-6515B60E4C16}"/>
                    </a:ext>
                  </a:extLst>
                </p:cNvPr>
                <p:cNvSpPr/>
                <p:nvPr/>
              </p:nvSpPr>
              <p:spPr>
                <a:xfrm>
                  <a:off x="371030" y="2170320"/>
                  <a:ext cx="110853" cy="179002"/>
                </a:xfrm>
                <a:custGeom>
                  <a:avLst/>
                  <a:gdLst>
                    <a:gd name="connsiteX0" fmla="*/ 152408 w 161003"/>
                    <a:gd name="connsiteY0" fmla="*/ 0 h 223973"/>
                    <a:gd name="connsiteX1" fmla="*/ 9452 w 161003"/>
                    <a:gd name="connsiteY1" fmla="*/ 219737 h 223973"/>
                    <a:gd name="connsiteX2" fmla="*/ 0 w 161003"/>
                    <a:gd name="connsiteY2" fmla="*/ 223973 h 223973"/>
                    <a:gd name="connsiteX3" fmla="*/ 4657 w 161003"/>
                    <a:gd name="connsiteY3" fmla="*/ 149621 h 223973"/>
                    <a:gd name="connsiteX4" fmla="*/ 85033 w 161003"/>
                    <a:gd name="connsiteY4" fmla="*/ 89394 h 223973"/>
                    <a:gd name="connsiteX5" fmla="*/ 152408 w 161003"/>
                    <a:gd name="connsiteY5" fmla="*/ 0 h 223973"/>
                    <a:gd name="connsiteX0" fmla="*/ 152408 w 161003"/>
                    <a:gd name="connsiteY0" fmla="*/ 0 h 209686"/>
                    <a:gd name="connsiteX1" fmla="*/ 9452 w 161003"/>
                    <a:gd name="connsiteY1" fmla="*/ 205450 h 209686"/>
                    <a:gd name="connsiteX2" fmla="*/ 0 w 161003"/>
                    <a:gd name="connsiteY2" fmla="*/ 209686 h 209686"/>
                    <a:gd name="connsiteX3" fmla="*/ 4657 w 161003"/>
                    <a:gd name="connsiteY3" fmla="*/ 135334 h 209686"/>
                    <a:gd name="connsiteX4" fmla="*/ 85033 w 161003"/>
                    <a:gd name="connsiteY4" fmla="*/ 75107 h 209686"/>
                    <a:gd name="connsiteX5" fmla="*/ 152408 w 161003"/>
                    <a:gd name="connsiteY5" fmla="*/ 0 h 209686"/>
                    <a:gd name="connsiteX0" fmla="*/ 152408 w 161003"/>
                    <a:gd name="connsiteY0" fmla="*/ 0 h 209686"/>
                    <a:gd name="connsiteX1" fmla="*/ 9452 w 161003"/>
                    <a:gd name="connsiteY1" fmla="*/ 205450 h 209686"/>
                    <a:gd name="connsiteX2" fmla="*/ 0 w 161003"/>
                    <a:gd name="connsiteY2" fmla="*/ 209686 h 209686"/>
                    <a:gd name="connsiteX3" fmla="*/ 4657 w 161003"/>
                    <a:gd name="connsiteY3" fmla="*/ 135334 h 209686"/>
                    <a:gd name="connsiteX4" fmla="*/ 87857 w 161003"/>
                    <a:gd name="connsiteY4" fmla="*/ 82251 h 209686"/>
                    <a:gd name="connsiteX5" fmla="*/ 152408 w 161003"/>
                    <a:gd name="connsiteY5" fmla="*/ 0 h 209686"/>
                    <a:gd name="connsiteX0" fmla="*/ 147751 w 156346"/>
                    <a:gd name="connsiteY0" fmla="*/ 0 h 205450"/>
                    <a:gd name="connsiteX1" fmla="*/ 4795 w 156346"/>
                    <a:gd name="connsiteY1" fmla="*/ 205450 h 205450"/>
                    <a:gd name="connsiteX2" fmla="*/ 0 w 156346"/>
                    <a:gd name="connsiteY2" fmla="*/ 135334 h 205450"/>
                    <a:gd name="connsiteX3" fmla="*/ 83200 w 156346"/>
                    <a:gd name="connsiteY3" fmla="*/ 82251 h 205450"/>
                    <a:gd name="connsiteX4" fmla="*/ 147751 w 156346"/>
                    <a:gd name="connsiteY4" fmla="*/ 0 h 205450"/>
                    <a:gd name="connsiteX0" fmla="*/ 148605 w 156752"/>
                    <a:gd name="connsiteY0" fmla="*/ 0 h 188781"/>
                    <a:gd name="connsiteX1" fmla="*/ 0 w 156752"/>
                    <a:gd name="connsiteY1" fmla="*/ 188781 h 188781"/>
                    <a:gd name="connsiteX2" fmla="*/ 854 w 156752"/>
                    <a:gd name="connsiteY2" fmla="*/ 135334 h 188781"/>
                    <a:gd name="connsiteX3" fmla="*/ 84054 w 156752"/>
                    <a:gd name="connsiteY3" fmla="*/ 82251 h 188781"/>
                    <a:gd name="connsiteX4" fmla="*/ 148605 w 156752"/>
                    <a:gd name="connsiteY4" fmla="*/ 0 h 188781"/>
                    <a:gd name="connsiteX0" fmla="*/ 148605 w 148605"/>
                    <a:gd name="connsiteY0" fmla="*/ 0 h 188781"/>
                    <a:gd name="connsiteX1" fmla="*/ 0 w 148605"/>
                    <a:gd name="connsiteY1" fmla="*/ 188781 h 188781"/>
                    <a:gd name="connsiteX2" fmla="*/ 854 w 148605"/>
                    <a:gd name="connsiteY2" fmla="*/ 135334 h 188781"/>
                    <a:gd name="connsiteX3" fmla="*/ 84054 w 148605"/>
                    <a:gd name="connsiteY3" fmla="*/ 82251 h 188781"/>
                    <a:gd name="connsiteX4" fmla="*/ 148605 w 148605"/>
                    <a:gd name="connsiteY4" fmla="*/ 0 h 188781"/>
                    <a:gd name="connsiteX0" fmla="*/ 148605 w 148605"/>
                    <a:gd name="connsiteY0" fmla="*/ 0 h 188781"/>
                    <a:gd name="connsiteX1" fmla="*/ 0 w 148605"/>
                    <a:gd name="connsiteY1" fmla="*/ 188781 h 188781"/>
                    <a:gd name="connsiteX2" fmla="*/ 854 w 148605"/>
                    <a:gd name="connsiteY2" fmla="*/ 135334 h 188781"/>
                    <a:gd name="connsiteX3" fmla="*/ 84054 w 148605"/>
                    <a:gd name="connsiteY3" fmla="*/ 82251 h 188781"/>
                    <a:gd name="connsiteX4" fmla="*/ 148605 w 148605"/>
                    <a:gd name="connsiteY4" fmla="*/ 0 h 188781"/>
                    <a:gd name="connsiteX0" fmla="*/ 151429 w 151429"/>
                    <a:gd name="connsiteY0" fmla="*/ 0 h 186400"/>
                    <a:gd name="connsiteX1" fmla="*/ 0 w 151429"/>
                    <a:gd name="connsiteY1" fmla="*/ 186400 h 186400"/>
                    <a:gd name="connsiteX2" fmla="*/ 854 w 151429"/>
                    <a:gd name="connsiteY2" fmla="*/ 132953 h 186400"/>
                    <a:gd name="connsiteX3" fmla="*/ 84054 w 151429"/>
                    <a:gd name="connsiteY3" fmla="*/ 79870 h 186400"/>
                    <a:gd name="connsiteX4" fmla="*/ 151429 w 151429"/>
                    <a:gd name="connsiteY4" fmla="*/ 0 h 18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1429" h="186400">
                      <a:moveTo>
                        <a:pt x="151429" y="0"/>
                      </a:moveTo>
                      <a:cubicBezTo>
                        <a:pt x="150345" y="78261"/>
                        <a:pt x="89168" y="133779"/>
                        <a:pt x="0" y="186400"/>
                      </a:cubicBezTo>
                      <a:cubicBezTo>
                        <a:pt x="285" y="168584"/>
                        <a:pt x="569" y="150769"/>
                        <a:pt x="854" y="132953"/>
                      </a:cubicBezTo>
                      <a:lnTo>
                        <a:pt x="84054" y="79870"/>
                      </a:lnTo>
                      <a:cubicBezTo>
                        <a:pt x="113633" y="51040"/>
                        <a:pt x="136893" y="29985"/>
                        <a:pt x="15142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lt1"/>
                    </a:solidFill>
                  </a:endParaRPr>
                </a:p>
              </p:txBody>
            </p:sp>
          </p:grpSp>
          <p:sp>
            <p:nvSpPr>
              <p:cNvPr id="741" name="フリーフォーム: 図形 740">
                <a:extLst>
                  <a:ext uri="{FF2B5EF4-FFF2-40B4-BE49-F238E27FC236}">
                    <a16:creationId xmlns:a16="http://schemas.microsoft.com/office/drawing/2014/main" id="{1C29E566-E0E0-40B2-AE0C-33B6E941D3A4}"/>
                  </a:ext>
                </a:extLst>
              </p:cNvPr>
              <p:cNvSpPr/>
              <p:nvPr/>
            </p:nvSpPr>
            <p:spPr>
              <a:xfrm>
                <a:off x="616039" y="1215441"/>
                <a:ext cx="1004748" cy="1119446"/>
              </a:xfrm>
              <a:custGeom>
                <a:avLst/>
                <a:gdLst>
                  <a:gd name="connsiteX0" fmla="*/ 532477 w 1004748"/>
                  <a:gd name="connsiteY0" fmla="*/ 0 h 1119446"/>
                  <a:gd name="connsiteX1" fmla="*/ 1004703 w 1004748"/>
                  <a:gd name="connsiteY1" fmla="*/ 534658 h 1119446"/>
                  <a:gd name="connsiteX2" fmla="*/ 647762 w 1004748"/>
                  <a:gd name="connsiteY2" fmla="*/ 1058218 h 1119446"/>
                  <a:gd name="connsiteX3" fmla="*/ 574924 w 1004748"/>
                  <a:gd name="connsiteY3" fmla="*/ 907339 h 1119446"/>
                  <a:gd name="connsiteX4" fmla="*/ 244591 w 1004748"/>
                  <a:gd name="connsiteY4" fmla="*/ 1118805 h 1119446"/>
                  <a:gd name="connsiteX5" fmla="*/ 96821 w 1004748"/>
                  <a:gd name="connsiteY5" fmla="*/ 1018865 h 1119446"/>
                  <a:gd name="connsiteX6" fmla="*/ 93222 w 1004748"/>
                  <a:gd name="connsiteY6" fmla="*/ 1007737 h 1119446"/>
                  <a:gd name="connsiteX7" fmla="*/ 98077 w 1004748"/>
                  <a:gd name="connsiteY7" fmla="*/ 1006278 h 1119446"/>
                  <a:gd name="connsiteX8" fmla="*/ 135404 w 1004748"/>
                  <a:gd name="connsiteY8" fmla="*/ 980413 h 1119446"/>
                  <a:gd name="connsiteX9" fmla="*/ 98077 w 1004748"/>
                  <a:gd name="connsiteY9" fmla="*/ 985835 h 1119446"/>
                  <a:gd name="connsiteX10" fmla="*/ 86965 w 1004748"/>
                  <a:gd name="connsiteY10" fmla="*/ 988394 h 1119446"/>
                  <a:gd name="connsiteX11" fmla="*/ 81904 w 1004748"/>
                  <a:gd name="connsiteY11" fmla="*/ 972746 h 1119446"/>
                  <a:gd name="connsiteX12" fmla="*/ 69487 w 1004748"/>
                  <a:gd name="connsiteY12" fmla="*/ 912796 h 1119446"/>
                  <a:gd name="connsiteX13" fmla="*/ 0 w 1004748"/>
                  <a:gd name="connsiteY13" fmla="*/ 863460 h 1119446"/>
                  <a:gd name="connsiteX14" fmla="*/ 62281 w 1004748"/>
                  <a:gd name="connsiteY14" fmla="*/ 694242 h 1119446"/>
                  <a:gd name="connsiteX15" fmla="*/ 28390 w 1004748"/>
                  <a:gd name="connsiteY15" fmla="*/ 487045 h 1119446"/>
                  <a:gd name="connsiteX16" fmla="*/ 26520 w 1004748"/>
                  <a:gd name="connsiteY16" fmla="*/ 412367 h 1119446"/>
                  <a:gd name="connsiteX17" fmla="*/ 532477 w 1004748"/>
                  <a:gd name="connsiteY17" fmla="*/ 0 h 1119446"/>
                  <a:gd name="connsiteX0" fmla="*/ 574924 w 1004748"/>
                  <a:gd name="connsiteY0" fmla="*/ 907339 h 1119446"/>
                  <a:gd name="connsiteX1" fmla="*/ 244591 w 1004748"/>
                  <a:gd name="connsiteY1" fmla="*/ 1118805 h 1119446"/>
                  <a:gd name="connsiteX2" fmla="*/ 96821 w 1004748"/>
                  <a:gd name="connsiteY2" fmla="*/ 1018865 h 1119446"/>
                  <a:gd name="connsiteX3" fmla="*/ 93222 w 1004748"/>
                  <a:gd name="connsiteY3" fmla="*/ 1007737 h 1119446"/>
                  <a:gd name="connsiteX4" fmla="*/ 98077 w 1004748"/>
                  <a:gd name="connsiteY4" fmla="*/ 1006278 h 1119446"/>
                  <a:gd name="connsiteX5" fmla="*/ 135404 w 1004748"/>
                  <a:gd name="connsiteY5" fmla="*/ 980413 h 1119446"/>
                  <a:gd name="connsiteX6" fmla="*/ 98077 w 1004748"/>
                  <a:gd name="connsiteY6" fmla="*/ 985835 h 1119446"/>
                  <a:gd name="connsiteX7" fmla="*/ 86965 w 1004748"/>
                  <a:gd name="connsiteY7" fmla="*/ 988394 h 1119446"/>
                  <a:gd name="connsiteX8" fmla="*/ 81904 w 1004748"/>
                  <a:gd name="connsiteY8" fmla="*/ 972746 h 1119446"/>
                  <a:gd name="connsiteX9" fmla="*/ 69487 w 1004748"/>
                  <a:gd name="connsiteY9" fmla="*/ 912796 h 1119446"/>
                  <a:gd name="connsiteX10" fmla="*/ 0 w 1004748"/>
                  <a:gd name="connsiteY10" fmla="*/ 863460 h 1119446"/>
                  <a:gd name="connsiteX11" fmla="*/ 62281 w 1004748"/>
                  <a:gd name="connsiteY11" fmla="*/ 694242 h 1119446"/>
                  <a:gd name="connsiteX12" fmla="*/ 28390 w 1004748"/>
                  <a:gd name="connsiteY12" fmla="*/ 487045 h 1119446"/>
                  <a:gd name="connsiteX13" fmla="*/ 26520 w 1004748"/>
                  <a:gd name="connsiteY13" fmla="*/ 412367 h 1119446"/>
                  <a:gd name="connsiteX14" fmla="*/ 532477 w 1004748"/>
                  <a:gd name="connsiteY14" fmla="*/ 0 h 1119446"/>
                  <a:gd name="connsiteX15" fmla="*/ 1004703 w 1004748"/>
                  <a:gd name="connsiteY15" fmla="*/ 534658 h 1119446"/>
                  <a:gd name="connsiteX16" fmla="*/ 647762 w 1004748"/>
                  <a:gd name="connsiteY16" fmla="*/ 1058218 h 1119446"/>
                  <a:gd name="connsiteX17" fmla="*/ 666364 w 1004748"/>
                  <a:gd name="connsiteY17" fmla="*/ 998779 h 1119446"/>
                  <a:gd name="connsiteX0" fmla="*/ 574924 w 1004748"/>
                  <a:gd name="connsiteY0" fmla="*/ 907339 h 1119446"/>
                  <a:gd name="connsiteX1" fmla="*/ 244591 w 1004748"/>
                  <a:gd name="connsiteY1" fmla="*/ 1118805 h 1119446"/>
                  <a:gd name="connsiteX2" fmla="*/ 96821 w 1004748"/>
                  <a:gd name="connsiteY2" fmla="*/ 1018865 h 1119446"/>
                  <a:gd name="connsiteX3" fmla="*/ 93222 w 1004748"/>
                  <a:gd name="connsiteY3" fmla="*/ 1007737 h 1119446"/>
                  <a:gd name="connsiteX4" fmla="*/ 98077 w 1004748"/>
                  <a:gd name="connsiteY4" fmla="*/ 1006278 h 1119446"/>
                  <a:gd name="connsiteX5" fmla="*/ 135404 w 1004748"/>
                  <a:gd name="connsiteY5" fmla="*/ 980413 h 1119446"/>
                  <a:gd name="connsiteX6" fmla="*/ 98077 w 1004748"/>
                  <a:gd name="connsiteY6" fmla="*/ 985835 h 1119446"/>
                  <a:gd name="connsiteX7" fmla="*/ 86965 w 1004748"/>
                  <a:gd name="connsiteY7" fmla="*/ 988394 h 1119446"/>
                  <a:gd name="connsiteX8" fmla="*/ 81904 w 1004748"/>
                  <a:gd name="connsiteY8" fmla="*/ 972746 h 1119446"/>
                  <a:gd name="connsiteX9" fmla="*/ 69487 w 1004748"/>
                  <a:gd name="connsiteY9" fmla="*/ 912796 h 1119446"/>
                  <a:gd name="connsiteX10" fmla="*/ 0 w 1004748"/>
                  <a:gd name="connsiteY10" fmla="*/ 863460 h 1119446"/>
                  <a:gd name="connsiteX11" fmla="*/ 62281 w 1004748"/>
                  <a:gd name="connsiteY11" fmla="*/ 694242 h 1119446"/>
                  <a:gd name="connsiteX12" fmla="*/ 28390 w 1004748"/>
                  <a:gd name="connsiteY12" fmla="*/ 487045 h 1119446"/>
                  <a:gd name="connsiteX13" fmla="*/ 26520 w 1004748"/>
                  <a:gd name="connsiteY13" fmla="*/ 412367 h 1119446"/>
                  <a:gd name="connsiteX14" fmla="*/ 532477 w 1004748"/>
                  <a:gd name="connsiteY14" fmla="*/ 0 h 1119446"/>
                  <a:gd name="connsiteX15" fmla="*/ 1004703 w 1004748"/>
                  <a:gd name="connsiteY15" fmla="*/ 534658 h 1119446"/>
                  <a:gd name="connsiteX16" fmla="*/ 647762 w 1004748"/>
                  <a:gd name="connsiteY16" fmla="*/ 1058218 h 1119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004748" h="1119446">
                    <a:moveTo>
                      <a:pt x="574924" y="907339"/>
                    </a:moveTo>
                    <a:cubicBezTo>
                      <a:pt x="489801" y="1074259"/>
                      <a:pt x="370804" y="1125966"/>
                      <a:pt x="244591" y="1118805"/>
                    </a:cubicBezTo>
                    <a:cubicBezTo>
                      <a:pt x="177244" y="1107581"/>
                      <a:pt x="129224" y="1098625"/>
                      <a:pt x="96821" y="1018865"/>
                    </a:cubicBezTo>
                    <a:lnTo>
                      <a:pt x="93222" y="1007737"/>
                    </a:lnTo>
                    <a:lnTo>
                      <a:pt x="98077" y="1006278"/>
                    </a:lnTo>
                    <a:cubicBezTo>
                      <a:pt x="121140" y="996902"/>
                      <a:pt x="135404" y="986104"/>
                      <a:pt x="135404" y="980413"/>
                    </a:cubicBezTo>
                    <a:cubicBezTo>
                      <a:pt x="135404" y="974723"/>
                      <a:pt x="121140" y="979568"/>
                      <a:pt x="98077" y="985835"/>
                    </a:cubicBezTo>
                    <a:lnTo>
                      <a:pt x="86965" y="988394"/>
                    </a:lnTo>
                    <a:lnTo>
                      <a:pt x="81904" y="972746"/>
                    </a:lnTo>
                    <a:cubicBezTo>
                      <a:pt x="77354" y="955180"/>
                      <a:pt x="73221" y="935310"/>
                      <a:pt x="69487" y="912796"/>
                    </a:cubicBezTo>
                    <a:cubicBezTo>
                      <a:pt x="42342" y="906243"/>
                      <a:pt x="12805" y="890568"/>
                      <a:pt x="0" y="863460"/>
                    </a:cubicBezTo>
                    <a:cubicBezTo>
                      <a:pt x="2804" y="823346"/>
                      <a:pt x="55169" y="773646"/>
                      <a:pt x="62281" y="694242"/>
                    </a:cubicBezTo>
                    <a:cubicBezTo>
                      <a:pt x="69393" y="614838"/>
                      <a:pt x="32366" y="520531"/>
                      <a:pt x="28390" y="487045"/>
                    </a:cubicBezTo>
                    <a:cubicBezTo>
                      <a:pt x="22563" y="456950"/>
                      <a:pt x="27144" y="437260"/>
                      <a:pt x="26520" y="412367"/>
                    </a:cubicBezTo>
                    <a:cubicBezTo>
                      <a:pt x="33055" y="166624"/>
                      <a:pt x="282904" y="0"/>
                      <a:pt x="532477" y="0"/>
                    </a:cubicBezTo>
                    <a:cubicBezTo>
                      <a:pt x="817704" y="0"/>
                      <a:pt x="1001097" y="306261"/>
                      <a:pt x="1004703" y="534658"/>
                    </a:cubicBezTo>
                    <a:cubicBezTo>
                      <a:pt x="1008309" y="763056"/>
                      <a:pt x="795547" y="974302"/>
                      <a:pt x="647762" y="1058218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6" name="フリーフォーム: 図形 405">
                <a:extLst>
                  <a:ext uri="{FF2B5EF4-FFF2-40B4-BE49-F238E27FC236}">
                    <a16:creationId xmlns:a16="http://schemas.microsoft.com/office/drawing/2014/main" id="{B4DCFB36-F222-4E51-85D0-E1A2838585BD}"/>
                  </a:ext>
                </a:extLst>
              </p:cNvPr>
              <p:cNvSpPr/>
              <p:nvPr/>
            </p:nvSpPr>
            <p:spPr>
              <a:xfrm>
                <a:off x="1222420" y="1785732"/>
                <a:ext cx="703921" cy="690672"/>
              </a:xfrm>
              <a:custGeom>
                <a:avLst/>
                <a:gdLst>
                  <a:gd name="connsiteX0" fmla="*/ 16919 w 644357"/>
                  <a:gd name="connsiteY0" fmla="*/ 0 h 544153"/>
                  <a:gd name="connsiteX1" fmla="*/ 369562 w 644357"/>
                  <a:gd name="connsiteY1" fmla="*/ 0 h 544153"/>
                  <a:gd name="connsiteX2" fmla="*/ 369792 w 644357"/>
                  <a:gd name="connsiteY2" fmla="*/ 14872 h 544153"/>
                  <a:gd name="connsiteX3" fmla="*/ 644357 w 644357"/>
                  <a:gd name="connsiteY3" fmla="*/ 500500 h 544153"/>
                  <a:gd name="connsiteX4" fmla="*/ 644357 w 644357"/>
                  <a:gd name="connsiteY4" fmla="*/ 500502 h 544153"/>
                  <a:gd name="connsiteX5" fmla="*/ 311746 w 644357"/>
                  <a:gd name="connsiteY5" fmla="*/ 423117 h 544153"/>
                  <a:gd name="connsiteX6" fmla="*/ 387819 w 644357"/>
                  <a:gd name="connsiteY6" fmla="*/ 544152 h 544153"/>
                  <a:gd name="connsiteX7" fmla="*/ 387819 w 644357"/>
                  <a:gd name="connsiteY7" fmla="*/ 544153 h 544153"/>
                  <a:gd name="connsiteX8" fmla="*/ 0 w 644357"/>
                  <a:gd name="connsiteY8" fmla="*/ 117922 h 544153"/>
                  <a:gd name="connsiteX9" fmla="*/ 7828 w 644357"/>
                  <a:gd name="connsiteY9" fmla="*/ 32297 h 5441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44357" h="544153">
                    <a:moveTo>
                      <a:pt x="16919" y="0"/>
                    </a:moveTo>
                    <a:lnTo>
                      <a:pt x="369562" y="0"/>
                    </a:lnTo>
                    <a:lnTo>
                      <a:pt x="369792" y="14872"/>
                    </a:lnTo>
                    <a:cubicBezTo>
                      <a:pt x="388560" y="204703"/>
                      <a:pt x="485369" y="386314"/>
                      <a:pt x="644357" y="500500"/>
                    </a:cubicBezTo>
                    <a:lnTo>
                      <a:pt x="644357" y="500502"/>
                    </a:lnTo>
                    <a:cubicBezTo>
                      <a:pt x="526085" y="532192"/>
                      <a:pt x="404475" y="500213"/>
                      <a:pt x="311746" y="423117"/>
                    </a:cubicBezTo>
                    <a:cubicBezTo>
                      <a:pt x="331299" y="466373"/>
                      <a:pt x="357196" y="506757"/>
                      <a:pt x="387819" y="544152"/>
                    </a:cubicBezTo>
                    <a:lnTo>
                      <a:pt x="387819" y="544153"/>
                    </a:lnTo>
                    <a:cubicBezTo>
                      <a:pt x="173633" y="544153"/>
                      <a:pt x="0" y="353323"/>
                      <a:pt x="0" y="117922"/>
                    </a:cubicBezTo>
                    <a:cubicBezTo>
                      <a:pt x="0" y="88594"/>
                      <a:pt x="2695" y="59958"/>
                      <a:pt x="7828" y="32297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" name="月 9">
                <a:extLst>
                  <a:ext uri="{FF2B5EF4-FFF2-40B4-BE49-F238E27FC236}">
                    <a16:creationId xmlns:a16="http://schemas.microsoft.com/office/drawing/2014/main" id="{23CDDB85-DCBF-4054-9EAF-1F332803FDBD}"/>
                  </a:ext>
                </a:extLst>
              </p:cNvPr>
              <p:cNvSpPr/>
              <p:nvPr/>
            </p:nvSpPr>
            <p:spPr>
              <a:xfrm rot="10800000">
                <a:off x="1096575" y="1181087"/>
                <a:ext cx="528055" cy="1139987"/>
              </a:xfrm>
              <a:prstGeom prst="moon">
                <a:avLst>
                  <a:gd name="adj" fmla="val 65895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6" name="月 415">
                <a:extLst>
                  <a:ext uri="{FF2B5EF4-FFF2-40B4-BE49-F238E27FC236}">
                    <a16:creationId xmlns:a16="http://schemas.microsoft.com/office/drawing/2014/main" id="{C8DB6C9A-BFAF-4200-A510-C1258105DE18}"/>
                  </a:ext>
                </a:extLst>
              </p:cNvPr>
              <p:cNvSpPr/>
              <p:nvPr/>
            </p:nvSpPr>
            <p:spPr>
              <a:xfrm rot="8100000">
                <a:off x="873462" y="1059994"/>
                <a:ext cx="643205" cy="890100"/>
              </a:xfrm>
              <a:prstGeom prst="moon">
                <a:avLst>
                  <a:gd name="adj" fmla="val 67962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7" name="月 426">
                <a:extLst>
                  <a:ext uri="{FF2B5EF4-FFF2-40B4-BE49-F238E27FC236}">
                    <a16:creationId xmlns:a16="http://schemas.microsoft.com/office/drawing/2014/main" id="{2DC23F52-4DB5-4E53-9C83-C48EB88CF480}"/>
                  </a:ext>
                </a:extLst>
              </p:cNvPr>
              <p:cNvSpPr/>
              <p:nvPr/>
            </p:nvSpPr>
            <p:spPr>
              <a:xfrm rot="2700000">
                <a:off x="616288" y="1019811"/>
                <a:ext cx="293758" cy="844115"/>
              </a:xfrm>
              <a:prstGeom prst="moon">
                <a:avLst>
                  <a:gd name="adj" fmla="val 34581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28" name="月 427">
                <a:extLst>
                  <a:ext uri="{FF2B5EF4-FFF2-40B4-BE49-F238E27FC236}">
                    <a16:creationId xmlns:a16="http://schemas.microsoft.com/office/drawing/2014/main" id="{6DB370E8-2FD8-46A0-AA83-AEAA3AB0A7E3}"/>
                  </a:ext>
                </a:extLst>
              </p:cNvPr>
              <p:cNvSpPr/>
              <p:nvPr/>
            </p:nvSpPr>
            <p:spPr>
              <a:xfrm rot="4500000">
                <a:off x="683818" y="952277"/>
                <a:ext cx="293758" cy="844115"/>
              </a:xfrm>
              <a:prstGeom prst="moon">
                <a:avLst>
                  <a:gd name="adj" fmla="val 34581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29" name="円/楕円 27">
                <a:extLst>
                  <a:ext uri="{FF2B5EF4-FFF2-40B4-BE49-F238E27FC236}">
                    <a16:creationId xmlns:a16="http://schemas.microsoft.com/office/drawing/2014/main" id="{9FE4AA62-64E2-4D49-B279-CFA9DA07FE1E}"/>
                  </a:ext>
                </a:extLst>
              </p:cNvPr>
              <p:cNvSpPr/>
              <p:nvPr/>
            </p:nvSpPr>
            <p:spPr>
              <a:xfrm>
                <a:off x="664003" y="1548086"/>
                <a:ext cx="245616" cy="45548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32" name="月 431">
                <a:extLst>
                  <a:ext uri="{FF2B5EF4-FFF2-40B4-BE49-F238E27FC236}">
                    <a16:creationId xmlns:a16="http://schemas.microsoft.com/office/drawing/2014/main" id="{4757087C-FBC4-4D21-AE9E-41AEBC4786F7}"/>
                  </a:ext>
                </a:extLst>
              </p:cNvPr>
              <p:cNvSpPr/>
              <p:nvPr/>
            </p:nvSpPr>
            <p:spPr>
              <a:xfrm rot="3954198">
                <a:off x="731654" y="1267112"/>
                <a:ext cx="229531" cy="389554"/>
              </a:xfrm>
              <a:prstGeom prst="moon">
                <a:avLst>
                  <a:gd name="adj" fmla="val 34581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33" name="台形 53">
                <a:extLst>
                  <a:ext uri="{FF2B5EF4-FFF2-40B4-BE49-F238E27FC236}">
                    <a16:creationId xmlns:a16="http://schemas.microsoft.com/office/drawing/2014/main" id="{DB884561-D50D-484E-AF80-E29DFB5523D6}"/>
                  </a:ext>
                </a:extLst>
              </p:cNvPr>
              <p:cNvSpPr/>
              <p:nvPr/>
            </p:nvSpPr>
            <p:spPr>
              <a:xfrm>
                <a:off x="996597" y="2431257"/>
                <a:ext cx="341519" cy="99580"/>
              </a:xfrm>
              <a:custGeom>
                <a:avLst/>
                <a:gdLst>
                  <a:gd name="connsiteX0" fmla="*/ 0 w 379620"/>
                  <a:gd name="connsiteY0" fmla="*/ 52387 h 52387"/>
                  <a:gd name="connsiteX1" fmla="*/ 39673 w 379620"/>
                  <a:gd name="connsiteY1" fmla="*/ 0 h 52387"/>
                  <a:gd name="connsiteX2" fmla="*/ 339947 w 379620"/>
                  <a:gd name="connsiteY2" fmla="*/ 0 h 52387"/>
                  <a:gd name="connsiteX3" fmla="*/ 379620 w 379620"/>
                  <a:gd name="connsiteY3" fmla="*/ 52387 h 52387"/>
                  <a:gd name="connsiteX4" fmla="*/ 0 w 379620"/>
                  <a:gd name="connsiteY4" fmla="*/ 52387 h 52387"/>
                  <a:gd name="connsiteX0" fmla="*/ 0 w 355807"/>
                  <a:gd name="connsiteY0" fmla="*/ 54769 h 54769"/>
                  <a:gd name="connsiteX1" fmla="*/ 15860 w 355807"/>
                  <a:gd name="connsiteY1" fmla="*/ 0 h 54769"/>
                  <a:gd name="connsiteX2" fmla="*/ 316134 w 355807"/>
                  <a:gd name="connsiteY2" fmla="*/ 0 h 54769"/>
                  <a:gd name="connsiteX3" fmla="*/ 355807 w 355807"/>
                  <a:gd name="connsiteY3" fmla="*/ 52387 h 54769"/>
                  <a:gd name="connsiteX4" fmla="*/ 0 w 355807"/>
                  <a:gd name="connsiteY4" fmla="*/ 54769 h 54769"/>
                  <a:gd name="connsiteX0" fmla="*/ 0 w 341519"/>
                  <a:gd name="connsiteY0" fmla="*/ 54769 h 64779"/>
                  <a:gd name="connsiteX1" fmla="*/ 15860 w 341519"/>
                  <a:gd name="connsiteY1" fmla="*/ 0 h 64779"/>
                  <a:gd name="connsiteX2" fmla="*/ 316134 w 341519"/>
                  <a:gd name="connsiteY2" fmla="*/ 0 h 64779"/>
                  <a:gd name="connsiteX3" fmla="*/ 341519 w 341519"/>
                  <a:gd name="connsiteY3" fmla="*/ 64779 h 64779"/>
                  <a:gd name="connsiteX4" fmla="*/ 0 w 341519"/>
                  <a:gd name="connsiteY4" fmla="*/ 54769 h 64779"/>
                  <a:gd name="connsiteX0" fmla="*/ 0 w 341519"/>
                  <a:gd name="connsiteY0" fmla="*/ 64063 h 64779"/>
                  <a:gd name="connsiteX1" fmla="*/ 15860 w 341519"/>
                  <a:gd name="connsiteY1" fmla="*/ 0 h 64779"/>
                  <a:gd name="connsiteX2" fmla="*/ 316134 w 341519"/>
                  <a:gd name="connsiteY2" fmla="*/ 0 h 64779"/>
                  <a:gd name="connsiteX3" fmla="*/ 341519 w 341519"/>
                  <a:gd name="connsiteY3" fmla="*/ 64779 h 64779"/>
                  <a:gd name="connsiteX4" fmla="*/ 0 w 341519"/>
                  <a:gd name="connsiteY4" fmla="*/ 64063 h 64779"/>
                  <a:gd name="connsiteX0" fmla="*/ 0 w 341519"/>
                  <a:gd name="connsiteY0" fmla="*/ 64063 h 64779"/>
                  <a:gd name="connsiteX1" fmla="*/ 11097 w 341519"/>
                  <a:gd name="connsiteY1" fmla="*/ 18589 h 64779"/>
                  <a:gd name="connsiteX2" fmla="*/ 316134 w 341519"/>
                  <a:gd name="connsiteY2" fmla="*/ 0 h 64779"/>
                  <a:gd name="connsiteX3" fmla="*/ 341519 w 341519"/>
                  <a:gd name="connsiteY3" fmla="*/ 64779 h 64779"/>
                  <a:gd name="connsiteX4" fmla="*/ 0 w 341519"/>
                  <a:gd name="connsiteY4" fmla="*/ 64063 h 647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1519" h="64779">
                    <a:moveTo>
                      <a:pt x="0" y="64063"/>
                    </a:moveTo>
                    <a:lnTo>
                      <a:pt x="11097" y="18589"/>
                    </a:lnTo>
                    <a:lnTo>
                      <a:pt x="316134" y="0"/>
                    </a:lnTo>
                    <a:lnTo>
                      <a:pt x="341519" y="64779"/>
                    </a:lnTo>
                    <a:lnTo>
                      <a:pt x="0" y="64063"/>
                    </a:ln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4" name="フリーフォーム: 図形 433">
                <a:extLst>
                  <a:ext uri="{FF2B5EF4-FFF2-40B4-BE49-F238E27FC236}">
                    <a16:creationId xmlns:a16="http://schemas.microsoft.com/office/drawing/2014/main" id="{9BC55003-A1F0-48BE-893C-751ED974F1D7}"/>
                  </a:ext>
                </a:extLst>
              </p:cNvPr>
              <p:cNvSpPr/>
              <p:nvPr/>
            </p:nvSpPr>
            <p:spPr>
              <a:xfrm>
                <a:off x="762339" y="2489365"/>
                <a:ext cx="690149" cy="1042907"/>
              </a:xfrm>
              <a:custGeom>
                <a:avLst/>
                <a:gdLst>
                  <a:gd name="connsiteX0" fmla="*/ 357408 w 686518"/>
                  <a:gd name="connsiteY0" fmla="*/ 0 h 1042907"/>
                  <a:gd name="connsiteX1" fmla="*/ 449096 w 686518"/>
                  <a:gd name="connsiteY1" fmla="*/ 0 h 1042907"/>
                  <a:gd name="connsiteX2" fmla="*/ 686518 w 686518"/>
                  <a:gd name="connsiteY2" fmla="*/ 237422 h 1042907"/>
                  <a:gd name="connsiteX3" fmla="*/ 686518 w 686518"/>
                  <a:gd name="connsiteY3" fmla="*/ 1042907 h 1042907"/>
                  <a:gd name="connsiteX4" fmla="*/ 586504 w 686518"/>
                  <a:gd name="connsiteY4" fmla="*/ 1042907 h 1042907"/>
                  <a:gd name="connsiteX5" fmla="*/ 119986 w 686518"/>
                  <a:gd name="connsiteY5" fmla="*/ 1042907 h 1042907"/>
                  <a:gd name="connsiteX6" fmla="*/ 119986 w 686518"/>
                  <a:gd name="connsiteY6" fmla="*/ 1038179 h 1042907"/>
                  <a:gd name="connsiteX7" fmla="*/ 86647 w 686518"/>
                  <a:gd name="connsiteY7" fmla="*/ 1037842 h 1042907"/>
                  <a:gd name="connsiteX8" fmla="*/ 923 w 686518"/>
                  <a:gd name="connsiteY8" fmla="*/ 530486 h 1042907"/>
                  <a:gd name="connsiteX9" fmla="*/ 209117 w 686518"/>
                  <a:gd name="connsiteY9" fmla="*/ 49301 h 1042907"/>
                  <a:gd name="connsiteX10" fmla="*/ 227961 w 686518"/>
                  <a:gd name="connsiteY10" fmla="*/ 43625 h 1042907"/>
                  <a:gd name="connsiteX11" fmla="*/ 264993 w 686518"/>
                  <a:gd name="connsiteY11" fmla="*/ 18658 h 1042907"/>
                  <a:gd name="connsiteX12" fmla="*/ 357408 w 686518"/>
                  <a:gd name="connsiteY12" fmla="*/ 0 h 1042907"/>
                  <a:gd name="connsiteX0" fmla="*/ 360735 w 689845"/>
                  <a:gd name="connsiteY0" fmla="*/ 0 h 1042907"/>
                  <a:gd name="connsiteX1" fmla="*/ 452423 w 689845"/>
                  <a:gd name="connsiteY1" fmla="*/ 0 h 1042907"/>
                  <a:gd name="connsiteX2" fmla="*/ 689845 w 689845"/>
                  <a:gd name="connsiteY2" fmla="*/ 237422 h 1042907"/>
                  <a:gd name="connsiteX3" fmla="*/ 689845 w 689845"/>
                  <a:gd name="connsiteY3" fmla="*/ 1042907 h 1042907"/>
                  <a:gd name="connsiteX4" fmla="*/ 589831 w 689845"/>
                  <a:gd name="connsiteY4" fmla="*/ 1042907 h 1042907"/>
                  <a:gd name="connsiteX5" fmla="*/ 123313 w 689845"/>
                  <a:gd name="connsiteY5" fmla="*/ 1042907 h 1042907"/>
                  <a:gd name="connsiteX6" fmla="*/ 123313 w 689845"/>
                  <a:gd name="connsiteY6" fmla="*/ 1038179 h 1042907"/>
                  <a:gd name="connsiteX7" fmla="*/ 89974 w 689845"/>
                  <a:gd name="connsiteY7" fmla="*/ 1037842 h 1042907"/>
                  <a:gd name="connsiteX8" fmla="*/ 4250 w 689845"/>
                  <a:gd name="connsiteY8" fmla="*/ 530486 h 1042907"/>
                  <a:gd name="connsiteX9" fmla="*/ 231288 w 689845"/>
                  <a:gd name="connsiteY9" fmla="*/ 43625 h 1042907"/>
                  <a:gd name="connsiteX10" fmla="*/ 268320 w 689845"/>
                  <a:gd name="connsiteY10" fmla="*/ 18658 h 1042907"/>
                  <a:gd name="connsiteX11" fmla="*/ 360735 w 689845"/>
                  <a:gd name="connsiteY11" fmla="*/ 0 h 1042907"/>
                  <a:gd name="connsiteX0" fmla="*/ 358845 w 687955"/>
                  <a:gd name="connsiteY0" fmla="*/ 0 h 1042907"/>
                  <a:gd name="connsiteX1" fmla="*/ 450533 w 687955"/>
                  <a:gd name="connsiteY1" fmla="*/ 0 h 1042907"/>
                  <a:gd name="connsiteX2" fmla="*/ 687955 w 687955"/>
                  <a:gd name="connsiteY2" fmla="*/ 237422 h 1042907"/>
                  <a:gd name="connsiteX3" fmla="*/ 687955 w 687955"/>
                  <a:gd name="connsiteY3" fmla="*/ 1042907 h 1042907"/>
                  <a:gd name="connsiteX4" fmla="*/ 587941 w 687955"/>
                  <a:gd name="connsiteY4" fmla="*/ 1042907 h 1042907"/>
                  <a:gd name="connsiteX5" fmla="*/ 121423 w 687955"/>
                  <a:gd name="connsiteY5" fmla="*/ 1042907 h 1042907"/>
                  <a:gd name="connsiteX6" fmla="*/ 121423 w 687955"/>
                  <a:gd name="connsiteY6" fmla="*/ 1038179 h 1042907"/>
                  <a:gd name="connsiteX7" fmla="*/ 88084 w 687955"/>
                  <a:gd name="connsiteY7" fmla="*/ 1037842 h 1042907"/>
                  <a:gd name="connsiteX8" fmla="*/ 2360 w 687955"/>
                  <a:gd name="connsiteY8" fmla="*/ 530486 h 1042907"/>
                  <a:gd name="connsiteX9" fmla="*/ 186535 w 687955"/>
                  <a:gd name="connsiteY9" fmla="*/ 72200 h 1042907"/>
                  <a:gd name="connsiteX10" fmla="*/ 266430 w 687955"/>
                  <a:gd name="connsiteY10" fmla="*/ 18658 h 1042907"/>
                  <a:gd name="connsiteX11" fmla="*/ 358845 w 687955"/>
                  <a:gd name="connsiteY11" fmla="*/ 0 h 1042907"/>
                  <a:gd name="connsiteX0" fmla="*/ 358845 w 687955"/>
                  <a:gd name="connsiteY0" fmla="*/ 0 h 1042907"/>
                  <a:gd name="connsiteX1" fmla="*/ 450533 w 687955"/>
                  <a:gd name="connsiteY1" fmla="*/ 0 h 1042907"/>
                  <a:gd name="connsiteX2" fmla="*/ 687955 w 687955"/>
                  <a:gd name="connsiteY2" fmla="*/ 237422 h 1042907"/>
                  <a:gd name="connsiteX3" fmla="*/ 687955 w 687955"/>
                  <a:gd name="connsiteY3" fmla="*/ 1042907 h 1042907"/>
                  <a:gd name="connsiteX4" fmla="*/ 587941 w 687955"/>
                  <a:gd name="connsiteY4" fmla="*/ 1042907 h 1042907"/>
                  <a:gd name="connsiteX5" fmla="*/ 121423 w 687955"/>
                  <a:gd name="connsiteY5" fmla="*/ 1042907 h 1042907"/>
                  <a:gd name="connsiteX6" fmla="*/ 121423 w 687955"/>
                  <a:gd name="connsiteY6" fmla="*/ 1038179 h 1042907"/>
                  <a:gd name="connsiteX7" fmla="*/ 88084 w 687955"/>
                  <a:gd name="connsiteY7" fmla="*/ 1037842 h 1042907"/>
                  <a:gd name="connsiteX8" fmla="*/ 2360 w 687955"/>
                  <a:gd name="connsiteY8" fmla="*/ 530486 h 1042907"/>
                  <a:gd name="connsiteX9" fmla="*/ 186535 w 687955"/>
                  <a:gd name="connsiteY9" fmla="*/ 72200 h 1042907"/>
                  <a:gd name="connsiteX10" fmla="*/ 266430 w 687955"/>
                  <a:gd name="connsiteY10" fmla="*/ 18658 h 1042907"/>
                  <a:gd name="connsiteX11" fmla="*/ 358845 w 687955"/>
                  <a:gd name="connsiteY11" fmla="*/ 0 h 1042907"/>
                  <a:gd name="connsiteX0" fmla="*/ 358845 w 687955"/>
                  <a:gd name="connsiteY0" fmla="*/ 0 h 1042907"/>
                  <a:gd name="connsiteX1" fmla="*/ 450533 w 687955"/>
                  <a:gd name="connsiteY1" fmla="*/ 0 h 1042907"/>
                  <a:gd name="connsiteX2" fmla="*/ 687955 w 687955"/>
                  <a:gd name="connsiteY2" fmla="*/ 237422 h 1042907"/>
                  <a:gd name="connsiteX3" fmla="*/ 687955 w 687955"/>
                  <a:gd name="connsiteY3" fmla="*/ 1042907 h 1042907"/>
                  <a:gd name="connsiteX4" fmla="*/ 587941 w 687955"/>
                  <a:gd name="connsiteY4" fmla="*/ 1042907 h 1042907"/>
                  <a:gd name="connsiteX5" fmla="*/ 121423 w 687955"/>
                  <a:gd name="connsiteY5" fmla="*/ 1042907 h 1042907"/>
                  <a:gd name="connsiteX6" fmla="*/ 121423 w 687955"/>
                  <a:gd name="connsiteY6" fmla="*/ 1038179 h 1042907"/>
                  <a:gd name="connsiteX7" fmla="*/ 88084 w 687955"/>
                  <a:gd name="connsiteY7" fmla="*/ 1037842 h 1042907"/>
                  <a:gd name="connsiteX8" fmla="*/ 2360 w 687955"/>
                  <a:gd name="connsiteY8" fmla="*/ 530486 h 1042907"/>
                  <a:gd name="connsiteX9" fmla="*/ 186535 w 687955"/>
                  <a:gd name="connsiteY9" fmla="*/ 72200 h 1042907"/>
                  <a:gd name="connsiteX10" fmla="*/ 266430 w 687955"/>
                  <a:gd name="connsiteY10" fmla="*/ 18658 h 1042907"/>
                  <a:gd name="connsiteX11" fmla="*/ 358845 w 687955"/>
                  <a:gd name="connsiteY11" fmla="*/ 0 h 1042907"/>
                  <a:gd name="connsiteX0" fmla="*/ 358845 w 687955"/>
                  <a:gd name="connsiteY0" fmla="*/ 0 h 1042907"/>
                  <a:gd name="connsiteX1" fmla="*/ 450533 w 687955"/>
                  <a:gd name="connsiteY1" fmla="*/ 0 h 1042907"/>
                  <a:gd name="connsiteX2" fmla="*/ 687955 w 687955"/>
                  <a:gd name="connsiteY2" fmla="*/ 237422 h 1042907"/>
                  <a:gd name="connsiteX3" fmla="*/ 687955 w 687955"/>
                  <a:gd name="connsiteY3" fmla="*/ 1042907 h 1042907"/>
                  <a:gd name="connsiteX4" fmla="*/ 587941 w 687955"/>
                  <a:gd name="connsiteY4" fmla="*/ 1042907 h 1042907"/>
                  <a:gd name="connsiteX5" fmla="*/ 121423 w 687955"/>
                  <a:gd name="connsiteY5" fmla="*/ 1042907 h 1042907"/>
                  <a:gd name="connsiteX6" fmla="*/ 121423 w 687955"/>
                  <a:gd name="connsiteY6" fmla="*/ 1038179 h 1042907"/>
                  <a:gd name="connsiteX7" fmla="*/ 88084 w 687955"/>
                  <a:gd name="connsiteY7" fmla="*/ 1037842 h 1042907"/>
                  <a:gd name="connsiteX8" fmla="*/ 2360 w 687955"/>
                  <a:gd name="connsiteY8" fmla="*/ 530486 h 1042907"/>
                  <a:gd name="connsiteX9" fmla="*/ 186535 w 687955"/>
                  <a:gd name="connsiteY9" fmla="*/ 72200 h 1042907"/>
                  <a:gd name="connsiteX10" fmla="*/ 266430 w 687955"/>
                  <a:gd name="connsiteY10" fmla="*/ 18658 h 1042907"/>
                  <a:gd name="connsiteX11" fmla="*/ 358845 w 687955"/>
                  <a:gd name="connsiteY11" fmla="*/ 0 h 1042907"/>
                  <a:gd name="connsiteX0" fmla="*/ 357800 w 686910"/>
                  <a:gd name="connsiteY0" fmla="*/ 0 h 1042907"/>
                  <a:gd name="connsiteX1" fmla="*/ 449488 w 686910"/>
                  <a:gd name="connsiteY1" fmla="*/ 0 h 1042907"/>
                  <a:gd name="connsiteX2" fmla="*/ 686910 w 686910"/>
                  <a:gd name="connsiteY2" fmla="*/ 237422 h 1042907"/>
                  <a:gd name="connsiteX3" fmla="*/ 686910 w 686910"/>
                  <a:gd name="connsiteY3" fmla="*/ 1042907 h 1042907"/>
                  <a:gd name="connsiteX4" fmla="*/ 586896 w 686910"/>
                  <a:gd name="connsiteY4" fmla="*/ 1042907 h 1042907"/>
                  <a:gd name="connsiteX5" fmla="*/ 120378 w 686910"/>
                  <a:gd name="connsiteY5" fmla="*/ 1042907 h 1042907"/>
                  <a:gd name="connsiteX6" fmla="*/ 120378 w 686910"/>
                  <a:gd name="connsiteY6" fmla="*/ 1038179 h 1042907"/>
                  <a:gd name="connsiteX7" fmla="*/ 87039 w 686910"/>
                  <a:gd name="connsiteY7" fmla="*/ 1037842 h 1042907"/>
                  <a:gd name="connsiteX8" fmla="*/ 1315 w 686910"/>
                  <a:gd name="connsiteY8" fmla="*/ 530486 h 1042907"/>
                  <a:gd name="connsiteX9" fmla="*/ 156915 w 686910"/>
                  <a:gd name="connsiteY9" fmla="*/ 136494 h 1042907"/>
                  <a:gd name="connsiteX10" fmla="*/ 265385 w 686910"/>
                  <a:gd name="connsiteY10" fmla="*/ 18658 h 1042907"/>
                  <a:gd name="connsiteX11" fmla="*/ 357800 w 686910"/>
                  <a:gd name="connsiteY11" fmla="*/ 0 h 1042907"/>
                  <a:gd name="connsiteX0" fmla="*/ 357800 w 686910"/>
                  <a:gd name="connsiteY0" fmla="*/ 0 h 1042907"/>
                  <a:gd name="connsiteX1" fmla="*/ 449488 w 686910"/>
                  <a:gd name="connsiteY1" fmla="*/ 0 h 1042907"/>
                  <a:gd name="connsiteX2" fmla="*/ 686910 w 686910"/>
                  <a:gd name="connsiteY2" fmla="*/ 237422 h 1042907"/>
                  <a:gd name="connsiteX3" fmla="*/ 686910 w 686910"/>
                  <a:gd name="connsiteY3" fmla="*/ 1042907 h 1042907"/>
                  <a:gd name="connsiteX4" fmla="*/ 586896 w 686910"/>
                  <a:gd name="connsiteY4" fmla="*/ 1042907 h 1042907"/>
                  <a:gd name="connsiteX5" fmla="*/ 120378 w 686910"/>
                  <a:gd name="connsiteY5" fmla="*/ 1042907 h 1042907"/>
                  <a:gd name="connsiteX6" fmla="*/ 120378 w 686910"/>
                  <a:gd name="connsiteY6" fmla="*/ 1038179 h 1042907"/>
                  <a:gd name="connsiteX7" fmla="*/ 87039 w 686910"/>
                  <a:gd name="connsiteY7" fmla="*/ 1037842 h 1042907"/>
                  <a:gd name="connsiteX8" fmla="*/ 1315 w 686910"/>
                  <a:gd name="connsiteY8" fmla="*/ 530486 h 1042907"/>
                  <a:gd name="connsiteX9" fmla="*/ 156915 w 686910"/>
                  <a:gd name="connsiteY9" fmla="*/ 136494 h 1042907"/>
                  <a:gd name="connsiteX10" fmla="*/ 265385 w 686910"/>
                  <a:gd name="connsiteY10" fmla="*/ 18658 h 1042907"/>
                  <a:gd name="connsiteX11" fmla="*/ 357800 w 686910"/>
                  <a:gd name="connsiteY11" fmla="*/ 0 h 1042907"/>
                  <a:gd name="connsiteX0" fmla="*/ 357234 w 686344"/>
                  <a:gd name="connsiteY0" fmla="*/ 0 h 1042907"/>
                  <a:gd name="connsiteX1" fmla="*/ 448922 w 686344"/>
                  <a:gd name="connsiteY1" fmla="*/ 0 h 1042907"/>
                  <a:gd name="connsiteX2" fmla="*/ 686344 w 686344"/>
                  <a:gd name="connsiteY2" fmla="*/ 237422 h 1042907"/>
                  <a:gd name="connsiteX3" fmla="*/ 686344 w 686344"/>
                  <a:gd name="connsiteY3" fmla="*/ 1042907 h 1042907"/>
                  <a:gd name="connsiteX4" fmla="*/ 586330 w 686344"/>
                  <a:gd name="connsiteY4" fmla="*/ 1042907 h 1042907"/>
                  <a:gd name="connsiteX5" fmla="*/ 119812 w 686344"/>
                  <a:gd name="connsiteY5" fmla="*/ 1042907 h 1042907"/>
                  <a:gd name="connsiteX6" fmla="*/ 119812 w 686344"/>
                  <a:gd name="connsiteY6" fmla="*/ 1038179 h 1042907"/>
                  <a:gd name="connsiteX7" fmla="*/ 86473 w 686344"/>
                  <a:gd name="connsiteY7" fmla="*/ 1037842 h 1042907"/>
                  <a:gd name="connsiteX8" fmla="*/ 749 w 686344"/>
                  <a:gd name="connsiteY8" fmla="*/ 530486 h 1042907"/>
                  <a:gd name="connsiteX9" fmla="*/ 137299 w 686344"/>
                  <a:gd name="connsiteY9" fmla="*/ 131731 h 1042907"/>
                  <a:gd name="connsiteX10" fmla="*/ 264819 w 686344"/>
                  <a:gd name="connsiteY10" fmla="*/ 18658 h 1042907"/>
                  <a:gd name="connsiteX11" fmla="*/ 357234 w 686344"/>
                  <a:gd name="connsiteY11" fmla="*/ 0 h 1042907"/>
                  <a:gd name="connsiteX0" fmla="*/ 357234 w 686344"/>
                  <a:gd name="connsiteY0" fmla="*/ 0 h 1042907"/>
                  <a:gd name="connsiteX1" fmla="*/ 448922 w 686344"/>
                  <a:gd name="connsiteY1" fmla="*/ 0 h 1042907"/>
                  <a:gd name="connsiteX2" fmla="*/ 686344 w 686344"/>
                  <a:gd name="connsiteY2" fmla="*/ 237422 h 1042907"/>
                  <a:gd name="connsiteX3" fmla="*/ 686344 w 686344"/>
                  <a:gd name="connsiteY3" fmla="*/ 1042907 h 1042907"/>
                  <a:gd name="connsiteX4" fmla="*/ 586330 w 686344"/>
                  <a:gd name="connsiteY4" fmla="*/ 1042907 h 1042907"/>
                  <a:gd name="connsiteX5" fmla="*/ 119812 w 686344"/>
                  <a:gd name="connsiteY5" fmla="*/ 1042907 h 1042907"/>
                  <a:gd name="connsiteX6" fmla="*/ 119812 w 686344"/>
                  <a:gd name="connsiteY6" fmla="*/ 1038179 h 1042907"/>
                  <a:gd name="connsiteX7" fmla="*/ 86473 w 686344"/>
                  <a:gd name="connsiteY7" fmla="*/ 1037842 h 1042907"/>
                  <a:gd name="connsiteX8" fmla="*/ 749 w 686344"/>
                  <a:gd name="connsiteY8" fmla="*/ 530486 h 1042907"/>
                  <a:gd name="connsiteX9" fmla="*/ 137299 w 686344"/>
                  <a:gd name="connsiteY9" fmla="*/ 131731 h 1042907"/>
                  <a:gd name="connsiteX10" fmla="*/ 264819 w 686344"/>
                  <a:gd name="connsiteY10" fmla="*/ 18658 h 1042907"/>
                  <a:gd name="connsiteX11" fmla="*/ 357234 w 686344"/>
                  <a:gd name="connsiteY11" fmla="*/ 0 h 1042907"/>
                  <a:gd name="connsiteX0" fmla="*/ 357297 w 686407"/>
                  <a:gd name="connsiteY0" fmla="*/ 0 h 1042907"/>
                  <a:gd name="connsiteX1" fmla="*/ 448985 w 686407"/>
                  <a:gd name="connsiteY1" fmla="*/ 0 h 1042907"/>
                  <a:gd name="connsiteX2" fmla="*/ 686407 w 686407"/>
                  <a:gd name="connsiteY2" fmla="*/ 237422 h 1042907"/>
                  <a:gd name="connsiteX3" fmla="*/ 686407 w 686407"/>
                  <a:gd name="connsiteY3" fmla="*/ 1042907 h 1042907"/>
                  <a:gd name="connsiteX4" fmla="*/ 586393 w 686407"/>
                  <a:gd name="connsiteY4" fmla="*/ 1042907 h 1042907"/>
                  <a:gd name="connsiteX5" fmla="*/ 119875 w 686407"/>
                  <a:gd name="connsiteY5" fmla="*/ 1042907 h 1042907"/>
                  <a:gd name="connsiteX6" fmla="*/ 119875 w 686407"/>
                  <a:gd name="connsiteY6" fmla="*/ 1038179 h 1042907"/>
                  <a:gd name="connsiteX7" fmla="*/ 86536 w 686407"/>
                  <a:gd name="connsiteY7" fmla="*/ 1037842 h 1042907"/>
                  <a:gd name="connsiteX8" fmla="*/ 812 w 686407"/>
                  <a:gd name="connsiteY8" fmla="*/ 530486 h 1042907"/>
                  <a:gd name="connsiteX9" fmla="*/ 139744 w 686407"/>
                  <a:gd name="connsiteY9" fmla="*/ 150781 h 1042907"/>
                  <a:gd name="connsiteX10" fmla="*/ 264882 w 686407"/>
                  <a:gd name="connsiteY10" fmla="*/ 18658 h 1042907"/>
                  <a:gd name="connsiteX11" fmla="*/ 357297 w 686407"/>
                  <a:gd name="connsiteY11" fmla="*/ 0 h 1042907"/>
                  <a:gd name="connsiteX0" fmla="*/ 357297 w 686407"/>
                  <a:gd name="connsiteY0" fmla="*/ 0 h 1042907"/>
                  <a:gd name="connsiteX1" fmla="*/ 448985 w 686407"/>
                  <a:gd name="connsiteY1" fmla="*/ 0 h 1042907"/>
                  <a:gd name="connsiteX2" fmla="*/ 686407 w 686407"/>
                  <a:gd name="connsiteY2" fmla="*/ 237422 h 1042907"/>
                  <a:gd name="connsiteX3" fmla="*/ 686407 w 686407"/>
                  <a:gd name="connsiteY3" fmla="*/ 1042907 h 1042907"/>
                  <a:gd name="connsiteX4" fmla="*/ 586393 w 686407"/>
                  <a:gd name="connsiteY4" fmla="*/ 1042907 h 1042907"/>
                  <a:gd name="connsiteX5" fmla="*/ 119875 w 686407"/>
                  <a:gd name="connsiteY5" fmla="*/ 1042907 h 1042907"/>
                  <a:gd name="connsiteX6" fmla="*/ 119875 w 686407"/>
                  <a:gd name="connsiteY6" fmla="*/ 1038179 h 1042907"/>
                  <a:gd name="connsiteX7" fmla="*/ 86536 w 686407"/>
                  <a:gd name="connsiteY7" fmla="*/ 1037842 h 1042907"/>
                  <a:gd name="connsiteX8" fmla="*/ 812 w 686407"/>
                  <a:gd name="connsiteY8" fmla="*/ 530486 h 1042907"/>
                  <a:gd name="connsiteX9" fmla="*/ 139744 w 686407"/>
                  <a:gd name="connsiteY9" fmla="*/ 150781 h 1042907"/>
                  <a:gd name="connsiteX10" fmla="*/ 264882 w 686407"/>
                  <a:gd name="connsiteY10" fmla="*/ 18658 h 1042907"/>
                  <a:gd name="connsiteX11" fmla="*/ 357297 w 686407"/>
                  <a:gd name="connsiteY11" fmla="*/ 0 h 1042907"/>
                  <a:gd name="connsiteX0" fmla="*/ 356485 w 685595"/>
                  <a:gd name="connsiteY0" fmla="*/ 0 h 1042907"/>
                  <a:gd name="connsiteX1" fmla="*/ 448173 w 685595"/>
                  <a:gd name="connsiteY1" fmla="*/ 0 h 1042907"/>
                  <a:gd name="connsiteX2" fmla="*/ 685595 w 685595"/>
                  <a:gd name="connsiteY2" fmla="*/ 237422 h 1042907"/>
                  <a:gd name="connsiteX3" fmla="*/ 685595 w 685595"/>
                  <a:gd name="connsiteY3" fmla="*/ 1042907 h 1042907"/>
                  <a:gd name="connsiteX4" fmla="*/ 585581 w 685595"/>
                  <a:gd name="connsiteY4" fmla="*/ 1042907 h 1042907"/>
                  <a:gd name="connsiteX5" fmla="*/ 119063 w 685595"/>
                  <a:gd name="connsiteY5" fmla="*/ 1042907 h 1042907"/>
                  <a:gd name="connsiteX6" fmla="*/ 119063 w 685595"/>
                  <a:gd name="connsiteY6" fmla="*/ 1038179 h 1042907"/>
                  <a:gd name="connsiteX7" fmla="*/ 0 w 685595"/>
                  <a:gd name="connsiteY7" fmla="*/ 530486 h 1042907"/>
                  <a:gd name="connsiteX8" fmla="*/ 138932 w 685595"/>
                  <a:gd name="connsiteY8" fmla="*/ 150781 h 1042907"/>
                  <a:gd name="connsiteX9" fmla="*/ 264070 w 685595"/>
                  <a:gd name="connsiteY9" fmla="*/ 18658 h 1042907"/>
                  <a:gd name="connsiteX10" fmla="*/ 356485 w 685595"/>
                  <a:gd name="connsiteY10" fmla="*/ 0 h 1042907"/>
                  <a:gd name="connsiteX0" fmla="*/ 357383 w 686493"/>
                  <a:gd name="connsiteY0" fmla="*/ 0 h 1042907"/>
                  <a:gd name="connsiteX1" fmla="*/ 449071 w 686493"/>
                  <a:gd name="connsiteY1" fmla="*/ 0 h 1042907"/>
                  <a:gd name="connsiteX2" fmla="*/ 686493 w 686493"/>
                  <a:gd name="connsiteY2" fmla="*/ 237422 h 1042907"/>
                  <a:gd name="connsiteX3" fmla="*/ 686493 w 686493"/>
                  <a:gd name="connsiteY3" fmla="*/ 1042907 h 1042907"/>
                  <a:gd name="connsiteX4" fmla="*/ 586479 w 686493"/>
                  <a:gd name="connsiteY4" fmla="*/ 1042907 h 1042907"/>
                  <a:gd name="connsiteX5" fmla="*/ 119961 w 686493"/>
                  <a:gd name="connsiteY5" fmla="*/ 1042907 h 1042907"/>
                  <a:gd name="connsiteX6" fmla="*/ 84242 w 686493"/>
                  <a:gd name="connsiteY6" fmla="*/ 1038179 h 1042907"/>
                  <a:gd name="connsiteX7" fmla="*/ 898 w 686493"/>
                  <a:gd name="connsiteY7" fmla="*/ 530486 h 1042907"/>
                  <a:gd name="connsiteX8" fmla="*/ 139830 w 686493"/>
                  <a:gd name="connsiteY8" fmla="*/ 150781 h 1042907"/>
                  <a:gd name="connsiteX9" fmla="*/ 264968 w 686493"/>
                  <a:gd name="connsiteY9" fmla="*/ 18658 h 1042907"/>
                  <a:gd name="connsiteX10" fmla="*/ 357383 w 686493"/>
                  <a:gd name="connsiteY10" fmla="*/ 0 h 1042907"/>
                  <a:gd name="connsiteX0" fmla="*/ 357383 w 686493"/>
                  <a:gd name="connsiteY0" fmla="*/ 0 h 1042907"/>
                  <a:gd name="connsiteX1" fmla="*/ 449071 w 686493"/>
                  <a:gd name="connsiteY1" fmla="*/ 0 h 1042907"/>
                  <a:gd name="connsiteX2" fmla="*/ 686493 w 686493"/>
                  <a:gd name="connsiteY2" fmla="*/ 237422 h 1042907"/>
                  <a:gd name="connsiteX3" fmla="*/ 686493 w 686493"/>
                  <a:gd name="connsiteY3" fmla="*/ 1042907 h 1042907"/>
                  <a:gd name="connsiteX4" fmla="*/ 586479 w 686493"/>
                  <a:gd name="connsiteY4" fmla="*/ 1042907 h 1042907"/>
                  <a:gd name="connsiteX5" fmla="*/ 84242 w 686493"/>
                  <a:gd name="connsiteY5" fmla="*/ 1038179 h 1042907"/>
                  <a:gd name="connsiteX6" fmla="*/ 898 w 686493"/>
                  <a:gd name="connsiteY6" fmla="*/ 530486 h 1042907"/>
                  <a:gd name="connsiteX7" fmla="*/ 139830 w 686493"/>
                  <a:gd name="connsiteY7" fmla="*/ 150781 h 1042907"/>
                  <a:gd name="connsiteX8" fmla="*/ 264968 w 686493"/>
                  <a:gd name="connsiteY8" fmla="*/ 18658 h 1042907"/>
                  <a:gd name="connsiteX9" fmla="*/ 357383 w 686493"/>
                  <a:gd name="connsiteY9" fmla="*/ 0 h 1042907"/>
                  <a:gd name="connsiteX0" fmla="*/ 357290 w 686400"/>
                  <a:gd name="connsiteY0" fmla="*/ 0 h 1045322"/>
                  <a:gd name="connsiteX1" fmla="*/ 448978 w 686400"/>
                  <a:gd name="connsiteY1" fmla="*/ 0 h 1045322"/>
                  <a:gd name="connsiteX2" fmla="*/ 686400 w 686400"/>
                  <a:gd name="connsiteY2" fmla="*/ 237422 h 1045322"/>
                  <a:gd name="connsiteX3" fmla="*/ 686400 w 686400"/>
                  <a:gd name="connsiteY3" fmla="*/ 1042907 h 1045322"/>
                  <a:gd name="connsiteX4" fmla="*/ 586386 w 686400"/>
                  <a:gd name="connsiteY4" fmla="*/ 1042907 h 1045322"/>
                  <a:gd name="connsiteX5" fmla="*/ 86530 w 686400"/>
                  <a:gd name="connsiteY5" fmla="*/ 1045322 h 1045322"/>
                  <a:gd name="connsiteX6" fmla="*/ 805 w 686400"/>
                  <a:gd name="connsiteY6" fmla="*/ 530486 h 1045322"/>
                  <a:gd name="connsiteX7" fmla="*/ 139737 w 686400"/>
                  <a:gd name="connsiteY7" fmla="*/ 150781 h 1045322"/>
                  <a:gd name="connsiteX8" fmla="*/ 264875 w 686400"/>
                  <a:gd name="connsiteY8" fmla="*/ 18658 h 1045322"/>
                  <a:gd name="connsiteX9" fmla="*/ 357290 w 686400"/>
                  <a:gd name="connsiteY9" fmla="*/ 0 h 1045322"/>
                  <a:gd name="connsiteX0" fmla="*/ 357290 w 686400"/>
                  <a:gd name="connsiteY0" fmla="*/ 0 h 1042940"/>
                  <a:gd name="connsiteX1" fmla="*/ 448978 w 686400"/>
                  <a:gd name="connsiteY1" fmla="*/ 0 h 1042940"/>
                  <a:gd name="connsiteX2" fmla="*/ 686400 w 686400"/>
                  <a:gd name="connsiteY2" fmla="*/ 237422 h 1042940"/>
                  <a:gd name="connsiteX3" fmla="*/ 686400 w 686400"/>
                  <a:gd name="connsiteY3" fmla="*/ 1042907 h 1042940"/>
                  <a:gd name="connsiteX4" fmla="*/ 586386 w 686400"/>
                  <a:gd name="connsiteY4" fmla="*/ 1042907 h 1042940"/>
                  <a:gd name="connsiteX5" fmla="*/ 86530 w 686400"/>
                  <a:gd name="connsiteY5" fmla="*/ 1042940 h 1042940"/>
                  <a:gd name="connsiteX6" fmla="*/ 805 w 686400"/>
                  <a:gd name="connsiteY6" fmla="*/ 530486 h 1042940"/>
                  <a:gd name="connsiteX7" fmla="*/ 139737 w 686400"/>
                  <a:gd name="connsiteY7" fmla="*/ 150781 h 1042940"/>
                  <a:gd name="connsiteX8" fmla="*/ 264875 w 686400"/>
                  <a:gd name="connsiteY8" fmla="*/ 18658 h 1042940"/>
                  <a:gd name="connsiteX9" fmla="*/ 357290 w 686400"/>
                  <a:gd name="connsiteY9" fmla="*/ 0 h 1042940"/>
                  <a:gd name="connsiteX0" fmla="*/ 363736 w 692846"/>
                  <a:gd name="connsiteY0" fmla="*/ 0 h 1042907"/>
                  <a:gd name="connsiteX1" fmla="*/ 455424 w 692846"/>
                  <a:gd name="connsiteY1" fmla="*/ 0 h 1042907"/>
                  <a:gd name="connsiteX2" fmla="*/ 692846 w 692846"/>
                  <a:gd name="connsiteY2" fmla="*/ 237422 h 1042907"/>
                  <a:gd name="connsiteX3" fmla="*/ 692846 w 692846"/>
                  <a:gd name="connsiteY3" fmla="*/ 1042907 h 1042907"/>
                  <a:gd name="connsiteX4" fmla="*/ 592832 w 692846"/>
                  <a:gd name="connsiteY4" fmla="*/ 1042907 h 1042907"/>
                  <a:gd name="connsiteX5" fmla="*/ 35826 w 692846"/>
                  <a:gd name="connsiteY5" fmla="*/ 1040558 h 1042907"/>
                  <a:gd name="connsiteX6" fmla="*/ 7251 w 692846"/>
                  <a:gd name="connsiteY6" fmla="*/ 530486 h 1042907"/>
                  <a:gd name="connsiteX7" fmla="*/ 146183 w 692846"/>
                  <a:gd name="connsiteY7" fmla="*/ 150781 h 1042907"/>
                  <a:gd name="connsiteX8" fmla="*/ 271321 w 692846"/>
                  <a:gd name="connsiteY8" fmla="*/ 18658 h 1042907"/>
                  <a:gd name="connsiteX9" fmla="*/ 363736 w 692846"/>
                  <a:gd name="connsiteY9" fmla="*/ 0 h 1042907"/>
                  <a:gd name="connsiteX0" fmla="*/ 358555 w 687665"/>
                  <a:gd name="connsiteY0" fmla="*/ 0 h 1042907"/>
                  <a:gd name="connsiteX1" fmla="*/ 450243 w 687665"/>
                  <a:gd name="connsiteY1" fmla="*/ 0 h 1042907"/>
                  <a:gd name="connsiteX2" fmla="*/ 687665 w 687665"/>
                  <a:gd name="connsiteY2" fmla="*/ 237422 h 1042907"/>
                  <a:gd name="connsiteX3" fmla="*/ 687665 w 687665"/>
                  <a:gd name="connsiteY3" fmla="*/ 1042907 h 1042907"/>
                  <a:gd name="connsiteX4" fmla="*/ 587651 w 687665"/>
                  <a:gd name="connsiteY4" fmla="*/ 1042907 h 1042907"/>
                  <a:gd name="connsiteX5" fmla="*/ 30645 w 687665"/>
                  <a:gd name="connsiteY5" fmla="*/ 1040558 h 1042907"/>
                  <a:gd name="connsiteX6" fmla="*/ 2070 w 687665"/>
                  <a:gd name="connsiteY6" fmla="*/ 530486 h 1042907"/>
                  <a:gd name="connsiteX7" fmla="*/ 141002 w 687665"/>
                  <a:gd name="connsiteY7" fmla="*/ 150781 h 1042907"/>
                  <a:gd name="connsiteX8" fmla="*/ 266140 w 687665"/>
                  <a:gd name="connsiteY8" fmla="*/ 18658 h 1042907"/>
                  <a:gd name="connsiteX9" fmla="*/ 358555 w 687665"/>
                  <a:gd name="connsiteY9" fmla="*/ 0 h 1042907"/>
                  <a:gd name="connsiteX0" fmla="*/ 363736 w 692846"/>
                  <a:gd name="connsiteY0" fmla="*/ 0 h 1042907"/>
                  <a:gd name="connsiteX1" fmla="*/ 455424 w 692846"/>
                  <a:gd name="connsiteY1" fmla="*/ 0 h 1042907"/>
                  <a:gd name="connsiteX2" fmla="*/ 692846 w 692846"/>
                  <a:gd name="connsiteY2" fmla="*/ 237422 h 1042907"/>
                  <a:gd name="connsiteX3" fmla="*/ 692846 w 692846"/>
                  <a:gd name="connsiteY3" fmla="*/ 1042907 h 1042907"/>
                  <a:gd name="connsiteX4" fmla="*/ 592832 w 692846"/>
                  <a:gd name="connsiteY4" fmla="*/ 1042907 h 1042907"/>
                  <a:gd name="connsiteX5" fmla="*/ 35826 w 692846"/>
                  <a:gd name="connsiteY5" fmla="*/ 1040558 h 1042907"/>
                  <a:gd name="connsiteX6" fmla="*/ 7251 w 692846"/>
                  <a:gd name="connsiteY6" fmla="*/ 530486 h 1042907"/>
                  <a:gd name="connsiteX7" fmla="*/ 146183 w 692846"/>
                  <a:gd name="connsiteY7" fmla="*/ 150781 h 1042907"/>
                  <a:gd name="connsiteX8" fmla="*/ 271321 w 692846"/>
                  <a:gd name="connsiteY8" fmla="*/ 18658 h 1042907"/>
                  <a:gd name="connsiteX9" fmla="*/ 363736 w 692846"/>
                  <a:gd name="connsiteY9" fmla="*/ 0 h 1042907"/>
                  <a:gd name="connsiteX0" fmla="*/ 361039 w 690149"/>
                  <a:gd name="connsiteY0" fmla="*/ 0 h 1042907"/>
                  <a:gd name="connsiteX1" fmla="*/ 452727 w 690149"/>
                  <a:gd name="connsiteY1" fmla="*/ 0 h 1042907"/>
                  <a:gd name="connsiteX2" fmla="*/ 690149 w 690149"/>
                  <a:gd name="connsiteY2" fmla="*/ 237422 h 1042907"/>
                  <a:gd name="connsiteX3" fmla="*/ 690149 w 690149"/>
                  <a:gd name="connsiteY3" fmla="*/ 1042907 h 1042907"/>
                  <a:gd name="connsiteX4" fmla="*/ 590135 w 690149"/>
                  <a:gd name="connsiteY4" fmla="*/ 1042907 h 1042907"/>
                  <a:gd name="connsiteX5" fmla="*/ 33129 w 690149"/>
                  <a:gd name="connsiteY5" fmla="*/ 1040558 h 1042907"/>
                  <a:gd name="connsiteX6" fmla="*/ 4554 w 690149"/>
                  <a:gd name="connsiteY6" fmla="*/ 530486 h 1042907"/>
                  <a:gd name="connsiteX7" fmla="*/ 143486 w 690149"/>
                  <a:gd name="connsiteY7" fmla="*/ 150781 h 1042907"/>
                  <a:gd name="connsiteX8" fmla="*/ 268624 w 690149"/>
                  <a:gd name="connsiteY8" fmla="*/ 18658 h 1042907"/>
                  <a:gd name="connsiteX9" fmla="*/ 361039 w 690149"/>
                  <a:gd name="connsiteY9" fmla="*/ 0 h 104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90149" h="1042907">
                    <a:moveTo>
                      <a:pt x="361039" y="0"/>
                    </a:moveTo>
                    <a:lnTo>
                      <a:pt x="452727" y="0"/>
                    </a:lnTo>
                    <a:cubicBezTo>
                      <a:pt x="583852" y="0"/>
                      <a:pt x="690149" y="106297"/>
                      <a:pt x="690149" y="237422"/>
                    </a:cubicBezTo>
                    <a:lnTo>
                      <a:pt x="690149" y="1042907"/>
                    </a:lnTo>
                    <a:lnTo>
                      <a:pt x="590135" y="1042907"/>
                    </a:lnTo>
                    <a:lnTo>
                      <a:pt x="33129" y="1040558"/>
                    </a:lnTo>
                    <a:cubicBezTo>
                      <a:pt x="29162" y="835608"/>
                      <a:pt x="-13839" y="678782"/>
                      <a:pt x="4554" y="530486"/>
                    </a:cubicBezTo>
                    <a:cubicBezTo>
                      <a:pt x="22947" y="382190"/>
                      <a:pt x="51849" y="314667"/>
                      <a:pt x="143486" y="150781"/>
                    </a:cubicBezTo>
                    <a:cubicBezTo>
                      <a:pt x="189168" y="51972"/>
                      <a:pt x="241992" y="36505"/>
                      <a:pt x="268624" y="18658"/>
                    </a:cubicBezTo>
                    <a:cubicBezTo>
                      <a:pt x="297029" y="6643"/>
                      <a:pt x="328258" y="0"/>
                      <a:pt x="361039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5" name="フリーフォーム: 図形 434">
                <a:extLst>
                  <a:ext uri="{FF2B5EF4-FFF2-40B4-BE49-F238E27FC236}">
                    <a16:creationId xmlns:a16="http://schemas.microsoft.com/office/drawing/2014/main" id="{E12836E9-52D4-4775-B6C2-92741061EC92}"/>
                  </a:ext>
                </a:extLst>
              </p:cNvPr>
              <p:cNvSpPr/>
              <p:nvPr/>
            </p:nvSpPr>
            <p:spPr>
              <a:xfrm>
                <a:off x="749703" y="2511655"/>
                <a:ext cx="312517" cy="697282"/>
              </a:xfrm>
              <a:custGeom>
                <a:avLst/>
                <a:gdLst>
                  <a:gd name="connsiteX0" fmla="*/ 257873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288835 w 290715"/>
                  <a:gd name="connsiteY3" fmla="*/ 39164 h 613938"/>
                  <a:gd name="connsiteX4" fmla="*/ 151748 w 290715"/>
                  <a:gd name="connsiteY4" fmla="*/ 173533 h 613938"/>
                  <a:gd name="connsiteX5" fmla="*/ 180714 w 290715"/>
                  <a:gd name="connsiteY5" fmla="*/ 258156 h 613938"/>
                  <a:gd name="connsiteX6" fmla="*/ 5055 w 290715"/>
                  <a:gd name="connsiteY6" fmla="*/ 613938 h 613938"/>
                  <a:gd name="connsiteX7" fmla="*/ 0 w 290715"/>
                  <a:gd name="connsiteY7" fmla="*/ 508196 h 613938"/>
                  <a:gd name="connsiteX8" fmla="*/ 138932 w 290715"/>
                  <a:gd name="connsiteY8" fmla="*/ 128491 h 613938"/>
                  <a:gd name="connsiteX9" fmla="*/ 239706 w 290715"/>
                  <a:gd name="connsiteY9" fmla="*/ 10647 h 613938"/>
                  <a:gd name="connsiteX0" fmla="*/ 255491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288835 w 290715"/>
                  <a:gd name="connsiteY3" fmla="*/ 39164 h 613938"/>
                  <a:gd name="connsiteX4" fmla="*/ 151748 w 290715"/>
                  <a:gd name="connsiteY4" fmla="*/ 173533 h 613938"/>
                  <a:gd name="connsiteX5" fmla="*/ 180714 w 290715"/>
                  <a:gd name="connsiteY5" fmla="*/ 258156 h 613938"/>
                  <a:gd name="connsiteX6" fmla="*/ 5055 w 290715"/>
                  <a:gd name="connsiteY6" fmla="*/ 613938 h 613938"/>
                  <a:gd name="connsiteX7" fmla="*/ 0 w 290715"/>
                  <a:gd name="connsiteY7" fmla="*/ 508196 h 613938"/>
                  <a:gd name="connsiteX8" fmla="*/ 138932 w 290715"/>
                  <a:gd name="connsiteY8" fmla="*/ 128491 h 613938"/>
                  <a:gd name="connsiteX9" fmla="*/ 239706 w 290715"/>
                  <a:gd name="connsiteY9" fmla="*/ 10647 h 613938"/>
                  <a:gd name="connsiteX10" fmla="*/ 255491 w 290715"/>
                  <a:gd name="connsiteY10" fmla="*/ 0 h 613938"/>
                  <a:gd name="connsiteX0" fmla="*/ 255491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288835 w 290715"/>
                  <a:gd name="connsiteY3" fmla="*/ 39164 h 613938"/>
                  <a:gd name="connsiteX4" fmla="*/ 151748 w 290715"/>
                  <a:gd name="connsiteY4" fmla="*/ 173533 h 613938"/>
                  <a:gd name="connsiteX5" fmla="*/ 180714 w 290715"/>
                  <a:gd name="connsiteY5" fmla="*/ 258156 h 613938"/>
                  <a:gd name="connsiteX6" fmla="*/ 5055 w 290715"/>
                  <a:gd name="connsiteY6" fmla="*/ 613938 h 613938"/>
                  <a:gd name="connsiteX7" fmla="*/ 0 w 290715"/>
                  <a:gd name="connsiteY7" fmla="*/ 508196 h 613938"/>
                  <a:gd name="connsiteX8" fmla="*/ 129407 w 290715"/>
                  <a:gd name="connsiteY8" fmla="*/ 128491 h 613938"/>
                  <a:gd name="connsiteX9" fmla="*/ 239706 w 290715"/>
                  <a:gd name="connsiteY9" fmla="*/ 10647 h 613938"/>
                  <a:gd name="connsiteX10" fmla="*/ 255491 w 290715"/>
                  <a:gd name="connsiteY10" fmla="*/ 0 h 613938"/>
                  <a:gd name="connsiteX0" fmla="*/ 255491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288835 w 290715"/>
                  <a:gd name="connsiteY3" fmla="*/ 39164 h 613938"/>
                  <a:gd name="connsiteX4" fmla="*/ 151748 w 290715"/>
                  <a:gd name="connsiteY4" fmla="*/ 173533 h 613938"/>
                  <a:gd name="connsiteX5" fmla="*/ 180714 w 290715"/>
                  <a:gd name="connsiteY5" fmla="*/ 258156 h 613938"/>
                  <a:gd name="connsiteX6" fmla="*/ 5055 w 290715"/>
                  <a:gd name="connsiteY6" fmla="*/ 613938 h 613938"/>
                  <a:gd name="connsiteX7" fmla="*/ 0 w 290715"/>
                  <a:gd name="connsiteY7" fmla="*/ 508196 h 613938"/>
                  <a:gd name="connsiteX8" fmla="*/ 129407 w 290715"/>
                  <a:gd name="connsiteY8" fmla="*/ 128491 h 613938"/>
                  <a:gd name="connsiteX9" fmla="*/ 239706 w 290715"/>
                  <a:gd name="connsiteY9" fmla="*/ 10647 h 613938"/>
                  <a:gd name="connsiteX10" fmla="*/ 255491 w 290715"/>
                  <a:gd name="connsiteY10" fmla="*/ 0 h 613938"/>
                  <a:gd name="connsiteX0" fmla="*/ 255491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288835 w 290715"/>
                  <a:gd name="connsiteY3" fmla="*/ 39164 h 613938"/>
                  <a:gd name="connsiteX4" fmla="*/ 151748 w 290715"/>
                  <a:gd name="connsiteY4" fmla="*/ 173533 h 613938"/>
                  <a:gd name="connsiteX5" fmla="*/ 180714 w 290715"/>
                  <a:gd name="connsiteY5" fmla="*/ 258156 h 613938"/>
                  <a:gd name="connsiteX6" fmla="*/ 5055 w 290715"/>
                  <a:gd name="connsiteY6" fmla="*/ 613938 h 613938"/>
                  <a:gd name="connsiteX7" fmla="*/ 0 w 290715"/>
                  <a:gd name="connsiteY7" fmla="*/ 508196 h 613938"/>
                  <a:gd name="connsiteX8" fmla="*/ 129407 w 290715"/>
                  <a:gd name="connsiteY8" fmla="*/ 128491 h 613938"/>
                  <a:gd name="connsiteX9" fmla="*/ 239706 w 290715"/>
                  <a:gd name="connsiteY9" fmla="*/ 10647 h 613938"/>
                  <a:gd name="connsiteX10" fmla="*/ 255491 w 290715"/>
                  <a:gd name="connsiteY10" fmla="*/ 0 h 613938"/>
                  <a:gd name="connsiteX0" fmla="*/ 255491 w 291216"/>
                  <a:gd name="connsiteY0" fmla="*/ 0 h 613938"/>
                  <a:gd name="connsiteX1" fmla="*/ 282829 w 291216"/>
                  <a:gd name="connsiteY1" fmla="*/ 22548 h 613938"/>
                  <a:gd name="connsiteX2" fmla="*/ 290715 w 291216"/>
                  <a:gd name="connsiteY2" fmla="*/ 35357 h 613938"/>
                  <a:gd name="connsiteX3" fmla="*/ 291216 w 291216"/>
                  <a:gd name="connsiteY3" fmla="*/ 46308 h 613938"/>
                  <a:gd name="connsiteX4" fmla="*/ 151748 w 291216"/>
                  <a:gd name="connsiteY4" fmla="*/ 173533 h 613938"/>
                  <a:gd name="connsiteX5" fmla="*/ 180714 w 291216"/>
                  <a:gd name="connsiteY5" fmla="*/ 258156 h 613938"/>
                  <a:gd name="connsiteX6" fmla="*/ 5055 w 291216"/>
                  <a:gd name="connsiteY6" fmla="*/ 613938 h 613938"/>
                  <a:gd name="connsiteX7" fmla="*/ 0 w 291216"/>
                  <a:gd name="connsiteY7" fmla="*/ 508196 h 613938"/>
                  <a:gd name="connsiteX8" fmla="*/ 129407 w 291216"/>
                  <a:gd name="connsiteY8" fmla="*/ 128491 h 613938"/>
                  <a:gd name="connsiteX9" fmla="*/ 239706 w 291216"/>
                  <a:gd name="connsiteY9" fmla="*/ 10647 h 613938"/>
                  <a:gd name="connsiteX10" fmla="*/ 255491 w 291216"/>
                  <a:gd name="connsiteY10" fmla="*/ 0 h 613938"/>
                  <a:gd name="connsiteX0" fmla="*/ 255491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151748 w 290715"/>
                  <a:gd name="connsiteY3" fmla="*/ 173533 h 613938"/>
                  <a:gd name="connsiteX4" fmla="*/ 180714 w 290715"/>
                  <a:gd name="connsiteY4" fmla="*/ 258156 h 613938"/>
                  <a:gd name="connsiteX5" fmla="*/ 5055 w 290715"/>
                  <a:gd name="connsiteY5" fmla="*/ 613938 h 613938"/>
                  <a:gd name="connsiteX6" fmla="*/ 0 w 290715"/>
                  <a:gd name="connsiteY6" fmla="*/ 508196 h 613938"/>
                  <a:gd name="connsiteX7" fmla="*/ 129407 w 290715"/>
                  <a:gd name="connsiteY7" fmla="*/ 128491 h 613938"/>
                  <a:gd name="connsiteX8" fmla="*/ 239706 w 290715"/>
                  <a:gd name="connsiteY8" fmla="*/ 10647 h 613938"/>
                  <a:gd name="connsiteX9" fmla="*/ 255491 w 290715"/>
                  <a:gd name="connsiteY9" fmla="*/ 0 h 613938"/>
                  <a:gd name="connsiteX0" fmla="*/ 255491 w 309765"/>
                  <a:gd name="connsiteY0" fmla="*/ 0 h 613938"/>
                  <a:gd name="connsiteX1" fmla="*/ 282829 w 309765"/>
                  <a:gd name="connsiteY1" fmla="*/ 22548 h 613938"/>
                  <a:gd name="connsiteX2" fmla="*/ 309765 w 309765"/>
                  <a:gd name="connsiteY2" fmla="*/ 63932 h 613938"/>
                  <a:gd name="connsiteX3" fmla="*/ 151748 w 309765"/>
                  <a:gd name="connsiteY3" fmla="*/ 173533 h 613938"/>
                  <a:gd name="connsiteX4" fmla="*/ 180714 w 309765"/>
                  <a:gd name="connsiteY4" fmla="*/ 258156 h 613938"/>
                  <a:gd name="connsiteX5" fmla="*/ 5055 w 309765"/>
                  <a:gd name="connsiteY5" fmla="*/ 613938 h 613938"/>
                  <a:gd name="connsiteX6" fmla="*/ 0 w 309765"/>
                  <a:gd name="connsiteY6" fmla="*/ 508196 h 613938"/>
                  <a:gd name="connsiteX7" fmla="*/ 129407 w 309765"/>
                  <a:gd name="connsiteY7" fmla="*/ 128491 h 613938"/>
                  <a:gd name="connsiteX8" fmla="*/ 239706 w 309765"/>
                  <a:gd name="connsiteY8" fmla="*/ 10647 h 613938"/>
                  <a:gd name="connsiteX9" fmla="*/ 255491 w 309765"/>
                  <a:gd name="connsiteY9" fmla="*/ 0 h 613938"/>
                  <a:gd name="connsiteX0" fmla="*/ 255491 w 309765"/>
                  <a:gd name="connsiteY0" fmla="*/ 0 h 613938"/>
                  <a:gd name="connsiteX1" fmla="*/ 309765 w 309765"/>
                  <a:gd name="connsiteY1" fmla="*/ 63932 h 613938"/>
                  <a:gd name="connsiteX2" fmla="*/ 151748 w 309765"/>
                  <a:gd name="connsiteY2" fmla="*/ 173533 h 613938"/>
                  <a:gd name="connsiteX3" fmla="*/ 180714 w 309765"/>
                  <a:gd name="connsiteY3" fmla="*/ 258156 h 613938"/>
                  <a:gd name="connsiteX4" fmla="*/ 5055 w 309765"/>
                  <a:gd name="connsiteY4" fmla="*/ 613938 h 613938"/>
                  <a:gd name="connsiteX5" fmla="*/ 0 w 309765"/>
                  <a:gd name="connsiteY5" fmla="*/ 508196 h 613938"/>
                  <a:gd name="connsiteX6" fmla="*/ 129407 w 309765"/>
                  <a:gd name="connsiteY6" fmla="*/ 128491 h 613938"/>
                  <a:gd name="connsiteX7" fmla="*/ 239706 w 309765"/>
                  <a:gd name="connsiteY7" fmla="*/ 10647 h 613938"/>
                  <a:gd name="connsiteX8" fmla="*/ 255491 w 309765"/>
                  <a:gd name="connsiteY8" fmla="*/ 0 h 613938"/>
                  <a:gd name="connsiteX0" fmla="*/ 255491 w 293096"/>
                  <a:gd name="connsiteY0" fmla="*/ 0 h 613938"/>
                  <a:gd name="connsiteX1" fmla="*/ 293096 w 293096"/>
                  <a:gd name="connsiteY1" fmla="*/ 52026 h 613938"/>
                  <a:gd name="connsiteX2" fmla="*/ 151748 w 293096"/>
                  <a:gd name="connsiteY2" fmla="*/ 173533 h 613938"/>
                  <a:gd name="connsiteX3" fmla="*/ 180714 w 293096"/>
                  <a:gd name="connsiteY3" fmla="*/ 258156 h 613938"/>
                  <a:gd name="connsiteX4" fmla="*/ 5055 w 293096"/>
                  <a:gd name="connsiteY4" fmla="*/ 613938 h 613938"/>
                  <a:gd name="connsiteX5" fmla="*/ 0 w 293096"/>
                  <a:gd name="connsiteY5" fmla="*/ 508196 h 613938"/>
                  <a:gd name="connsiteX6" fmla="*/ 129407 w 293096"/>
                  <a:gd name="connsiteY6" fmla="*/ 128491 h 613938"/>
                  <a:gd name="connsiteX7" fmla="*/ 239706 w 293096"/>
                  <a:gd name="connsiteY7" fmla="*/ 10647 h 613938"/>
                  <a:gd name="connsiteX8" fmla="*/ 255491 w 293096"/>
                  <a:gd name="connsiteY8" fmla="*/ 0 h 613938"/>
                  <a:gd name="connsiteX0" fmla="*/ 255491 w 293096"/>
                  <a:gd name="connsiteY0" fmla="*/ 0 h 692519"/>
                  <a:gd name="connsiteX1" fmla="*/ 293096 w 293096"/>
                  <a:gd name="connsiteY1" fmla="*/ 52026 h 692519"/>
                  <a:gd name="connsiteX2" fmla="*/ 151748 w 293096"/>
                  <a:gd name="connsiteY2" fmla="*/ 173533 h 692519"/>
                  <a:gd name="connsiteX3" fmla="*/ 180714 w 293096"/>
                  <a:gd name="connsiteY3" fmla="*/ 258156 h 692519"/>
                  <a:gd name="connsiteX4" fmla="*/ 7436 w 293096"/>
                  <a:gd name="connsiteY4" fmla="*/ 692519 h 692519"/>
                  <a:gd name="connsiteX5" fmla="*/ 0 w 293096"/>
                  <a:gd name="connsiteY5" fmla="*/ 508196 h 692519"/>
                  <a:gd name="connsiteX6" fmla="*/ 129407 w 293096"/>
                  <a:gd name="connsiteY6" fmla="*/ 128491 h 692519"/>
                  <a:gd name="connsiteX7" fmla="*/ 239706 w 293096"/>
                  <a:gd name="connsiteY7" fmla="*/ 10647 h 692519"/>
                  <a:gd name="connsiteX8" fmla="*/ 255491 w 293096"/>
                  <a:gd name="connsiteY8" fmla="*/ 0 h 692519"/>
                  <a:gd name="connsiteX0" fmla="*/ 267397 w 305002"/>
                  <a:gd name="connsiteY0" fmla="*/ 0 h 692519"/>
                  <a:gd name="connsiteX1" fmla="*/ 305002 w 305002"/>
                  <a:gd name="connsiteY1" fmla="*/ 52026 h 692519"/>
                  <a:gd name="connsiteX2" fmla="*/ 163654 w 305002"/>
                  <a:gd name="connsiteY2" fmla="*/ 173533 h 692519"/>
                  <a:gd name="connsiteX3" fmla="*/ 192620 w 305002"/>
                  <a:gd name="connsiteY3" fmla="*/ 258156 h 692519"/>
                  <a:gd name="connsiteX4" fmla="*/ 19342 w 305002"/>
                  <a:gd name="connsiteY4" fmla="*/ 692519 h 692519"/>
                  <a:gd name="connsiteX5" fmla="*/ 0 w 305002"/>
                  <a:gd name="connsiteY5" fmla="*/ 512959 h 692519"/>
                  <a:gd name="connsiteX6" fmla="*/ 141313 w 305002"/>
                  <a:gd name="connsiteY6" fmla="*/ 128491 h 692519"/>
                  <a:gd name="connsiteX7" fmla="*/ 251612 w 305002"/>
                  <a:gd name="connsiteY7" fmla="*/ 10647 h 692519"/>
                  <a:gd name="connsiteX8" fmla="*/ 267397 w 305002"/>
                  <a:gd name="connsiteY8" fmla="*/ 0 h 692519"/>
                  <a:gd name="connsiteX0" fmla="*/ 269142 w 306747"/>
                  <a:gd name="connsiteY0" fmla="*/ 0 h 692519"/>
                  <a:gd name="connsiteX1" fmla="*/ 306747 w 306747"/>
                  <a:gd name="connsiteY1" fmla="*/ 52026 h 692519"/>
                  <a:gd name="connsiteX2" fmla="*/ 165399 w 306747"/>
                  <a:gd name="connsiteY2" fmla="*/ 173533 h 692519"/>
                  <a:gd name="connsiteX3" fmla="*/ 194365 w 306747"/>
                  <a:gd name="connsiteY3" fmla="*/ 258156 h 692519"/>
                  <a:gd name="connsiteX4" fmla="*/ 21087 w 306747"/>
                  <a:gd name="connsiteY4" fmla="*/ 692519 h 692519"/>
                  <a:gd name="connsiteX5" fmla="*/ 1745 w 306747"/>
                  <a:gd name="connsiteY5" fmla="*/ 512959 h 692519"/>
                  <a:gd name="connsiteX6" fmla="*/ 143058 w 306747"/>
                  <a:gd name="connsiteY6" fmla="*/ 128491 h 692519"/>
                  <a:gd name="connsiteX7" fmla="*/ 253357 w 306747"/>
                  <a:gd name="connsiteY7" fmla="*/ 10647 h 692519"/>
                  <a:gd name="connsiteX8" fmla="*/ 269142 w 306747"/>
                  <a:gd name="connsiteY8" fmla="*/ 0 h 692519"/>
                  <a:gd name="connsiteX0" fmla="*/ 269142 w 306747"/>
                  <a:gd name="connsiteY0" fmla="*/ 0 h 692519"/>
                  <a:gd name="connsiteX1" fmla="*/ 306747 w 306747"/>
                  <a:gd name="connsiteY1" fmla="*/ 52026 h 692519"/>
                  <a:gd name="connsiteX2" fmla="*/ 165399 w 306747"/>
                  <a:gd name="connsiteY2" fmla="*/ 173533 h 692519"/>
                  <a:gd name="connsiteX3" fmla="*/ 194365 w 306747"/>
                  <a:gd name="connsiteY3" fmla="*/ 258156 h 692519"/>
                  <a:gd name="connsiteX4" fmla="*/ 21087 w 306747"/>
                  <a:gd name="connsiteY4" fmla="*/ 692519 h 692519"/>
                  <a:gd name="connsiteX5" fmla="*/ 1745 w 306747"/>
                  <a:gd name="connsiteY5" fmla="*/ 512959 h 692519"/>
                  <a:gd name="connsiteX6" fmla="*/ 143058 w 306747"/>
                  <a:gd name="connsiteY6" fmla="*/ 128491 h 692519"/>
                  <a:gd name="connsiteX7" fmla="*/ 253357 w 306747"/>
                  <a:gd name="connsiteY7" fmla="*/ 10647 h 692519"/>
                  <a:gd name="connsiteX8" fmla="*/ 269142 w 306747"/>
                  <a:gd name="connsiteY8" fmla="*/ 0 h 692519"/>
                  <a:gd name="connsiteX0" fmla="*/ 269142 w 306747"/>
                  <a:gd name="connsiteY0" fmla="*/ 0 h 692519"/>
                  <a:gd name="connsiteX1" fmla="*/ 306747 w 306747"/>
                  <a:gd name="connsiteY1" fmla="*/ 52026 h 692519"/>
                  <a:gd name="connsiteX2" fmla="*/ 165399 w 306747"/>
                  <a:gd name="connsiteY2" fmla="*/ 173533 h 692519"/>
                  <a:gd name="connsiteX3" fmla="*/ 194365 w 306747"/>
                  <a:gd name="connsiteY3" fmla="*/ 258156 h 692519"/>
                  <a:gd name="connsiteX4" fmla="*/ 21087 w 306747"/>
                  <a:gd name="connsiteY4" fmla="*/ 692519 h 692519"/>
                  <a:gd name="connsiteX5" fmla="*/ 1745 w 306747"/>
                  <a:gd name="connsiteY5" fmla="*/ 512959 h 692519"/>
                  <a:gd name="connsiteX6" fmla="*/ 143058 w 306747"/>
                  <a:gd name="connsiteY6" fmla="*/ 128491 h 692519"/>
                  <a:gd name="connsiteX7" fmla="*/ 253357 w 306747"/>
                  <a:gd name="connsiteY7" fmla="*/ 10647 h 692519"/>
                  <a:gd name="connsiteX8" fmla="*/ 269142 w 306747"/>
                  <a:gd name="connsiteY8" fmla="*/ 0 h 692519"/>
                  <a:gd name="connsiteX0" fmla="*/ 269142 w 306747"/>
                  <a:gd name="connsiteY0" fmla="*/ 0 h 692519"/>
                  <a:gd name="connsiteX1" fmla="*/ 306747 w 306747"/>
                  <a:gd name="connsiteY1" fmla="*/ 52026 h 692519"/>
                  <a:gd name="connsiteX2" fmla="*/ 165399 w 306747"/>
                  <a:gd name="connsiteY2" fmla="*/ 173533 h 692519"/>
                  <a:gd name="connsiteX3" fmla="*/ 194365 w 306747"/>
                  <a:gd name="connsiteY3" fmla="*/ 258156 h 692519"/>
                  <a:gd name="connsiteX4" fmla="*/ 21087 w 306747"/>
                  <a:gd name="connsiteY4" fmla="*/ 692519 h 692519"/>
                  <a:gd name="connsiteX5" fmla="*/ 1745 w 306747"/>
                  <a:gd name="connsiteY5" fmla="*/ 512959 h 692519"/>
                  <a:gd name="connsiteX6" fmla="*/ 143058 w 306747"/>
                  <a:gd name="connsiteY6" fmla="*/ 128491 h 692519"/>
                  <a:gd name="connsiteX7" fmla="*/ 253357 w 306747"/>
                  <a:gd name="connsiteY7" fmla="*/ 10647 h 692519"/>
                  <a:gd name="connsiteX8" fmla="*/ 269142 w 306747"/>
                  <a:gd name="connsiteY8" fmla="*/ 0 h 692519"/>
                  <a:gd name="connsiteX0" fmla="*/ 269142 w 306747"/>
                  <a:gd name="connsiteY0" fmla="*/ 0 h 692519"/>
                  <a:gd name="connsiteX1" fmla="*/ 306747 w 306747"/>
                  <a:gd name="connsiteY1" fmla="*/ 52026 h 692519"/>
                  <a:gd name="connsiteX2" fmla="*/ 165399 w 306747"/>
                  <a:gd name="connsiteY2" fmla="*/ 173533 h 692519"/>
                  <a:gd name="connsiteX3" fmla="*/ 194365 w 306747"/>
                  <a:gd name="connsiteY3" fmla="*/ 258156 h 692519"/>
                  <a:gd name="connsiteX4" fmla="*/ 21087 w 306747"/>
                  <a:gd name="connsiteY4" fmla="*/ 692519 h 692519"/>
                  <a:gd name="connsiteX5" fmla="*/ 1745 w 306747"/>
                  <a:gd name="connsiteY5" fmla="*/ 512959 h 692519"/>
                  <a:gd name="connsiteX6" fmla="*/ 143058 w 306747"/>
                  <a:gd name="connsiteY6" fmla="*/ 128491 h 692519"/>
                  <a:gd name="connsiteX7" fmla="*/ 253357 w 306747"/>
                  <a:gd name="connsiteY7" fmla="*/ 10647 h 692519"/>
                  <a:gd name="connsiteX8" fmla="*/ 269142 w 306747"/>
                  <a:gd name="connsiteY8" fmla="*/ 0 h 692519"/>
                  <a:gd name="connsiteX0" fmla="*/ 271904 w 309509"/>
                  <a:gd name="connsiteY0" fmla="*/ 0 h 697281"/>
                  <a:gd name="connsiteX1" fmla="*/ 309509 w 309509"/>
                  <a:gd name="connsiteY1" fmla="*/ 52026 h 697281"/>
                  <a:gd name="connsiteX2" fmla="*/ 168161 w 309509"/>
                  <a:gd name="connsiteY2" fmla="*/ 173533 h 697281"/>
                  <a:gd name="connsiteX3" fmla="*/ 197127 w 309509"/>
                  <a:gd name="connsiteY3" fmla="*/ 258156 h 697281"/>
                  <a:gd name="connsiteX4" fmla="*/ 35756 w 309509"/>
                  <a:gd name="connsiteY4" fmla="*/ 697281 h 697281"/>
                  <a:gd name="connsiteX5" fmla="*/ 4507 w 309509"/>
                  <a:gd name="connsiteY5" fmla="*/ 512959 h 697281"/>
                  <a:gd name="connsiteX6" fmla="*/ 145820 w 309509"/>
                  <a:gd name="connsiteY6" fmla="*/ 128491 h 697281"/>
                  <a:gd name="connsiteX7" fmla="*/ 256119 w 309509"/>
                  <a:gd name="connsiteY7" fmla="*/ 10647 h 697281"/>
                  <a:gd name="connsiteX8" fmla="*/ 271904 w 309509"/>
                  <a:gd name="connsiteY8" fmla="*/ 0 h 697281"/>
                  <a:gd name="connsiteX0" fmla="*/ 272497 w 310102"/>
                  <a:gd name="connsiteY0" fmla="*/ 0 h 697281"/>
                  <a:gd name="connsiteX1" fmla="*/ 310102 w 310102"/>
                  <a:gd name="connsiteY1" fmla="*/ 52026 h 697281"/>
                  <a:gd name="connsiteX2" fmla="*/ 168754 w 310102"/>
                  <a:gd name="connsiteY2" fmla="*/ 173533 h 697281"/>
                  <a:gd name="connsiteX3" fmla="*/ 197720 w 310102"/>
                  <a:gd name="connsiteY3" fmla="*/ 258156 h 697281"/>
                  <a:gd name="connsiteX4" fmla="*/ 36349 w 310102"/>
                  <a:gd name="connsiteY4" fmla="*/ 697281 h 697281"/>
                  <a:gd name="connsiteX5" fmla="*/ 5100 w 310102"/>
                  <a:gd name="connsiteY5" fmla="*/ 512959 h 697281"/>
                  <a:gd name="connsiteX6" fmla="*/ 146413 w 310102"/>
                  <a:gd name="connsiteY6" fmla="*/ 128491 h 697281"/>
                  <a:gd name="connsiteX7" fmla="*/ 256712 w 310102"/>
                  <a:gd name="connsiteY7" fmla="*/ 10647 h 697281"/>
                  <a:gd name="connsiteX8" fmla="*/ 272497 w 310102"/>
                  <a:gd name="connsiteY8" fmla="*/ 0 h 697281"/>
                  <a:gd name="connsiteX0" fmla="*/ 268260 w 305865"/>
                  <a:gd name="connsiteY0" fmla="*/ 0 h 697281"/>
                  <a:gd name="connsiteX1" fmla="*/ 305865 w 305865"/>
                  <a:gd name="connsiteY1" fmla="*/ 52026 h 697281"/>
                  <a:gd name="connsiteX2" fmla="*/ 164517 w 305865"/>
                  <a:gd name="connsiteY2" fmla="*/ 173533 h 697281"/>
                  <a:gd name="connsiteX3" fmla="*/ 193483 w 305865"/>
                  <a:gd name="connsiteY3" fmla="*/ 258156 h 697281"/>
                  <a:gd name="connsiteX4" fmla="*/ 32112 w 305865"/>
                  <a:gd name="connsiteY4" fmla="*/ 697281 h 697281"/>
                  <a:gd name="connsiteX5" fmla="*/ 5625 w 305865"/>
                  <a:gd name="connsiteY5" fmla="*/ 470096 h 697281"/>
                  <a:gd name="connsiteX6" fmla="*/ 142176 w 305865"/>
                  <a:gd name="connsiteY6" fmla="*/ 128491 h 697281"/>
                  <a:gd name="connsiteX7" fmla="*/ 252475 w 305865"/>
                  <a:gd name="connsiteY7" fmla="*/ 10647 h 697281"/>
                  <a:gd name="connsiteX8" fmla="*/ 268260 w 305865"/>
                  <a:gd name="connsiteY8" fmla="*/ 0 h 697281"/>
                  <a:gd name="connsiteX0" fmla="*/ 268260 w 305865"/>
                  <a:gd name="connsiteY0" fmla="*/ 0 h 697281"/>
                  <a:gd name="connsiteX1" fmla="*/ 305865 w 305865"/>
                  <a:gd name="connsiteY1" fmla="*/ 52026 h 697281"/>
                  <a:gd name="connsiteX2" fmla="*/ 164517 w 305865"/>
                  <a:gd name="connsiteY2" fmla="*/ 173533 h 697281"/>
                  <a:gd name="connsiteX3" fmla="*/ 193483 w 305865"/>
                  <a:gd name="connsiteY3" fmla="*/ 258156 h 697281"/>
                  <a:gd name="connsiteX4" fmla="*/ 32112 w 305865"/>
                  <a:gd name="connsiteY4" fmla="*/ 697281 h 697281"/>
                  <a:gd name="connsiteX5" fmla="*/ 5625 w 305865"/>
                  <a:gd name="connsiteY5" fmla="*/ 470096 h 697281"/>
                  <a:gd name="connsiteX6" fmla="*/ 142176 w 305865"/>
                  <a:gd name="connsiteY6" fmla="*/ 128491 h 697281"/>
                  <a:gd name="connsiteX7" fmla="*/ 252475 w 305865"/>
                  <a:gd name="connsiteY7" fmla="*/ 10647 h 697281"/>
                  <a:gd name="connsiteX8" fmla="*/ 268260 w 305865"/>
                  <a:gd name="connsiteY8" fmla="*/ 0 h 697281"/>
                  <a:gd name="connsiteX0" fmla="*/ 269228 w 306833"/>
                  <a:gd name="connsiteY0" fmla="*/ 0 h 682994"/>
                  <a:gd name="connsiteX1" fmla="*/ 306833 w 306833"/>
                  <a:gd name="connsiteY1" fmla="*/ 52026 h 682994"/>
                  <a:gd name="connsiteX2" fmla="*/ 165485 w 306833"/>
                  <a:gd name="connsiteY2" fmla="*/ 173533 h 682994"/>
                  <a:gd name="connsiteX3" fmla="*/ 194451 w 306833"/>
                  <a:gd name="connsiteY3" fmla="*/ 258156 h 682994"/>
                  <a:gd name="connsiteX4" fmla="*/ 28317 w 306833"/>
                  <a:gd name="connsiteY4" fmla="*/ 682994 h 682994"/>
                  <a:gd name="connsiteX5" fmla="*/ 6593 w 306833"/>
                  <a:gd name="connsiteY5" fmla="*/ 470096 h 682994"/>
                  <a:gd name="connsiteX6" fmla="*/ 143144 w 306833"/>
                  <a:gd name="connsiteY6" fmla="*/ 128491 h 682994"/>
                  <a:gd name="connsiteX7" fmla="*/ 253443 w 306833"/>
                  <a:gd name="connsiteY7" fmla="*/ 10647 h 682994"/>
                  <a:gd name="connsiteX8" fmla="*/ 269228 w 306833"/>
                  <a:gd name="connsiteY8" fmla="*/ 0 h 682994"/>
                  <a:gd name="connsiteX0" fmla="*/ 269228 w 306833"/>
                  <a:gd name="connsiteY0" fmla="*/ 0 h 682994"/>
                  <a:gd name="connsiteX1" fmla="*/ 306833 w 306833"/>
                  <a:gd name="connsiteY1" fmla="*/ 52026 h 682994"/>
                  <a:gd name="connsiteX2" fmla="*/ 165485 w 306833"/>
                  <a:gd name="connsiteY2" fmla="*/ 173533 h 682994"/>
                  <a:gd name="connsiteX3" fmla="*/ 194451 w 306833"/>
                  <a:gd name="connsiteY3" fmla="*/ 258156 h 682994"/>
                  <a:gd name="connsiteX4" fmla="*/ 28317 w 306833"/>
                  <a:gd name="connsiteY4" fmla="*/ 682994 h 682994"/>
                  <a:gd name="connsiteX5" fmla="*/ 6593 w 306833"/>
                  <a:gd name="connsiteY5" fmla="*/ 470096 h 682994"/>
                  <a:gd name="connsiteX6" fmla="*/ 143144 w 306833"/>
                  <a:gd name="connsiteY6" fmla="*/ 128491 h 682994"/>
                  <a:gd name="connsiteX7" fmla="*/ 236774 w 306833"/>
                  <a:gd name="connsiteY7" fmla="*/ 17791 h 682994"/>
                  <a:gd name="connsiteX8" fmla="*/ 269228 w 306833"/>
                  <a:gd name="connsiteY8" fmla="*/ 0 h 682994"/>
                  <a:gd name="connsiteX0" fmla="*/ 269228 w 306833"/>
                  <a:gd name="connsiteY0" fmla="*/ 0 h 682994"/>
                  <a:gd name="connsiteX1" fmla="*/ 306833 w 306833"/>
                  <a:gd name="connsiteY1" fmla="*/ 52026 h 682994"/>
                  <a:gd name="connsiteX2" fmla="*/ 165485 w 306833"/>
                  <a:gd name="connsiteY2" fmla="*/ 173533 h 682994"/>
                  <a:gd name="connsiteX3" fmla="*/ 194451 w 306833"/>
                  <a:gd name="connsiteY3" fmla="*/ 258156 h 682994"/>
                  <a:gd name="connsiteX4" fmla="*/ 28317 w 306833"/>
                  <a:gd name="connsiteY4" fmla="*/ 682994 h 682994"/>
                  <a:gd name="connsiteX5" fmla="*/ 6593 w 306833"/>
                  <a:gd name="connsiteY5" fmla="*/ 470096 h 682994"/>
                  <a:gd name="connsiteX6" fmla="*/ 143144 w 306833"/>
                  <a:gd name="connsiteY6" fmla="*/ 128491 h 682994"/>
                  <a:gd name="connsiteX7" fmla="*/ 239155 w 306833"/>
                  <a:gd name="connsiteY7" fmla="*/ 10647 h 682994"/>
                  <a:gd name="connsiteX8" fmla="*/ 269228 w 306833"/>
                  <a:gd name="connsiteY8" fmla="*/ 0 h 682994"/>
                  <a:gd name="connsiteX0" fmla="*/ 269228 w 306833"/>
                  <a:gd name="connsiteY0" fmla="*/ 0 h 682994"/>
                  <a:gd name="connsiteX1" fmla="*/ 306833 w 306833"/>
                  <a:gd name="connsiteY1" fmla="*/ 52026 h 682994"/>
                  <a:gd name="connsiteX2" fmla="*/ 165485 w 306833"/>
                  <a:gd name="connsiteY2" fmla="*/ 173533 h 682994"/>
                  <a:gd name="connsiteX3" fmla="*/ 194451 w 306833"/>
                  <a:gd name="connsiteY3" fmla="*/ 258156 h 682994"/>
                  <a:gd name="connsiteX4" fmla="*/ 28317 w 306833"/>
                  <a:gd name="connsiteY4" fmla="*/ 682994 h 682994"/>
                  <a:gd name="connsiteX5" fmla="*/ 6593 w 306833"/>
                  <a:gd name="connsiteY5" fmla="*/ 470096 h 682994"/>
                  <a:gd name="connsiteX6" fmla="*/ 143144 w 306833"/>
                  <a:gd name="connsiteY6" fmla="*/ 128491 h 682994"/>
                  <a:gd name="connsiteX7" fmla="*/ 239155 w 306833"/>
                  <a:gd name="connsiteY7" fmla="*/ 10647 h 682994"/>
                  <a:gd name="connsiteX8" fmla="*/ 269228 w 306833"/>
                  <a:gd name="connsiteY8" fmla="*/ 0 h 682994"/>
                  <a:gd name="connsiteX0" fmla="*/ 268896 w 306501"/>
                  <a:gd name="connsiteY0" fmla="*/ 0 h 682994"/>
                  <a:gd name="connsiteX1" fmla="*/ 306501 w 306501"/>
                  <a:gd name="connsiteY1" fmla="*/ 52026 h 682994"/>
                  <a:gd name="connsiteX2" fmla="*/ 165153 w 306501"/>
                  <a:gd name="connsiteY2" fmla="*/ 173533 h 682994"/>
                  <a:gd name="connsiteX3" fmla="*/ 194119 w 306501"/>
                  <a:gd name="connsiteY3" fmla="*/ 258156 h 682994"/>
                  <a:gd name="connsiteX4" fmla="*/ 27985 w 306501"/>
                  <a:gd name="connsiteY4" fmla="*/ 682994 h 682994"/>
                  <a:gd name="connsiteX5" fmla="*/ 6261 w 306501"/>
                  <a:gd name="connsiteY5" fmla="*/ 470096 h 682994"/>
                  <a:gd name="connsiteX6" fmla="*/ 138049 w 306501"/>
                  <a:gd name="connsiteY6" fmla="*/ 128491 h 682994"/>
                  <a:gd name="connsiteX7" fmla="*/ 238823 w 306501"/>
                  <a:gd name="connsiteY7" fmla="*/ 10647 h 682994"/>
                  <a:gd name="connsiteX8" fmla="*/ 268896 w 306501"/>
                  <a:gd name="connsiteY8" fmla="*/ 0 h 682994"/>
                  <a:gd name="connsiteX0" fmla="*/ 274912 w 312517"/>
                  <a:gd name="connsiteY0" fmla="*/ 0 h 697282"/>
                  <a:gd name="connsiteX1" fmla="*/ 312517 w 312517"/>
                  <a:gd name="connsiteY1" fmla="*/ 52026 h 697282"/>
                  <a:gd name="connsiteX2" fmla="*/ 171169 w 312517"/>
                  <a:gd name="connsiteY2" fmla="*/ 173533 h 697282"/>
                  <a:gd name="connsiteX3" fmla="*/ 200135 w 312517"/>
                  <a:gd name="connsiteY3" fmla="*/ 258156 h 697282"/>
                  <a:gd name="connsiteX4" fmla="*/ 14951 w 312517"/>
                  <a:gd name="connsiteY4" fmla="*/ 697282 h 697282"/>
                  <a:gd name="connsiteX5" fmla="*/ 12277 w 312517"/>
                  <a:gd name="connsiteY5" fmla="*/ 470096 h 697282"/>
                  <a:gd name="connsiteX6" fmla="*/ 144065 w 312517"/>
                  <a:gd name="connsiteY6" fmla="*/ 128491 h 697282"/>
                  <a:gd name="connsiteX7" fmla="*/ 244839 w 312517"/>
                  <a:gd name="connsiteY7" fmla="*/ 10647 h 697282"/>
                  <a:gd name="connsiteX8" fmla="*/ 274912 w 312517"/>
                  <a:gd name="connsiteY8" fmla="*/ 0 h 697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2517" h="697282">
                    <a:moveTo>
                      <a:pt x="274912" y="0"/>
                    </a:moveTo>
                    <a:lnTo>
                      <a:pt x="312517" y="52026"/>
                    </a:lnTo>
                    <a:lnTo>
                      <a:pt x="171169" y="173533"/>
                    </a:lnTo>
                    <a:lnTo>
                      <a:pt x="200135" y="258156"/>
                    </a:lnTo>
                    <a:cubicBezTo>
                      <a:pt x="80463" y="405325"/>
                      <a:pt x="48897" y="547732"/>
                      <a:pt x="14951" y="697282"/>
                    </a:cubicBezTo>
                    <a:cubicBezTo>
                      <a:pt x="1360" y="639811"/>
                      <a:pt x="-9242" y="564895"/>
                      <a:pt x="12277" y="470096"/>
                    </a:cubicBezTo>
                    <a:cubicBezTo>
                      <a:pt x="33796" y="375298"/>
                      <a:pt x="52428" y="292377"/>
                      <a:pt x="144065" y="128491"/>
                    </a:cubicBezTo>
                    <a:cubicBezTo>
                      <a:pt x="192614" y="54384"/>
                      <a:pt x="214225" y="41445"/>
                      <a:pt x="244839" y="10647"/>
                    </a:cubicBezTo>
                    <a:cubicBezTo>
                      <a:pt x="250895" y="7098"/>
                      <a:pt x="268856" y="3549"/>
                      <a:pt x="274912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6" name="四角形: 上の 2 つの角を丸める 435">
                <a:extLst>
                  <a:ext uri="{FF2B5EF4-FFF2-40B4-BE49-F238E27FC236}">
                    <a16:creationId xmlns:a16="http://schemas.microsoft.com/office/drawing/2014/main" id="{E5FEC4A9-06F4-4FB1-A274-F576FD4A4734}"/>
                  </a:ext>
                </a:extLst>
              </p:cNvPr>
              <p:cNvSpPr/>
              <p:nvPr/>
            </p:nvSpPr>
            <p:spPr>
              <a:xfrm>
                <a:off x="983777" y="2629771"/>
                <a:ext cx="181463" cy="900900"/>
              </a:xfrm>
              <a:prstGeom prst="round2SameRect">
                <a:avLst>
                  <a:gd name="adj1" fmla="val 40288"/>
                  <a:gd name="adj2" fmla="val 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7" name="フリーフォーム: 図形 436">
                <a:extLst>
                  <a:ext uri="{FF2B5EF4-FFF2-40B4-BE49-F238E27FC236}">
                    <a16:creationId xmlns:a16="http://schemas.microsoft.com/office/drawing/2014/main" id="{3F6CF628-0710-444F-BA88-079BC1B74170}"/>
                  </a:ext>
                </a:extLst>
              </p:cNvPr>
              <p:cNvSpPr/>
              <p:nvPr/>
            </p:nvSpPr>
            <p:spPr>
              <a:xfrm flipH="1">
                <a:off x="1013973" y="2584534"/>
                <a:ext cx="328822" cy="947738"/>
              </a:xfrm>
              <a:custGeom>
                <a:avLst/>
                <a:gdLst>
                  <a:gd name="connsiteX0" fmla="*/ 42070 w 328822"/>
                  <a:gd name="connsiteY0" fmla="*/ 0 h 947738"/>
                  <a:gd name="connsiteX1" fmla="*/ 286752 w 328822"/>
                  <a:gd name="connsiteY1" fmla="*/ 0 h 947738"/>
                  <a:gd name="connsiteX2" fmla="*/ 315902 w 328822"/>
                  <a:gd name="connsiteY2" fmla="*/ 43235 h 947738"/>
                  <a:gd name="connsiteX3" fmla="*/ 328822 w 328822"/>
                  <a:gd name="connsiteY3" fmla="*/ 107231 h 947738"/>
                  <a:gd name="connsiteX4" fmla="*/ 328822 w 328822"/>
                  <a:gd name="connsiteY4" fmla="*/ 947738 h 947738"/>
                  <a:gd name="connsiteX5" fmla="*/ 0 w 328822"/>
                  <a:gd name="connsiteY5" fmla="*/ 947738 h 947738"/>
                  <a:gd name="connsiteX6" fmla="*/ 0 w 328822"/>
                  <a:gd name="connsiteY6" fmla="*/ 107231 h 947738"/>
                  <a:gd name="connsiteX7" fmla="*/ 12920 w 328822"/>
                  <a:gd name="connsiteY7" fmla="*/ 43235 h 947738"/>
                  <a:gd name="connsiteX0" fmla="*/ 315902 w 407342"/>
                  <a:gd name="connsiteY0" fmla="*/ 43235 h 947738"/>
                  <a:gd name="connsiteX1" fmla="*/ 328822 w 407342"/>
                  <a:gd name="connsiteY1" fmla="*/ 107231 h 947738"/>
                  <a:gd name="connsiteX2" fmla="*/ 328822 w 407342"/>
                  <a:gd name="connsiteY2" fmla="*/ 947738 h 947738"/>
                  <a:gd name="connsiteX3" fmla="*/ 0 w 407342"/>
                  <a:gd name="connsiteY3" fmla="*/ 947738 h 947738"/>
                  <a:gd name="connsiteX4" fmla="*/ 0 w 407342"/>
                  <a:gd name="connsiteY4" fmla="*/ 107231 h 947738"/>
                  <a:gd name="connsiteX5" fmla="*/ 12920 w 407342"/>
                  <a:gd name="connsiteY5" fmla="*/ 43235 h 947738"/>
                  <a:gd name="connsiteX6" fmla="*/ 42070 w 407342"/>
                  <a:gd name="connsiteY6" fmla="*/ 0 h 947738"/>
                  <a:gd name="connsiteX7" fmla="*/ 286752 w 407342"/>
                  <a:gd name="connsiteY7" fmla="*/ 0 h 947738"/>
                  <a:gd name="connsiteX8" fmla="*/ 407342 w 407342"/>
                  <a:gd name="connsiteY8" fmla="*/ 134675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  <a:gd name="connsiteX7" fmla="*/ 286752 w 328822"/>
                  <a:gd name="connsiteY7" fmla="*/ 0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8822" h="947738">
                    <a:moveTo>
                      <a:pt x="315902" y="43235"/>
                    </a:moveTo>
                    <a:cubicBezTo>
                      <a:pt x="324222" y="62905"/>
                      <a:pt x="328822" y="84531"/>
                      <a:pt x="328822" y="107231"/>
                    </a:cubicBezTo>
                    <a:lnTo>
                      <a:pt x="328822" y="947738"/>
                    </a:lnTo>
                    <a:lnTo>
                      <a:pt x="0" y="947738"/>
                    </a:lnTo>
                    <a:lnTo>
                      <a:pt x="0" y="107231"/>
                    </a:lnTo>
                    <a:cubicBezTo>
                      <a:pt x="0" y="84531"/>
                      <a:pt x="4601" y="62905"/>
                      <a:pt x="12920" y="43235"/>
                    </a:cubicBezTo>
                    <a:lnTo>
                      <a:pt x="42070" y="0"/>
                    </a:lnTo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38" name="グループ化 437">
                <a:extLst>
                  <a:ext uri="{FF2B5EF4-FFF2-40B4-BE49-F238E27FC236}">
                    <a16:creationId xmlns:a16="http://schemas.microsoft.com/office/drawing/2014/main" id="{3CE96C09-F3C9-4192-BF2A-577132DD6E15}"/>
                  </a:ext>
                </a:extLst>
              </p:cNvPr>
              <p:cNvGrpSpPr/>
              <p:nvPr/>
            </p:nvGrpSpPr>
            <p:grpSpPr>
              <a:xfrm rot="1800000">
                <a:off x="811292" y="2537748"/>
                <a:ext cx="132569" cy="289146"/>
                <a:chOff x="812816" y="2532982"/>
                <a:chExt cx="224851" cy="289146"/>
              </a:xfrm>
            </p:grpSpPr>
            <p:sp>
              <p:nvSpPr>
                <p:cNvPr id="439" name="フリーフォーム: 図形 438">
                  <a:extLst>
                    <a:ext uri="{FF2B5EF4-FFF2-40B4-BE49-F238E27FC236}">
                      <a16:creationId xmlns:a16="http://schemas.microsoft.com/office/drawing/2014/main" id="{58BC62F3-181D-4817-957E-5FEB3B4B09E1}"/>
                    </a:ext>
                  </a:extLst>
                </p:cNvPr>
                <p:cNvSpPr/>
                <p:nvPr/>
              </p:nvSpPr>
              <p:spPr>
                <a:xfrm rot="4125484" flipH="1">
                  <a:off x="801550" y="2626873"/>
                  <a:ext cx="243721" cy="146789"/>
                </a:xfrm>
                <a:custGeom>
                  <a:avLst/>
                  <a:gdLst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220280 w 1164128"/>
                    <a:gd name="connsiteY2" fmla="*/ 22985 h 881064"/>
                    <a:gd name="connsiteX3" fmla="*/ 1164128 w 1164128"/>
                    <a:gd name="connsiteY3" fmla="*/ 299901 h 881064"/>
                    <a:gd name="connsiteX4" fmla="*/ 1164128 w 1164128"/>
                    <a:gd name="connsiteY4" fmla="*/ 585923 h 881064"/>
                    <a:gd name="connsiteX5" fmla="*/ 207781 w 1164128"/>
                    <a:gd name="connsiteY5" fmla="*/ 866507 h 881064"/>
                    <a:gd name="connsiteX6" fmla="*/ 203241 w 1164128"/>
                    <a:gd name="connsiteY6" fmla="*/ 869567 h 881064"/>
                    <a:gd name="connsiteX7" fmla="*/ 146296 w 1164128"/>
                    <a:gd name="connsiteY7" fmla="*/ 881064 h 881064"/>
                    <a:gd name="connsiteX8" fmla="*/ 0 w 1164128"/>
                    <a:gd name="connsiteY8" fmla="*/ 734768 h 881064"/>
                    <a:gd name="connsiteX9" fmla="*/ 0 w 1164128"/>
                    <a:gd name="connsiteY9" fmla="*/ 146296 h 881064"/>
                    <a:gd name="connsiteX10" fmla="*/ 146296 w 1164128"/>
                    <a:gd name="connsiteY10" fmla="*/ 0 h 881064"/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1164128 w 1164128"/>
                    <a:gd name="connsiteY2" fmla="*/ 299901 h 881064"/>
                    <a:gd name="connsiteX3" fmla="*/ 1164128 w 1164128"/>
                    <a:gd name="connsiteY3" fmla="*/ 585923 h 881064"/>
                    <a:gd name="connsiteX4" fmla="*/ 207781 w 1164128"/>
                    <a:gd name="connsiteY4" fmla="*/ 866507 h 881064"/>
                    <a:gd name="connsiteX5" fmla="*/ 203241 w 1164128"/>
                    <a:gd name="connsiteY5" fmla="*/ 869567 h 881064"/>
                    <a:gd name="connsiteX6" fmla="*/ 146296 w 1164128"/>
                    <a:gd name="connsiteY6" fmla="*/ 881064 h 881064"/>
                    <a:gd name="connsiteX7" fmla="*/ 0 w 1164128"/>
                    <a:gd name="connsiteY7" fmla="*/ 734768 h 881064"/>
                    <a:gd name="connsiteX8" fmla="*/ 0 w 1164128"/>
                    <a:gd name="connsiteY8" fmla="*/ 146296 h 881064"/>
                    <a:gd name="connsiteX9" fmla="*/ 146296 w 1164128"/>
                    <a:gd name="connsiteY9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203241 w 1164128"/>
                    <a:gd name="connsiteY4" fmla="*/ 869567 h 881064"/>
                    <a:gd name="connsiteX5" fmla="*/ 146296 w 1164128"/>
                    <a:gd name="connsiteY5" fmla="*/ 881064 h 881064"/>
                    <a:gd name="connsiteX6" fmla="*/ 0 w 1164128"/>
                    <a:gd name="connsiteY6" fmla="*/ 734768 h 881064"/>
                    <a:gd name="connsiteX7" fmla="*/ 0 w 1164128"/>
                    <a:gd name="connsiteY7" fmla="*/ 146296 h 881064"/>
                    <a:gd name="connsiteX8" fmla="*/ 146296 w 1164128"/>
                    <a:gd name="connsiteY8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146296 w 1164128"/>
                    <a:gd name="connsiteY4" fmla="*/ 881064 h 881064"/>
                    <a:gd name="connsiteX5" fmla="*/ 0 w 1164128"/>
                    <a:gd name="connsiteY5" fmla="*/ 734768 h 881064"/>
                    <a:gd name="connsiteX6" fmla="*/ 0 w 1164128"/>
                    <a:gd name="connsiteY6" fmla="*/ 146296 h 881064"/>
                    <a:gd name="connsiteX7" fmla="*/ 146296 w 1164128"/>
                    <a:gd name="connsiteY7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146296 w 1164128"/>
                    <a:gd name="connsiteY3" fmla="*/ 881064 h 881064"/>
                    <a:gd name="connsiteX4" fmla="*/ 0 w 1164128"/>
                    <a:gd name="connsiteY4" fmla="*/ 734768 h 881064"/>
                    <a:gd name="connsiteX5" fmla="*/ 0 w 1164128"/>
                    <a:gd name="connsiteY5" fmla="*/ 146296 h 881064"/>
                    <a:gd name="connsiteX6" fmla="*/ 146296 w 1164128"/>
                    <a:gd name="connsiteY6" fmla="*/ 0 h 8810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64128" h="881064">
                      <a:moveTo>
                        <a:pt x="146296" y="0"/>
                      </a:moveTo>
                      <a:cubicBezTo>
                        <a:pt x="340317" y="25601"/>
                        <a:pt x="994489" y="202247"/>
                        <a:pt x="1164128" y="299901"/>
                      </a:cubicBezTo>
                      <a:lnTo>
                        <a:pt x="1164128" y="585923"/>
                      </a:lnTo>
                      <a:lnTo>
                        <a:pt x="146296" y="881064"/>
                      </a:lnTo>
                      <a:cubicBezTo>
                        <a:pt x="65499" y="881064"/>
                        <a:pt x="0" y="815565"/>
                        <a:pt x="0" y="734768"/>
                      </a:cubicBezTo>
                      <a:lnTo>
                        <a:pt x="0" y="146296"/>
                      </a:lnTo>
                      <a:cubicBezTo>
                        <a:pt x="0" y="65499"/>
                        <a:pt x="65499" y="0"/>
                        <a:pt x="146296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0" name="フリーフォーム: 図形 439">
                  <a:extLst>
                    <a:ext uri="{FF2B5EF4-FFF2-40B4-BE49-F238E27FC236}">
                      <a16:creationId xmlns:a16="http://schemas.microsoft.com/office/drawing/2014/main" id="{76746E8E-0CAC-4084-A50A-5AF8D977A7CC}"/>
                    </a:ext>
                  </a:extLst>
                </p:cNvPr>
                <p:cNvSpPr/>
                <p:nvPr/>
              </p:nvSpPr>
              <p:spPr>
                <a:xfrm flipH="1">
                  <a:off x="863771" y="2532982"/>
                  <a:ext cx="173896" cy="149340"/>
                </a:xfrm>
                <a:custGeom>
                  <a:avLst/>
                  <a:gdLst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220280 w 1164128"/>
                    <a:gd name="connsiteY2" fmla="*/ 22985 h 881064"/>
                    <a:gd name="connsiteX3" fmla="*/ 1164128 w 1164128"/>
                    <a:gd name="connsiteY3" fmla="*/ 299901 h 881064"/>
                    <a:gd name="connsiteX4" fmla="*/ 1164128 w 1164128"/>
                    <a:gd name="connsiteY4" fmla="*/ 585923 h 881064"/>
                    <a:gd name="connsiteX5" fmla="*/ 207781 w 1164128"/>
                    <a:gd name="connsiteY5" fmla="*/ 866507 h 881064"/>
                    <a:gd name="connsiteX6" fmla="*/ 203241 w 1164128"/>
                    <a:gd name="connsiteY6" fmla="*/ 869567 h 881064"/>
                    <a:gd name="connsiteX7" fmla="*/ 146296 w 1164128"/>
                    <a:gd name="connsiteY7" fmla="*/ 881064 h 881064"/>
                    <a:gd name="connsiteX8" fmla="*/ 0 w 1164128"/>
                    <a:gd name="connsiteY8" fmla="*/ 734768 h 881064"/>
                    <a:gd name="connsiteX9" fmla="*/ 0 w 1164128"/>
                    <a:gd name="connsiteY9" fmla="*/ 146296 h 881064"/>
                    <a:gd name="connsiteX10" fmla="*/ 146296 w 1164128"/>
                    <a:gd name="connsiteY10" fmla="*/ 0 h 881064"/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1164128 w 1164128"/>
                    <a:gd name="connsiteY2" fmla="*/ 299901 h 881064"/>
                    <a:gd name="connsiteX3" fmla="*/ 1164128 w 1164128"/>
                    <a:gd name="connsiteY3" fmla="*/ 585923 h 881064"/>
                    <a:gd name="connsiteX4" fmla="*/ 207781 w 1164128"/>
                    <a:gd name="connsiteY4" fmla="*/ 866507 h 881064"/>
                    <a:gd name="connsiteX5" fmla="*/ 203241 w 1164128"/>
                    <a:gd name="connsiteY5" fmla="*/ 869567 h 881064"/>
                    <a:gd name="connsiteX6" fmla="*/ 146296 w 1164128"/>
                    <a:gd name="connsiteY6" fmla="*/ 881064 h 881064"/>
                    <a:gd name="connsiteX7" fmla="*/ 0 w 1164128"/>
                    <a:gd name="connsiteY7" fmla="*/ 734768 h 881064"/>
                    <a:gd name="connsiteX8" fmla="*/ 0 w 1164128"/>
                    <a:gd name="connsiteY8" fmla="*/ 146296 h 881064"/>
                    <a:gd name="connsiteX9" fmla="*/ 146296 w 1164128"/>
                    <a:gd name="connsiteY9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203241 w 1164128"/>
                    <a:gd name="connsiteY4" fmla="*/ 869567 h 881064"/>
                    <a:gd name="connsiteX5" fmla="*/ 146296 w 1164128"/>
                    <a:gd name="connsiteY5" fmla="*/ 881064 h 881064"/>
                    <a:gd name="connsiteX6" fmla="*/ 0 w 1164128"/>
                    <a:gd name="connsiteY6" fmla="*/ 734768 h 881064"/>
                    <a:gd name="connsiteX7" fmla="*/ 0 w 1164128"/>
                    <a:gd name="connsiteY7" fmla="*/ 146296 h 881064"/>
                    <a:gd name="connsiteX8" fmla="*/ 146296 w 1164128"/>
                    <a:gd name="connsiteY8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146296 w 1164128"/>
                    <a:gd name="connsiteY4" fmla="*/ 881064 h 881064"/>
                    <a:gd name="connsiteX5" fmla="*/ 0 w 1164128"/>
                    <a:gd name="connsiteY5" fmla="*/ 734768 h 881064"/>
                    <a:gd name="connsiteX6" fmla="*/ 0 w 1164128"/>
                    <a:gd name="connsiteY6" fmla="*/ 146296 h 881064"/>
                    <a:gd name="connsiteX7" fmla="*/ 146296 w 1164128"/>
                    <a:gd name="connsiteY7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146296 w 1164128"/>
                    <a:gd name="connsiteY3" fmla="*/ 881064 h 881064"/>
                    <a:gd name="connsiteX4" fmla="*/ 0 w 1164128"/>
                    <a:gd name="connsiteY4" fmla="*/ 734768 h 881064"/>
                    <a:gd name="connsiteX5" fmla="*/ 0 w 1164128"/>
                    <a:gd name="connsiteY5" fmla="*/ 146296 h 881064"/>
                    <a:gd name="connsiteX6" fmla="*/ 146296 w 1164128"/>
                    <a:gd name="connsiteY6" fmla="*/ 0 h 8810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64128" h="881064">
                      <a:moveTo>
                        <a:pt x="146296" y="0"/>
                      </a:moveTo>
                      <a:cubicBezTo>
                        <a:pt x="340317" y="25601"/>
                        <a:pt x="994489" y="202247"/>
                        <a:pt x="1164128" y="299901"/>
                      </a:cubicBezTo>
                      <a:lnTo>
                        <a:pt x="1164128" y="585923"/>
                      </a:lnTo>
                      <a:lnTo>
                        <a:pt x="146296" y="881064"/>
                      </a:lnTo>
                      <a:cubicBezTo>
                        <a:pt x="65499" y="881064"/>
                        <a:pt x="0" y="815565"/>
                        <a:pt x="0" y="734768"/>
                      </a:cubicBezTo>
                      <a:lnTo>
                        <a:pt x="0" y="146296"/>
                      </a:lnTo>
                      <a:cubicBezTo>
                        <a:pt x="0" y="65499"/>
                        <a:pt x="65499" y="0"/>
                        <a:pt x="146296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1" name="四角形: 角を丸くする 440">
                  <a:extLst>
                    <a:ext uri="{FF2B5EF4-FFF2-40B4-BE49-F238E27FC236}">
                      <a16:creationId xmlns:a16="http://schemas.microsoft.com/office/drawing/2014/main" id="{9251EF6E-0D04-4340-8AE2-6CA82309AA92}"/>
                    </a:ext>
                  </a:extLst>
                </p:cNvPr>
                <p:cNvSpPr/>
                <p:nvPr/>
              </p:nvSpPr>
              <p:spPr>
                <a:xfrm>
                  <a:off x="812816" y="2558646"/>
                  <a:ext cx="86472" cy="95710"/>
                </a:xfrm>
                <a:prstGeom prst="roundRect">
                  <a:avLst>
                    <a:gd name="adj" fmla="val 3119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42" name="楕円 441">
                <a:extLst>
                  <a:ext uri="{FF2B5EF4-FFF2-40B4-BE49-F238E27FC236}">
                    <a16:creationId xmlns:a16="http://schemas.microsoft.com/office/drawing/2014/main" id="{2B2B5BC4-4394-4E32-968F-9A13814EEC99}"/>
                  </a:ext>
                </a:extLst>
              </p:cNvPr>
              <p:cNvSpPr/>
              <p:nvPr/>
            </p:nvSpPr>
            <p:spPr>
              <a:xfrm>
                <a:off x="805261" y="3354340"/>
                <a:ext cx="45719" cy="85725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69" name="円: 塗りつぶしなし 168">
              <a:extLst>
                <a:ext uri="{FF2B5EF4-FFF2-40B4-BE49-F238E27FC236}">
                  <a16:creationId xmlns:a16="http://schemas.microsoft.com/office/drawing/2014/main" id="{45F85286-FB6F-4D36-9476-ACDD6148F43D}"/>
                </a:ext>
              </a:extLst>
            </p:cNvPr>
            <p:cNvSpPr/>
            <p:nvPr/>
          </p:nvSpPr>
          <p:spPr>
            <a:xfrm rot="18894682">
              <a:off x="1728522" y="1850918"/>
              <a:ext cx="546687" cy="297548"/>
            </a:xfrm>
            <a:prstGeom prst="donut">
              <a:avLst>
                <a:gd name="adj" fmla="val 54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70" name="グループ化 169">
              <a:extLst>
                <a:ext uri="{FF2B5EF4-FFF2-40B4-BE49-F238E27FC236}">
                  <a16:creationId xmlns:a16="http://schemas.microsoft.com/office/drawing/2014/main" id="{76410B13-14BB-40A7-8029-B04A95E7FAE5}"/>
                </a:ext>
              </a:extLst>
            </p:cNvPr>
            <p:cNvGrpSpPr/>
            <p:nvPr/>
          </p:nvGrpSpPr>
          <p:grpSpPr>
            <a:xfrm>
              <a:off x="1471742" y="1919865"/>
              <a:ext cx="482990" cy="445030"/>
              <a:chOff x="1413071" y="1923580"/>
              <a:chExt cx="482990" cy="445030"/>
            </a:xfrm>
          </p:grpSpPr>
          <p:sp>
            <p:nvSpPr>
              <p:cNvPr id="171" name="フリーフォーム: 図形 170">
                <a:extLst>
                  <a:ext uri="{FF2B5EF4-FFF2-40B4-BE49-F238E27FC236}">
                    <a16:creationId xmlns:a16="http://schemas.microsoft.com/office/drawing/2014/main" id="{70C548FE-CE11-40DA-90E1-2A5789AB2D6E}"/>
                  </a:ext>
                </a:extLst>
              </p:cNvPr>
              <p:cNvSpPr/>
              <p:nvPr/>
            </p:nvSpPr>
            <p:spPr>
              <a:xfrm>
                <a:off x="1413071" y="1923580"/>
                <a:ext cx="482990" cy="445030"/>
              </a:xfrm>
              <a:custGeom>
                <a:avLst/>
                <a:gdLst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73241 w 471545"/>
                  <a:gd name="connsiteY2" fmla="*/ 63569 h 432350"/>
                  <a:gd name="connsiteX3" fmla="*/ 368531 w 471545"/>
                  <a:gd name="connsiteY3" fmla="*/ 69022 h 432350"/>
                  <a:gd name="connsiteX4" fmla="*/ 382824 w 471545"/>
                  <a:gd name="connsiteY4" fmla="*/ 264946 h 432350"/>
                  <a:gd name="connsiteX5" fmla="*/ 431247 w 471545"/>
                  <a:gd name="connsiteY5" fmla="*/ 306782 h 432350"/>
                  <a:gd name="connsiteX6" fmla="*/ 471545 w 471545"/>
                  <a:gd name="connsiteY6" fmla="*/ 329502 h 432350"/>
                  <a:gd name="connsiteX7" fmla="*/ 449587 w 471545"/>
                  <a:gd name="connsiteY7" fmla="*/ 347056 h 432350"/>
                  <a:gd name="connsiteX8" fmla="*/ 337931 w 471545"/>
                  <a:gd name="connsiteY8" fmla="*/ 408009 h 432350"/>
                  <a:gd name="connsiteX9" fmla="*/ 68219 w 471545"/>
                  <a:gd name="connsiteY9" fmla="*/ 328783 h 432350"/>
                  <a:gd name="connsiteX10" fmla="*/ 24341 w 471545"/>
                  <a:gd name="connsiteY10" fmla="*/ 248407 h 432350"/>
                  <a:gd name="connsiteX11" fmla="*/ 43141 w 471545"/>
                  <a:gd name="connsiteY11" fmla="*/ 29478 h 432350"/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73241 w 471545"/>
                  <a:gd name="connsiteY2" fmla="*/ 63569 h 432350"/>
                  <a:gd name="connsiteX3" fmla="*/ 359006 w 471545"/>
                  <a:gd name="connsiteY3" fmla="*/ 97597 h 432350"/>
                  <a:gd name="connsiteX4" fmla="*/ 382824 w 471545"/>
                  <a:gd name="connsiteY4" fmla="*/ 264946 h 432350"/>
                  <a:gd name="connsiteX5" fmla="*/ 431247 w 471545"/>
                  <a:gd name="connsiteY5" fmla="*/ 306782 h 432350"/>
                  <a:gd name="connsiteX6" fmla="*/ 471545 w 471545"/>
                  <a:gd name="connsiteY6" fmla="*/ 329502 h 432350"/>
                  <a:gd name="connsiteX7" fmla="*/ 449587 w 471545"/>
                  <a:gd name="connsiteY7" fmla="*/ 347056 h 432350"/>
                  <a:gd name="connsiteX8" fmla="*/ 337931 w 471545"/>
                  <a:gd name="connsiteY8" fmla="*/ 408009 h 432350"/>
                  <a:gd name="connsiteX9" fmla="*/ 68219 w 471545"/>
                  <a:gd name="connsiteY9" fmla="*/ 328783 h 432350"/>
                  <a:gd name="connsiteX10" fmla="*/ 24341 w 471545"/>
                  <a:gd name="connsiteY10" fmla="*/ 248407 h 432350"/>
                  <a:gd name="connsiteX11" fmla="*/ 43141 w 471545"/>
                  <a:gd name="connsiteY11" fmla="*/ 29478 h 432350"/>
                  <a:gd name="connsiteX12" fmla="*/ 78216 w 471545"/>
                  <a:gd name="connsiteY12" fmla="*/ 0 h 432350"/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73241 w 471545"/>
                  <a:gd name="connsiteY2" fmla="*/ 63569 h 432350"/>
                  <a:gd name="connsiteX3" fmla="*/ 359006 w 471545"/>
                  <a:gd name="connsiteY3" fmla="*/ 97597 h 432350"/>
                  <a:gd name="connsiteX4" fmla="*/ 382824 w 471545"/>
                  <a:gd name="connsiteY4" fmla="*/ 264946 h 432350"/>
                  <a:gd name="connsiteX5" fmla="*/ 431247 w 471545"/>
                  <a:gd name="connsiteY5" fmla="*/ 306782 h 432350"/>
                  <a:gd name="connsiteX6" fmla="*/ 471545 w 471545"/>
                  <a:gd name="connsiteY6" fmla="*/ 329502 h 432350"/>
                  <a:gd name="connsiteX7" fmla="*/ 449587 w 471545"/>
                  <a:gd name="connsiteY7" fmla="*/ 347056 h 432350"/>
                  <a:gd name="connsiteX8" fmla="*/ 337931 w 471545"/>
                  <a:gd name="connsiteY8" fmla="*/ 408009 h 432350"/>
                  <a:gd name="connsiteX9" fmla="*/ 68219 w 471545"/>
                  <a:gd name="connsiteY9" fmla="*/ 328783 h 432350"/>
                  <a:gd name="connsiteX10" fmla="*/ 24341 w 471545"/>
                  <a:gd name="connsiteY10" fmla="*/ 248407 h 432350"/>
                  <a:gd name="connsiteX11" fmla="*/ 43141 w 471545"/>
                  <a:gd name="connsiteY11" fmla="*/ 29478 h 432350"/>
                  <a:gd name="connsiteX12" fmla="*/ 78216 w 471545"/>
                  <a:gd name="connsiteY12" fmla="*/ 0 h 432350"/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89910 w 471545"/>
                  <a:gd name="connsiteY2" fmla="*/ 20707 h 432350"/>
                  <a:gd name="connsiteX3" fmla="*/ 359006 w 471545"/>
                  <a:gd name="connsiteY3" fmla="*/ 97597 h 432350"/>
                  <a:gd name="connsiteX4" fmla="*/ 382824 w 471545"/>
                  <a:gd name="connsiteY4" fmla="*/ 264946 h 432350"/>
                  <a:gd name="connsiteX5" fmla="*/ 431247 w 471545"/>
                  <a:gd name="connsiteY5" fmla="*/ 306782 h 432350"/>
                  <a:gd name="connsiteX6" fmla="*/ 471545 w 471545"/>
                  <a:gd name="connsiteY6" fmla="*/ 329502 h 432350"/>
                  <a:gd name="connsiteX7" fmla="*/ 449587 w 471545"/>
                  <a:gd name="connsiteY7" fmla="*/ 347056 h 432350"/>
                  <a:gd name="connsiteX8" fmla="*/ 337931 w 471545"/>
                  <a:gd name="connsiteY8" fmla="*/ 408009 h 432350"/>
                  <a:gd name="connsiteX9" fmla="*/ 68219 w 471545"/>
                  <a:gd name="connsiteY9" fmla="*/ 328783 h 432350"/>
                  <a:gd name="connsiteX10" fmla="*/ 24341 w 471545"/>
                  <a:gd name="connsiteY10" fmla="*/ 248407 h 432350"/>
                  <a:gd name="connsiteX11" fmla="*/ 43141 w 471545"/>
                  <a:gd name="connsiteY11" fmla="*/ 29478 h 432350"/>
                  <a:gd name="connsiteX12" fmla="*/ 78216 w 471545"/>
                  <a:gd name="connsiteY12" fmla="*/ 0 h 432350"/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89910 w 471545"/>
                  <a:gd name="connsiteY2" fmla="*/ 20707 h 432350"/>
                  <a:gd name="connsiteX3" fmla="*/ 359006 w 471545"/>
                  <a:gd name="connsiteY3" fmla="*/ 97597 h 432350"/>
                  <a:gd name="connsiteX4" fmla="*/ 382824 w 471545"/>
                  <a:gd name="connsiteY4" fmla="*/ 264946 h 432350"/>
                  <a:gd name="connsiteX5" fmla="*/ 431247 w 471545"/>
                  <a:gd name="connsiteY5" fmla="*/ 306782 h 432350"/>
                  <a:gd name="connsiteX6" fmla="*/ 471545 w 471545"/>
                  <a:gd name="connsiteY6" fmla="*/ 329502 h 432350"/>
                  <a:gd name="connsiteX7" fmla="*/ 449587 w 471545"/>
                  <a:gd name="connsiteY7" fmla="*/ 347056 h 432350"/>
                  <a:gd name="connsiteX8" fmla="*/ 337931 w 471545"/>
                  <a:gd name="connsiteY8" fmla="*/ 408009 h 432350"/>
                  <a:gd name="connsiteX9" fmla="*/ 68219 w 471545"/>
                  <a:gd name="connsiteY9" fmla="*/ 328783 h 432350"/>
                  <a:gd name="connsiteX10" fmla="*/ 24341 w 471545"/>
                  <a:gd name="connsiteY10" fmla="*/ 248407 h 432350"/>
                  <a:gd name="connsiteX11" fmla="*/ 43141 w 471545"/>
                  <a:gd name="connsiteY11" fmla="*/ 29478 h 432350"/>
                  <a:gd name="connsiteX12" fmla="*/ 78216 w 471545"/>
                  <a:gd name="connsiteY12" fmla="*/ 0 h 432350"/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89910 w 471545"/>
                  <a:gd name="connsiteY2" fmla="*/ 20707 h 432350"/>
                  <a:gd name="connsiteX3" fmla="*/ 359006 w 471545"/>
                  <a:gd name="connsiteY3" fmla="*/ 97597 h 432350"/>
                  <a:gd name="connsiteX4" fmla="*/ 382824 w 471545"/>
                  <a:gd name="connsiteY4" fmla="*/ 264946 h 432350"/>
                  <a:gd name="connsiteX5" fmla="*/ 431247 w 471545"/>
                  <a:gd name="connsiteY5" fmla="*/ 306782 h 432350"/>
                  <a:gd name="connsiteX6" fmla="*/ 471545 w 471545"/>
                  <a:gd name="connsiteY6" fmla="*/ 329502 h 432350"/>
                  <a:gd name="connsiteX7" fmla="*/ 449587 w 471545"/>
                  <a:gd name="connsiteY7" fmla="*/ 347056 h 432350"/>
                  <a:gd name="connsiteX8" fmla="*/ 337931 w 471545"/>
                  <a:gd name="connsiteY8" fmla="*/ 408009 h 432350"/>
                  <a:gd name="connsiteX9" fmla="*/ 68219 w 471545"/>
                  <a:gd name="connsiteY9" fmla="*/ 328783 h 432350"/>
                  <a:gd name="connsiteX10" fmla="*/ 24341 w 471545"/>
                  <a:gd name="connsiteY10" fmla="*/ 248407 h 432350"/>
                  <a:gd name="connsiteX11" fmla="*/ 43141 w 471545"/>
                  <a:gd name="connsiteY11" fmla="*/ 29478 h 432350"/>
                  <a:gd name="connsiteX12" fmla="*/ 78216 w 471545"/>
                  <a:gd name="connsiteY12" fmla="*/ 0 h 432350"/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87529 w 471545"/>
                  <a:gd name="connsiteY2" fmla="*/ 1657 h 432350"/>
                  <a:gd name="connsiteX3" fmla="*/ 359006 w 471545"/>
                  <a:gd name="connsiteY3" fmla="*/ 97597 h 432350"/>
                  <a:gd name="connsiteX4" fmla="*/ 382824 w 471545"/>
                  <a:gd name="connsiteY4" fmla="*/ 264946 h 432350"/>
                  <a:gd name="connsiteX5" fmla="*/ 431247 w 471545"/>
                  <a:gd name="connsiteY5" fmla="*/ 306782 h 432350"/>
                  <a:gd name="connsiteX6" fmla="*/ 471545 w 471545"/>
                  <a:gd name="connsiteY6" fmla="*/ 329502 h 432350"/>
                  <a:gd name="connsiteX7" fmla="*/ 449587 w 471545"/>
                  <a:gd name="connsiteY7" fmla="*/ 347056 h 432350"/>
                  <a:gd name="connsiteX8" fmla="*/ 337931 w 471545"/>
                  <a:gd name="connsiteY8" fmla="*/ 408009 h 432350"/>
                  <a:gd name="connsiteX9" fmla="*/ 68219 w 471545"/>
                  <a:gd name="connsiteY9" fmla="*/ 328783 h 432350"/>
                  <a:gd name="connsiteX10" fmla="*/ 24341 w 471545"/>
                  <a:gd name="connsiteY10" fmla="*/ 248407 h 432350"/>
                  <a:gd name="connsiteX11" fmla="*/ 43141 w 471545"/>
                  <a:gd name="connsiteY11" fmla="*/ 29478 h 432350"/>
                  <a:gd name="connsiteX12" fmla="*/ 78216 w 471545"/>
                  <a:gd name="connsiteY12" fmla="*/ 0 h 432350"/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87529 w 471545"/>
                  <a:gd name="connsiteY2" fmla="*/ 1657 h 432350"/>
                  <a:gd name="connsiteX3" fmla="*/ 382824 w 471545"/>
                  <a:gd name="connsiteY3" fmla="*/ 264946 h 432350"/>
                  <a:gd name="connsiteX4" fmla="*/ 431247 w 471545"/>
                  <a:gd name="connsiteY4" fmla="*/ 306782 h 432350"/>
                  <a:gd name="connsiteX5" fmla="*/ 471545 w 471545"/>
                  <a:gd name="connsiteY5" fmla="*/ 329502 h 432350"/>
                  <a:gd name="connsiteX6" fmla="*/ 449587 w 471545"/>
                  <a:gd name="connsiteY6" fmla="*/ 347056 h 432350"/>
                  <a:gd name="connsiteX7" fmla="*/ 337931 w 471545"/>
                  <a:gd name="connsiteY7" fmla="*/ 408009 h 432350"/>
                  <a:gd name="connsiteX8" fmla="*/ 68219 w 471545"/>
                  <a:gd name="connsiteY8" fmla="*/ 328783 h 432350"/>
                  <a:gd name="connsiteX9" fmla="*/ 24341 w 471545"/>
                  <a:gd name="connsiteY9" fmla="*/ 248407 h 432350"/>
                  <a:gd name="connsiteX10" fmla="*/ 43141 w 471545"/>
                  <a:gd name="connsiteY10" fmla="*/ 29478 h 432350"/>
                  <a:gd name="connsiteX11" fmla="*/ 78216 w 471545"/>
                  <a:gd name="connsiteY11" fmla="*/ 0 h 432350"/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87529 w 471545"/>
                  <a:gd name="connsiteY2" fmla="*/ 1657 h 432350"/>
                  <a:gd name="connsiteX3" fmla="*/ 382824 w 471545"/>
                  <a:gd name="connsiteY3" fmla="*/ 264946 h 432350"/>
                  <a:gd name="connsiteX4" fmla="*/ 431247 w 471545"/>
                  <a:gd name="connsiteY4" fmla="*/ 306782 h 432350"/>
                  <a:gd name="connsiteX5" fmla="*/ 471545 w 471545"/>
                  <a:gd name="connsiteY5" fmla="*/ 329502 h 432350"/>
                  <a:gd name="connsiteX6" fmla="*/ 449587 w 471545"/>
                  <a:gd name="connsiteY6" fmla="*/ 347056 h 432350"/>
                  <a:gd name="connsiteX7" fmla="*/ 337931 w 471545"/>
                  <a:gd name="connsiteY7" fmla="*/ 408009 h 432350"/>
                  <a:gd name="connsiteX8" fmla="*/ 68219 w 471545"/>
                  <a:gd name="connsiteY8" fmla="*/ 328783 h 432350"/>
                  <a:gd name="connsiteX9" fmla="*/ 24341 w 471545"/>
                  <a:gd name="connsiteY9" fmla="*/ 248407 h 432350"/>
                  <a:gd name="connsiteX10" fmla="*/ 43141 w 471545"/>
                  <a:gd name="connsiteY10" fmla="*/ 29478 h 432350"/>
                  <a:gd name="connsiteX11" fmla="*/ 78216 w 471545"/>
                  <a:gd name="connsiteY11" fmla="*/ 0 h 432350"/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87529 w 471545"/>
                  <a:gd name="connsiteY2" fmla="*/ 1657 h 432350"/>
                  <a:gd name="connsiteX3" fmla="*/ 431247 w 471545"/>
                  <a:gd name="connsiteY3" fmla="*/ 306782 h 432350"/>
                  <a:gd name="connsiteX4" fmla="*/ 471545 w 471545"/>
                  <a:gd name="connsiteY4" fmla="*/ 329502 h 432350"/>
                  <a:gd name="connsiteX5" fmla="*/ 449587 w 471545"/>
                  <a:gd name="connsiteY5" fmla="*/ 347056 h 432350"/>
                  <a:gd name="connsiteX6" fmla="*/ 337931 w 471545"/>
                  <a:gd name="connsiteY6" fmla="*/ 408009 h 432350"/>
                  <a:gd name="connsiteX7" fmla="*/ 68219 w 471545"/>
                  <a:gd name="connsiteY7" fmla="*/ 328783 h 432350"/>
                  <a:gd name="connsiteX8" fmla="*/ 24341 w 471545"/>
                  <a:gd name="connsiteY8" fmla="*/ 248407 h 432350"/>
                  <a:gd name="connsiteX9" fmla="*/ 43141 w 471545"/>
                  <a:gd name="connsiteY9" fmla="*/ 29478 h 432350"/>
                  <a:gd name="connsiteX10" fmla="*/ 78216 w 471545"/>
                  <a:gd name="connsiteY10" fmla="*/ 0 h 432350"/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87529 w 471545"/>
                  <a:gd name="connsiteY2" fmla="*/ 1657 h 432350"/>
                  <a:gd name="connsiteX3" fmla="*/ 431247 w 471545"/>
                  <a:gd name="connsiteY3" fmla="*/ 306782 h 432350"/>
                  <a:gd name="connsiteX4" fmla="*/ 471545 w 471545"/>
                  <a:gd name="connsiteY4" fmla="*/ 329502 h 432350"/>
                  <a:gd name="connsiteX5" fmla="*/ 449587 w 471545"/>
                  <a:gd name="connsiteY5" fmla="*/ 347056 h 432350"/>
                  <a:gd name="connsiteX6" fmla="*/ 337931 w 471545"/>
                  <a:gd name="connsiteY6" fmla="*/ 408009 h 432350"/>
                  <a:gd name="connsiteX7" fmla="*/ 68219 w 471545"/>
                  <a:gd name="connsiteY7" fmla="*/ 328783 h 432350"/>
                  <a:gd name="connsiteX8" fmla="*/ 24341 w 471545"/>
                  <a:gd name="connsiteY8" fmla="*/ 248407 h 432350"/>
                  <a:gd name="connsiteX9" fmla="*/ 43141 w 471545"/>
                  <a:gd name="connsiteY9" fmla="*/ 29478 h 432350"/>
                  <a:gd name="connsiteX10" fmla="*/ 78216 w 471545"/>
                  <a:gd name="connsiteY10" fmla="*/ 0 h 432350"/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87529 w 471545"/>
                  <a:gd name="connsiteY2" fmla="*/ 1657 h 432350"/>
                  <a:gd name="connsiteX3" fmla="*/ 471545 w 471545"/>
                  <a:gd name="connsiteY3" fmla="*/ 329502 h 432350"/>
                  <a:gd name="connsiteX4" fmla="*/ 449587 w 471545"/>
                  <a:gd name="connsiteY4" fmla="*/ 347056 h 432350"/>
                  <a:gd name="connsiteX5" fmla="*/ 337931 w 471545"/>
                  <a:gd name="connsiteY5" fmla="*/ 408009 h 432350"/>
                  <a:gd name="connsiteX6" fmla="*/ 68219 w 471545"/>
                  <a:gd name="connsiteY6" fmla="*/ 328783 h 432350"/>
                  <a:gd name="connsiteX7" fmla="*/ 24341 w 471545"/>
                  <a:gd name="connsiteY7" fmla="*/ 248407 h 432350"/>
                  <a:gd name="connsiteX8" fmla="*/ 43141 w 471545"/>
                  <a:gd name="connsiteY8" fmla="*/ 29478 h 432350"/>
                  <a:gd name="connsiteX9" fmla="*/ 78216 w 471545"/>
                  <a:gd name="connsiteY9" fmla="*/ 0 h 432350"/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87529 w 471545"/>
                  <a:gd name="connsiteY2" fmla="*/ 1657 h 432350"/>
                  <a:gd name="connsiteX3" fmla="*/ 471545 w 471545"/>
                  <a:gd name="connsiteY3" fmla="*/ 329502 h 432350"/>
                  <a:gd name="connsiteX4" fmla="*/ 449587 w 471545"/>
                  <a:gd name="connsiteY4" fmla="*/ 347056 h 432350"/>
                  <a:gd name="connsiteX5" fmla="*/ 337931 w 471545"/>
                  <a:gd name="connsiteY5" fmla="*/ 408009 h 432350"/>
                  <a:gd name="connsiteX6" fmla="*/ 68219 w 471545"/>
                  <a:gd name="connsiteY6" fmla="*/ 328783 h 432350"/>
                  <a:gd name="connsiteX7" fmla="*/ 24341 w 471545"/>
                  <a:gd name="connsiteY7" fmla="*/ 248407 h 432350"/>
                  <a:gd name="connsiteX8" fmla="*/ 43141 w 471545"/>
                  <a:gd name="connsiteY8" fmla="*/ 29478 h 432350"/>
                  <a:gd name="connsiteX9" fmla="*/ 78216 w 471545"/>
                  <a:gd name="connsiteY9" fmla="*/ 0 h 432350"/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87529 w 471545"/>
                  <a:gd name="connsiteY2" fmla="*/ 1657 h 432350"/>
                  <a:gd name="connsiteX3" fmla="*/ 471545 w 471545"/>
                  <a:gd name="connsiteY3" fmla="*/ 329502 h 432350"/>
                  <a:gd name="connsiteX4" fmla="*/ 449587 w 471545"/>
                  <a:gd name="connsiteY4" fmla="*/ 347056 h 432350"/>
                  <a:gd name="connsiteX5" fmla="*/ 337931 w 471545"/>
                  <a:gd name="connsiteY5" fmla="*/ 408009 h 432350"/>
                  <a:gd name="connsiteX6" fmla="*/ 68219 w 471545"/>
                  <a:gd name="connsiteY6" fmla="*/ 328783 h 432350"/>
                  <a:gd name="connsiteX7" fmla="*/ 24341 w 471545"/>
                  <a:gd name="connsiteY7" fmla="*/ 248407 h 432350"/>
                  <a:gd name="connsiteX8" fmla="*/ 43141 w 471545"/>
                  <a:gd name="connsiteY8" fmla="*/ 29478 h 432350"/>
                  <a:gd name="connsiteX9" fmla="*/ 78216 w 471545"/>
                  <a:gd name="connsiteY9" fmla="*/ 0 h 432350"/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87529 w 471545"/>
                  <a:gd name="connsiteY2" fmla="*/ 1657 h 432350"/>
                  <a:gd name="connsiteX3" fmla="*/ 471545 w 471545"/>
                  <a:gd name="connsiteY3" fmla="*/ 329502 h 432350"/>
                  <a:gd name="connsiteX4" fmla="*/ 337931 w 471545"/>
                  <a:gd name="connsiteY4" fmla="*/ 408009 h 432350"/>
                  <a:gd name="connsiteX5" fmla="*/ 68219 w 471545"/>
                  <a:gd name="connsiteY5" fmla="*/ 328783 h 432350"/>
                  <a:gd name="connsiteX6" fmla="*/ 24341 w 471545"/>
                  <a:gd name="connsiteY6" fmla="*/ 248407 h 432350"/>
                  <a:gd name="connsiteX7" fmla="*/ 43141 w 471545"/>
                  <a:gd name="connsiteY7" fmla="*/ 29478 h 432350"/>
                  <a:gd name="connsiteX8" fmla="*/ 78216 w 471545"/>
                  <a:gd name="connsiteY8" fmla="*/ 0 h 432350"/>
                  <a:gd name="connsiteX0" fmla="*/ 78216 w 471545"/>
                  <a:gd name="connsiteY0" fmla="*/ 0 h 426968"/>
                  <a:gd name="connsiteX1" fmla="*/ 92291 w 471545"/>
                  <a:gd name="connsiteY1" fmla="*/ 5974 h 426968"/>
                  <a:gd name="connsiteX2" fmla="*/ 387529 w 471545"/>
                  <a:gd name="connsiteY2" fmla="*/ 1657 h 426968"/>
                  <a:gd name="connsiteX3" fmla="*/ 471545 w 471545"/>
                  <a:gd name="connsiteY3" fmla="*/ 329502 h 426968"/>
                  <a:gd name="connsiteX4" fmla="*/ 371269 w 471545"/>
                  <a:gd name="connsiteY4" fmla="*/ 400866 h 426968"/>
                  <a:gd name="connsiteX5" fmla="*/ 68219 w 471545"/>
                  <a:gd name="connsiteY5" fmla="*/ 328783 h 426968"/>
                  <a:gd name="connsiteX6" fmla="*/ 24341 w 471545"/>
                  <a:gd name="connsiteY6" fmla="*/ 248407 h 426968"/>
                  <a:gd name="connsiteX7" fmla="*/ 43141 w 471545"/>
                  <a:gd name="connsiteY7" fmla="*/ 29478 h 426968"/>
                  <a:gd name="connsiteX8" fmla="*/ 78216 w 471545"/>
                  <a:gd name="connsiteY8" fmla="*/ 0 h 426968"/>
                  <a:gd name="connsiteX0" fmla="*/ 78216 w 471545"/>
                  <a:gd name="connsiteY0" fmla="*/ 0 h 423793"/>
                  <a:gd name="connsiteX1" fmla="*/ 92291 w 471545"/>
                  <a:gd name="connsiteY1" fmla="*/ 5974 h 423793"/>
                  <a:gd name="connsiteX2" fmla="*/ 387529 w 471545"/>
                  <a:gd name="connsiteY2" fmla="*/ 1657 h 423793"/>
                  <a:gd name="connsiteX3" fmla="*/ 471545 w 471545"/>
                  <a:gd name="connsiteY3" fmla="*/ 329502 h 423793"/>
                  <a:gd name="connsiteX4" fmla="*/ 371269 w 471545"/>
                  <a:gd name="connsiteY4" fmla="*/ 400866 h 423793"/>
                  <a:gd name="connsiteX5" fmla="*/ 68219 w 471545"/>
                  <a:gd name="connsiteY5" fmla="*/ 328783 h 423793"/>
                  <a:gd name="connsiteX6" fmla="*/ 24341 w 471545"/>
                  <a:gd name="connsiteY6" fmla="*/ 248407 h 423793"/>
                  <a:gd name="connsiteX7" fmla="*/ 43141 w 471545"/>
                  <a:gd name="connsiteY7" fmla="*/ 29478 h 423793"/>
                  <a:gd name="connsiteX8" fmla="*/ 78216 w 471545"/>
                  <a:gd name="connsiteY8" fmla="*/ 0 h 423793"/>
                  <a:gd name="connsiteX0" fmla="*/ 78216 w 471545"/>
                  <a:gd name="connsiteY0" fmla="*/ 0 h 427365"/>
                  <a:gd name="connsiteX1" fmla="*/ 92291 w 471545"/>
                  <a:gd name="connsiteY1" fmla="*/ 5974 h 427365"/>
                  <a:gd name="connsiteX2" fmla="*/ 387529 w 471545"/>
                  <a:gd name="connsiteY2" fmla="*/ 1657 h 427365"/>
                  <a:gd name="connsiteX3" fmla="*/ 471545 w 471545"/>
                  <a:gd name="connsiteY3" fmla="*/ 329502 h 427365"/>
                  <a:gd name="connsiteX4" fmla="*/ 373651 w 471545"/>
                  <a:gd name="connsiteY4" fmla="*/ 405629 h 427365"/>
                  <a:gd name="connsiteX5" fmla="*/ 68219 w 471545"/>
                  <a:gd name="connsiteY5" fmla="*/ 328783 h 427365"/>
                  <a:gd name="connsiteX6" fmla="*/ 24341 w 471545"/>
                  <a:gd name="connsiteY6" fmla="*/ 248407 h 427365"/>
                  <a:gd name="connsiteX7" fmla="*/ 43141 w 471545"/>
                  <a:gd name="connsiteY7" fmla="*/ 29478 h 427365"/>
                  <a:gd name="connsiteX8" fmla="*/ 78216 w 471545"/>
                  <a:gd name="connsiteY8" fmla="*/ 0 h 427365"/>
                  <a:gd name="connsiteX0" fmla="*/ 78216 w 471545"/>
                  <a:gd name="connsiteY0" fmla="*/ 0 h 427365"/>
                  <a:gd name="connsiteX1" fmla="*/ 92291 w 471545"/>
                  <a:gd name="connsiteY1" fmla="*/ 5974 h 427365"/>
                  <a:gd name="connsiteX2" fmla="*/ 387529 w 471545"/>
                  <a:gd name="connsiteY2" fmla="*/ 1657 h 427365"/>
                  <a:gd name="connsiteX3" fmla="*/ 471545 w 471545"/>
                  <a:gd name="connsiteY3" fmla="*/ 329502 h 427365"/>
                  <a:gd name="connsiteX4" fmla="*/ 373651 w 471545"/>
                  <a:gd name="connsiteY4" fmla="*/ 405629 h 427365"/>
                  <a:gd name="connsiteX5" fmla="*/ 68219 w 471545"/>
                  <a:gd name="connsiteY5" fmla="*/ 328783 h 427365"/>
                  <a:gd name="connsiteX6" fmla="*/ 24341 w 471545"/>
                  <a:gd name="connsiteY6" fmla="*/ 248407 h 427365"/>
                  <a:gd name="connsiteX7" fmla="*/ 43141 w 471545"/>
                  <a:gd name="connsiteY7" fmla="*/ 29478 h 427365"/>
                  <a:gd name="connsiteX8" fmla="*/ 78216 w 471545"/>
                  <a:gd name="connsiteY8" fmla="*/ 0 h 427365"/>
                  <a:gd name="connsiteX0" fmla="*/ 78216 w 471545"/>
                  <a:gd name="connsiteY0" fmla="*/ 0 h 425939"/>
                  <a:gd name="connsiteX1" fmla="*/ 92291 w 471545"/>
                  <a:gd name="connsiteY1" fmla="*/ 5974 h 425939"/>
                  <a:gd name="connsiteX2" fmla="*/ 387529 w 471545"/>
                  <a:gd name="connsiteY2" fmla="*/ 1657 h 425939"/>
                  <a:gd name="connsiteX3" fmla="*/ 471545 w 471545"/>
                  <a:gd name="connsiteY3" fmla="*/ 329502 h 425939"/>
                  <a:gd name="connsiteX4" fmla="*/ 373651 w 471545"/>
                  <a:gd name="connsiteY4" fmla="*/ 405629 h 425939"/>
                  <a:gd name="connsiteX5" fmla="*/ 68219 w 471545"/>
                  <a:gd name="connsiteY5" fmla="*/ 328783 h 425939"/>
                  <a:gd name="connsiteX6" fmla="*/ 24341 w 471545"/>
                  <a:gd name="connsiteY6" fmla="*/ 248407 h 425939"/>
                  <a:gd name="connsiteX7" fmla="*/ 43141 w 471545"/>
                  <a:gd name="connsiteY7" fmla="*/ 29478 h 425939"/>
                  <a:gd name="connsiteX8" fmla="*/ 78216 w 471545"/>
                  <a:gd name="connsiteY8" fmla="*/ 0 h 425939"/>
                  <a:gd name="connsiteX0" fmla="*/ 78216 w 471545"/>
                  <a:gd name="connsiteY0" fmla="*/ 0 h 425939"/>
                  <a:gd name="connsiteX1" fmla="*/ 92291 w 471545"/>
                  <a:gd name="connsiteY1" fmla="*/ 5974 h 425939"/>
                  <a:gd name="connsiteX2" fmla="*/ 387529 w 471545"/>
                  <a:gd name="connsiteY2" fmla="*/ 1657 h 425939"/>
                  <a:gd name="connsiteX3" fmla="*/ 471545 w 471545"/>
                  <a:gd name="connsiteY3" fmla="*/ 329502 h 425939"/>
                  <a:gd name="connsiteX4" fmla="*/ 373651 w 471545"/>
                  <a:gd name="connsiteY4" fmla="*/ 405629 h 425939"/>
                  <a:gd name="connsiteX5" fmla="*/ 68219 w 471545"/>
                  <a:gd name="connsiteY5" fmla="*/ 328783 h 425939"/>
                  <a:gd name="connsiteX6" fmla="*/ 24341 w 471545"/>
                  <a:gd name="connsiteY6" fmla="*/ 248407 h 425939"/>
                  <a:gd name="connsiteX7" fmla="*/ 43141 w 471545"/>
                  <a:gd name="connsiteY7" fmla="*/ 62815 h 425939"/>
                  <a:gd name="connsiteX8" fmla="*/ 78216 w 471545"/>
                  <a:gd name="connsiteY8" fmla="*/ 0 h 425939"/>
                  <a:gd name="connsiteX0" fmla="*/ 83715 w 477044"/>
                  <a:gd name="connsiteY0" fmla="*/ 0 h 425939"/>
                  <a:gd name="connsiteX1" fmla="*/ 97790 w 477044"/>
                  <a:gd name="connsiteY1" fmla="*/ 5974 h 425939"/>
                  <a:gd name="connsiteX2" fmla="*/ 393028 w 477044"/>
                  <a:gd name="connsiteY2" fmla="*/ 1657 h 425939"/>
                  <a:gd name="connsiteX3" fmla="*/ 477044 w 477044"/>
                  <a:gd name="connsiteY3" fmla="*/ 329502 h 425939"/>
                  <a:gd name="connsiteX4" fmla="*/ 379150 w 477044"/>
                  <a:gd name="connsiteY4" fmla="*/ 405629 h 425939"/>
                  <a:gd name="connsiteX5" fmla="*/ 73718 w 477044"/>
                  <a:gd name="connsiteY5" fmla="*/ 328783 h 425939"/>
                  <a:gd name="connsiteX6" fmla="*/ 29840 w 477044"/>
                  <a:gd name="connsiteY6" fmla="*/ 248407 h 425939"/>
                  <a:gd name="connsiteX7" fmla="*/ 48640 w 477044"/>
                  <a:gd name="connsiteY7" fmla="*/ 62815 h 425939"/>
                  <a:gd name="connsiteX8" fmla="*/ 83715 w 477044"/>
                  <a:gd name="connsiteY8" fmla="*/ 0 h 425939"/>
                  <a:gd name="connsiteX0" fmla="*/ 43835 w 437164"/>
                  <a:gd name="connsiteY0" fmla="*/ 0 h 420888"/>
                  <a:gd name="connsiteX1" fmla="*/ 57910 w 437164"/>
                  <a:gd name="connsiteY1" fmla="*/ 5974 h 420888"/>
                  <a:gd name="connsiteX2" fmla="*/ 353148 w 437164"/>
                  <a:gd name="connsiteY2" fmla="*/ 1657 h 420888"/>
                  <a:gd name="connsiteX3" fmla="*/ 437164 w 437164"/>
                  <a:gd name="connsiteY3" fmla="*/ 329502 h 420888"/>
                  <a:gd name="connsiteX4" fmla="*/ 339270 w 437164"/>
                  <a:gd name="connsiteY4" fmla="*/ 405629 h 420888"/>
                  <a:gd name="connsiteX5" fmla="*/ 33838 w 437164"/>
                  <a:gd name="connsiteY5" fmla="*/ 328783 h 420888"/>
                  <a:gd name="connsiteX6" fmla="*/ 8760 w 437164"/>
                  <a:gd name="connsiteY6" fmla="*/ 62815 h 420888"/>
                  <a:gd name="connsiteX7" fmla="*/ 43835 w 437164"/>
                  <a:gd name="connsiteY7" fmla="*/ 0 h 420888"/>
                  <a:gd name="connsiteX0" fmla="*/ 56373 w 449702"/>
                  <a:gd name="connsiteY0" fmla="*/ 0 h 419978"/>
                  <a:gd name="connsiteX1" fmla="*/ 70448 w 449702"/>
                  <a:gd name="connsiteY1" fmla="*/ 5974 h 419978"/>
                  <a:gd name="connsiteX2" fmla="*/ 365686 w 449702"/>
                  <a:gd name="connsiteY2" fmla="*/ 1657 h 419978"/>
                  <a:gd name="connsiteX3" fmla="*/ 449702 w 449702"/>
                  <a:gd name="connsiteY3" fmla="*/ 329502 h 419978"/>
                  <a:gd name="connsiteX4" fmla="*/ 351808 w 449702"/>
                  <a:gd name="connsiteY4" fmla="*/ 405629 h 419978"/>
                  <a:gd name="connsiteX5" fmla="*/ 46376 w 449702"/>
                  <a:gd name="connsiteY5" fmla="*/ 328783 h 419978"/>
                  <a:gd name="connsiteX6" fmla="*/ 2248 w 449702"/>
                  <a:gd name="connsiteY6" fmla="*/ 108059 h 419978"/>
                  <a:gd name="connsiteX7" fmla="*/ 56373 w 449702"/>
                  <a:gd name="connsiteY7" fmla="*/ 0 h 419978"/>
                  <a:gd name="connsiteX0" fmla="*/ 73305 w 466634"/>
                  <a:gd name="connsiteY0" fmla="*/ 0 h 419978"/>
                  <a:gd name="connsiteX1" fmla="*/ 87380 w 466634"/>
                  <a:gd name="connsiteY1" fmla="*/ 5974 h 419978"/>
                  <a:gd name="connsiteX2" fmla="*/ 382618 w 466634"/>
                  <a:gd name="connsiteY2" fmla="*/ 1657 h 419978"/>
                  <a:gd name="connsiteX3" fmla="*/ 466634 w 466634"/>
                  <a:gd name="connsiteY3" fmla="*/ 329502 h 419978"/>
                  <a:gd name="connsiteX4" fmla="*/ 368740 w 466634"/>
                  <a:gd name="connsiteY4" fmla="*/ 405629 h 419978"/>
                  <a:gd name="connsiteX5" fmla="*/ 63308 w 466634"/>
                  <a:gd name="connsiteY5" fmla="*/ 328783 h 419978"/>
                  <a:gd name="connsiteX6" fmla="*/ 19180 w 466634"/>
                  <a:gd name="connsiteY6" fmla="*/ 108059 h 419978"/>
                  <a:gd name="connsiteX7" fmla="*/ 73305 w 466634"/>
                  <a:gd name="connsiteY7" fmla="*/ 0 h 419978"/>
                  <a:gd name="connsiteX0" fmla="*/ 83888 w 477217"/>
                  <a:gd name="connsiteY0" fmla="*/ 0 h 419978"/>
                  <a:gd name="connsiteX1" fmla="*/ 97963 w 477217"/>
                  <a:gd name="connsiteY1" fmla="*/ 5974 h 419978"/>
                  <a:gd name="connsiteX2" fmla="*/ 393201 w 477217"/>
                  <a:gd name="connsiteY2" fmla="*/ 1657 h 419978"/>
                  <a:gd name="connsiteX3" fmla="*/ 477217 w 477217"/>
                  <a:gd name="connsiteY3" fmla="*/ 329502 h 419978"/>
                  <a:gd name="connsiteX4" fmla="*/ 379323 w 477217"/>
                  <a:gd name="connsiteY4" fmla="*/ 405629 h 419978"/>
                  <a:gd name="connsiteX5" fmla="*/ 73891 w 477217"/>
                  <a:gd name="connsiteY5" fmla="*/ 328783 h 419978"/>
                  <a:gd name="connsiteX6" fmla="*/ 29763 w 477217"/>
                  <a:gd name="connsiteY6" fmla="*/ 108059 h 419978"/>
                  <a:gd name="connsiteX7" fmla="*/ 83888 w 477217"/>
                  <a:gd name="connsiteY7" fmla="*/ 0 h 419978"/>
                  <a:gd name="connsiteX0" fmla="*/ 85751 w 479080"/>
                  <a:gd name="connsiteY0" fmla="*/ 0 h 419709"/>
                  <a:gd name="connsiteX1" fmla="*/ 99826 w 479080"/>
                  <a:gd name="connsiteY1" fmla="*/ 5974 h 419709"/>
                  <a:gd name="connsiteX2" fmla="*/ 395064 w 479080"/>
                  <a:gd name="connsiteY2" fmla="*/ 1657 h 419709"/>
                  <a:gd name="connsiteX3" fmla="*/ 479080 w 479080"/>
                  <a:gd name="connsiteY3" fmla="*/ 329502 h 419709"/>
                  <a:gd name="connsiteX4" fmla="*/ 381186 w 479080"/>
                  <a:gd name="connsiteY4" fmla="*/ 405629 h 419709"/>
                  <a:gd name="connsiteX5" fmla="*/ 75754 w 479080"/>
                  <a:gd name="connsiteY5" fmla="*/ 328783 h 419709"/>
                  <a:gd name="connsiteX6" fmla="*/ 29245 w 479080"/>
                  <a:gd name="connsiteY6" fmla="*/ 122346 h 419709"/>
                  <a:gd name="connsiteX7" fmla="*/ 85751 w 479080"/>
                  <a:gd name="connsiteY7" fmla="*/ 0 h 419709"/>
                  <a:gd name="connsiteX0" fmla="*/ 77289 w 470618"/>
                  <a:gd name="connsiteY0" fmla="*/ 0 h 419709"/>
                  <a:gd name="connsiteX1" fmla="*/ 91364 w 470618"/>
                  <a:gd name="connsiteY1" fmla="*/ 5974 h 419709"/>
                  <a:gd name="connsiteX2" fmla="*/ 386602 w 470618"/>
                  <a:gd name="connsiteY2" fmla="*/ 1657 h 419709"/>
                  <a:gd name="connsiteX3" fmla="*/ 470618 w 470618"/>
                  <a:gd name="connsiteY3" fmla="*/ 329502 h 419709"/>
                  <a:gd name="connsiteX4" fmla="*/ 372724 w 470618"/>
                  <a:gd name="connsiteY4" fmla="*/ 405629 h 419709"/>
                  <a:gd name="connsiteX5" fmla="*/ 67292 w 470618"/>
                  <a:gd name="connsiteY5" fmla="*/ 328783 h 419709"/>
                  <a:gd name="connsiteX6" fmla="*/ 20783 w 470618"/>
                  <a:gd name="connsiteY6" fmla="*/ 122346 h 419709"/>
                  <a:gd name="connsiteX7" fmla="*/ 77289 w 470618"/>
                  <a:gd name="connsiteY7" fmla="*/ 0 h 419709"/>
                  <a:gd name="connsiteX0" fmla="*/ 77289 w 470618"/>
                  <a:gd name="connsiteY0" fmla="*/ 0 h 426230"/>
                  <a:gd name="connsiteX1" fmla="*/ 91364 w 470618"/>
                  <a:gd name="connsiteY1" fmla="*/ 5974 h 426230"/>
                  <a:gd name="connsiteX2" fmla="*/ 386602 w 470618"/>
                  <a:gd name="connsiteY2" fmla="*/ 1657 h 426230"/>
                  <a:gd name="connsiteX3" fmla="*/ 470618 w 470618"/>
                  <a:gd name="connsiteY3" fmla="*/ 329502 h 426230"/>
                  <a:gd name="connsiteX4" fmla="*/ 372724 w 470618"/>
                  <a:gd name="connsiteY4" fmla="*/ 405629 h 426230"/>
                  <a:gd name="connsiteX5" fmla="*/ 67292 w 470618"/>
                  <a:gd name="connsiteY5" fmla="*/ 328783 h 426230"/>
                  <a:gd name="connsiteX6" fmla="*/ 20783 w 470618"/>
                  <a:gd name="connsiteY6" fmla="*/ 122346 h 426230"/>
                  <a:gd name="connsiteX7" fmla="*/ 77289 w 470618"/>
                  <a:gd name="connsiteY7" fmla="*/ 0 h 426230"/>
                  <a:gd name="connsiteX0" fmla="*/ 62894 w 456223"/>
                  <a:gd name="connsiteY0" fmla="*/ 0 h 426903"/>
                  <a:gd name="connsiteX1" fmla="*/ 76969 w 456223"/>
                  <a:gd name="connsiteY1" fmla="*/ 5974 h 426903"/>
                  <a:gd name="connsiteX2" fmla="*/ 372207 w 456223"/>
                  <a:gd name="connsiteY2" fmla="*/ 1657 h 426903"/>
                  <a:gd name="connsiteX3" fmla="*/ 456223 w 456223"/>
                  <a:gd name="connsiteY3" fmla="*/ 329502 h 426903"/>
                  <a:gd name="connsiteX4" fmla="*/ 358329 w 456223"/>
                  <a:gd name="connsiteY4" fmla="*/ 405629 h 426903"/>
                  <a:gd name="connsiteX5" fmla="*/ 40991 w 456223"/>
                  <a:gd name="connsiteY5" fmla="*/ 333351 h 426903"/>
                  <a:gd name="connsiteX6" fmla="*/ 6388 w 456223"/>
                  <a:gd name="connsiteY6" fmla="*/ 122346 h 426903"/>
                  <a:gd name="connsiteX7" fmla="*/ 62894 w 456223"/>
                  <a:gd name="connsiteY7" fmla="*/ 0 h 426903"/>
                  <a:gd name="connsiteX0" fmla="*/ 82517 w 475846"/>
                  <a:gd name="connsiteY0" fmla="*/ 0 h 426903"/>
                  <a:gd name="connsiteX1" fmla="*/ 96592 w 475846"/>
                  <a:gd name="connsiteY1" fmla="*/ 5974 h 426903"/>
                  <a:gd name="connsiteX2" fmla="*/ 391830 w 475846"/>
                  <a:gd name="connsiteY2" fmla="*/ 1657 h 426903"/>
                  <a:gd name="connsiteX3" fmla="*/ 475846 w 475846"/>
                  <a:gd name="connsiteY3" fmla="*/ 329502 h 426903"/>
                  <a:gd name="connsiteX4" fmla="*/ 377952 w 475846"/>
                  <a:gd name="connsiteY4" fmla="*/ 405629 h 426903"/>
                  <a:gd name="connsiteX5" fmla="*/ 60614 w 475846"/>
                  <a:gd name="connsiteY5" fmla="*/ 333351 h 426903"/>
                  <a:gd name="connsiteX6" fmla="*/ 26011 w 475846"/>
                  <a:gd name="connsiteY6" fmla="*/ 122346 h 426903"/>
                  <a:gd name="connsiteX7" fmla="*/ 82517 w 475846"/>
                  <a:gd name="connsiteY7" fmla="*/ 0 h 426903"/>
                  <a:gd name="connsiteX0" fmla="*/ 82517 w 482990"/>
                  <a:gd name="connsiteY0" fmla="*/ 0 h 426903"/>
                  <a:gd name="connsiteX1" fmla="*/ 96592 w 482990"/>
                  <a:gd name="connsiteY1" fmla="*/ 5974 h 426903"/>
                  <a:gd name="connsiteX2" fmla="*/ 391830 w 482990"/>
                  <a:gd name="connsiteY2" fmla="*/ 1657 h 426903"/>
                  <a:gd name="connsiteX3" fmla="*/ 482990 w 482990"/>
                  <a:gd name="connsiteY3" fmla="*/ 336355 h 426903"/>
                  <a:gd name="connsiteX4" fmla="*/ 377952 w 482990"/>
                  <a:gd name="connsiteY4" fmla="*/ 405629 h 426903"/>
                  <a:gd name="connsiteX5" fmla="*/ 60614 w 482990"/>
                  <a:gd name="connsiteY5" fmla="*/ 333351 h 426903"/>
                  <a:gd name="connsiteX6" fmla="*/ 26011 w 482990"/>
                  <a:gd name="connsiteY6" fmla="*/ 122346 h 426903"/>
                  <a:gd name="connsiteX7" fmla="*/ 82517 w 482990"/>
                  <a:gd name="connsiteY7" fmla="*/ 0 h 4269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82990" h="426903">
                    <a:moveTo>
                      <a:pt x="82517" y="0"/>
                    </a:moveTo>
                    <a:lnTo>
                      <a:pt x="96592" y="5974"/>
                    </a:lnTo>
                    <a:cubicBezTo>
                      <a:pt x="193416" y="41841"/>
                      <a:pt x="256905" y="25321"/>
                      <a:pt x="391830" y="1657"/>
                    </a:cubicBezTo>
                    <a:cubicBezTo>
                      <a:pt x="378839" y="98441"/>
                      <a:pt x="384541" y="233545"/>
                      <a:pt x="482990" y="336355"/>
                    </a:cubicBezTo>
                    <a:cubicBezTo>
                      <a:pt x="450359" y="361731"/>
                      <a:pt x="474308" y="360172"/>
                      <a:pt x="377952" y="405629"/>
                    </a:cubicBezTo>
                    <a:cubicBezTo>
                      <a:pt x="203015" y="467076"/>
                      <a:pt x="119271" y="380565"/>
                      <a:pt x="60614" y="333351"/>
                    </a:cubicBezTo>
                    <a:cubicBezTo>
                      <a:pt x="1957" y="286137"/>
                      <a:pt x="-22882" y="187041"/>
                      <a:pt x="26011" y="122346"/>
                    </a:cubicBezTo>
                    <a:cubicBezTo>
                      <a:pt x="74904" y="57651"/>
                      <a:pt x="64475" y="36020"/>
                      <a:pt x="8251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フリーフォーム: 図形 171">
                <a:extLst>
                  <a:ext uri="{FF2B5EF4-FFF2-40B4-BE49-F238E27FC236}">
                    <a16:creationId xmlns:a16="http://schemas.microsoft.com/office/drawing/2014/main" id="{DB4F8B56-2052-40E2-8629-5007E610C369}"/>
                  </a:ext>
                </a:extLst>
              </p:cNvPr>
              <p:cNvSpPr/>
              <p:nvPr/>
            </p:nvSpPr>
            <p:spPr>
              <a:xfrm>
                <a:off x="1484987" y="1970287"/>
                <a:ext cx="360488" cy="368102"/>
              </a:xfrm>
              <a:custGeom>
                <a:avLst/>
                <a:gdLst>
                  <a:gd name="connsiteX0" fmla="*/ 346588 w 437748"/>
                  <a:gd name="connsiteY0" fmla="*/ 0 h 375245"/>
                  <a:gd name="connsiteX1" fmla="*/ 437748 w 437748"/>
                  <a:gd name="connsiteY1" fmla="*/ 295344 h 375245"/>
                  <a:gd name="connsiteX2" fmla="*/ 332710 w 437748"/>
                  <a:gd name="connsiteY2" fmla="*/ 356473 h 375245"/>
                  <a:gd name="connsiteX3" fmla="*/ 170892 w 437748"/>
                  <a:gd name="connsiteY3" fmla="*/ 371106 h 375245"/>
                  <a:gd name="connsiteX4" fmla="*/ 149611 w 437748"/>
                  <a:gd name="connsiteY4" fmla="*/ 365548 h 375245"/>
                  <a:gd name="connsiteX5" fmla="*/ 110345 w 437748"/>
                  <a:gd name="connsiteY5" fmla="*/ 342345 h 375245"/>
                  <a:gd name="connsiteX6" fmla="*/ 60615 w 437748"/>
                  <a:gd name="connsiteY6" fmla="*/ 300800 h 375245"/>
                  <a:gd name="connsiteX7" fmla="*/ 26012 w 437748"/>
                  <a:gd name="connsiteY7" fmla="*/ 80835 h 375245"/>
                  <a:gd name="connsiteX8" fmla="*/ 52931 w 437748"/>
                  <a:gd name="connsiteY8" fmla="*/ 37735 h 375245"/>
                  <a:gd name="connsiteX9" fmla="*/ 65354 w 437748"/>
                  <a:gd name="connsiteY9" fmla="*/ 7041 h 375245"/>
                  <a:gd name="connsiteX10" fmla="*/ 119355 w 437748"/>
                  <a:gd name="connsiteY10" fmla="*/ 19503 h 375245"/>
                  <a:gd name="connsiteX11" fmla="*/ 346588 w 437748"/>
                  <a:gd name="connsiteY11" fmla="*/ 0 h 375245"/>
                  <a:gd name="connsiteX0" fmla="*/ 294155 w 385315"/>
                  <a:gd name="connsiteY0" fmla="*/ 0 h 375245"/>
                  <a:gd name="connsiteX1" fmla="*/ 385315 w 385315"/>
                  <a:gd name="connsiteY1" fmla="*/ 295344 h 375245"/>
                  <a:gd name="connsiteX2" fmla="*/ 280277 w 385315"/>
                  <a:gd name="connsiteY2" fmla="*/ 356473 h 375245"/>
                  <a:gd name="connsiteX3" fmla="*/ 118459 w 385315"/>
                  <a:gd name="connsiteY3" fmla="*/ 371106 h 375245"/>
                  <a:gd name="connsiteX4" fmla="*/ 97178 w 385315"/>
                  <a:gd name="connsiteY4" fmla="*/ 365548 h 375245"/>
                  <a:gd name="connsiteX5" fmla="*/ 57912 w 385315"/>
                  <a:gd name="connsiteY5" fmla="*/ 342345 h 375245"/>
                  <a:gd name="connsiteX6" fmla="*/ 8182 w 385315"/>
                  <a:gd name="connsiteY6" fmla="*/ 300800 h 375245"/>
                  <a:gd name="connsiteX7" fmla="*/ 498 w 385315"/>
                  <a:gd name="connsiteY7" fmla="*/ 37735 h 375245"/>
                  <a:gd name="connsiteX8" fmla="*/ 12921 w 385315"/>
                  <a:gd name="connsiteY8" fmla="*/ 7041 h 375245"/>
                  <a:gd name="connsiteX9" fmla="*/ 66922 w 385315"/>
                  <a:gd name="connsiteY9" fmla="*/ 19503 h 375245"/>
                  <a:gd name="connsiteX10" fmla="*/ 294155 w 385315"/>
                  <a:gd name="connsiteY10" fmla="*/ 0 h 375245"/>
                  <a:gd name="connsiteX0" fmla="*/ 0 w 384817"/>
                  <a:gd name="connsiteY0" fmla="*/ 37735 h 375245"/>
                  <a:gd name="connsiteX1" fmla="*/ 12423 w 384817"/>
                  <a:gd name="connsiteY1" fmla="*/ 7041 h 375245"/>
                  <a:gd name="connsiteX2" fmla="*/ 66424 w 384817"/>
                  <a:gd name="connsiteY2" fmla="*/ 19503 h 375245"/>
                  <a:gd name="connsiteX3" fmla="*/ 293657 w 384817"/>
                  <a:gd name="connsiteY3" fmla="*/ 0 h 375245"/>
                  <a:gd name="connsiteX4" fmla="*/ 384817 w 384817"/>
                  <a:gd name="connsiteY4" fmla="*/ 295344 h 375245"/>
                  <a:gd name="connsiteX5" fmla="*/ 279779 w 384817"/>
                  <a:gd name="connsiteY5" fmla="*/ 356473 h 375245"/>
                  <a:gd name="connsiteX6" fmla="*/ 117961 w 384817"/>
                  <a:gd name="connsiteY6" fmla="*/ 371106 h 375245"/>
                  <a:gd name="connsiteX7" fmla="*/ 96680 w 384817"/>
                  <a:gd name="connsiteY7" fmla="*/ 365548 h 375245"/>
                  <a:gd name="connsiteX8" fmla="*/ 57414 w 384817"/>
                  <a:gd name="connsiteY8" fmla="*/ 342345 h 375245"/>
                  <a:gd name="connsiteX9" fmla="*/ 7684 w 384817"/>
                  <a:gd name="connsiteY9" fmla="*/ 300800 h 375245"/>
                  <a:gd name="connsiteX10" fmla="*/ 91440 w 384817"/>
                  <a:gd name="connsiteY10" fmla="*/ 129175 h 375245"/>
                  <a:gd name="connsiteX0" fmla="*/ 0 w 384817"/>
                  <a:gd name="connsiteY0" fmla="*/ 37735 h 375245"/>
                  <a:gd name="connsiteX1" fmla="*/ 12423 w 384817"/>
                  <a:gd name="connsiteY1" fmla="*/ 7041 h 375245"/>
                  <a:gd name="connsiteX2" fmla="*/ 66424 w 384817"/>
                  <a:gd name="connsiteY2" fmla="*/ 19503 h 375245"/>
                  <a:gd name="connsiteX3" fmla="*/ 293657 w 384817"/>
                  <a:gd name="connsiteY3" fmla="*/ 0 h 375245"/>
                  <a:gd name="connsiteX4" fmla="*/ 384817 w 384817"/>
                  <a:gd name="connsiteY4" fmla="*/ 295344 h 375245"/>
                  <a:gd name="connsiteX5" fmla="*/ 279779 w 384817"/>
                  <a:gd name="connsiteY5" fmla="*/ 356473 h 375245"/>
                  <a:gd name="connsiteX6" fmla="*/ 117961 w 384817"/>
                  <a:gd name="connsiteY6" fmla="*/ 371106 h 375245"/>
                  <a:gd name="connsiteX7" fmla="*/ 96680 w 384817"/>
                  <a:gd name="connsiteY7" fmla="*/ 365548 h 375245"/>
                  <a:gd name="connsiteX8" fmla="*/ 57414 w 384817"/>
                  <a:gd name="connsiteY8" fmla="*/ 342345 h 375245"/>
                  <a:gd name="connsiteX9" fmla="*/ 7684 w 384817"/>
                  <a:gd name="connsiteY9" fmla="*/ 300800 h 375245"/>
                  <a:gd name="connsiteX0" fmla="*/ 4739 w 377133"/>
                  <a:gd name="connsiteY0" fmla="*/ 7041 h 375245"/>
                  <a:gd name="connsiteX1" fmla="*/ 58740 w 377133"/>
                  <a:gd name="connsiteY1" fmla="*/ 19503 h 375245"/>
                  <a:gd name="connsiteX2" fmla="*/ 285973 w 377133"/>
                  <a:gd name="connsiteY2" fmla="*/ 0 h 375245"/>
                  <a:gd name="connsiteX3" fmla="*/ 377133 w 377133"/>
                  <a:gd name="connsiteY3" fmla="*/ 295344 h 375245"/>
                  <a:gd name="connsiteX4" fmla="*/ 272095 w 377133"/>
                  <a:gd name="connsiteY4" fmla="*/ 356473 h 375245"/>
                  <a:gd name="connsiteX5" fmla="*/ 110277 w 377133"/>
                  <a:gd name="connsiteY5" fmla="*/ 371106 h 375245"/>
                  <a:gd name="connsiteX6" fmla="*/ 88996 w 377133"/>
                  <a:gd name="connsiteY6" fmla="*/ 365548 h 375245"/>
                  <a:gd name="connsiteX7" fmla="*/ 49730 w 377133"/>
                  <a:gd name="connsiteY7" fmla="*/ 342345 h 375245"/>
                  <a:gd name="connsiteX8" fmla="*/ 0 w 377133"/>
                  <a:gd name="connsiteY8" fmla="*/ 300800 h 375245"/>
                  <a:gd name="connsiteX0" fmla="*/ 0 w 372394"/>
                  <a:gd name="connsiteY0" fmla="*/ 7041 h 375245"/>
                  <a:gd name="connsiteX1" fmla="*/ 54001 w 372394"/>
                  <a:gd name="connsiteY1" fmla="*/ 19503 h 375245"/>
                  <a:gd name="connsiteX2" fmla="*/ 281234 w 372394"/>
                  <a:gd name="connsiteY2" fmla="*/ 0 h 375245"/>
                  <a:gd name="connsiteX3" fmla="*/ 372394 w 372394"/>
                  <a:gd name="connsiteY3" fmla="*/ 295344 h 375245"/>
                  <a:gd name="connsiteX4" fmla="*/ 267356 w 372394"/>
                  <a:gd name="connsiteY4" fmla="*/ 356473 h 375245"/>
                  <a:gd name="connsiteX5" fmla="*/ 105538 w 372394"/>
                  <a:gd name="connsiteY5" fmla="*/ 371106 h 375245"/>
                  <a:gd name="connsiteX6" fmla="*/ 84257 w 372394"/>
                  <a:gd name="connsiteY6" fmla="*/ 365548 h 375245"/>
                  <a:gd name="connsiteX7" fmla="*/ 44991 w 372394"/>
                  <a:gd name="connsiteY7" fmla="*/ 342345 h 375245"/>
                  <a:gd name="connsiteX0" fmla="*/ 0 w 372394"/>
                  <a:gd name="connsiteY0" fmla="*/ 7041 h 375245"/>
                  <a:gd name="connsiteX1" fmla="*/ 54001 w 372394"/>
                  <a:gd name="connsiteY1" fmla="*/ 19503 h 375245"/>
                  <a:gd name="connsiteX2" fmla="*/ 281234 w 372394"/>
                  <a:gd name="connsiteY2" fmla="*/ 0 h 375245"/>
                  <a:gd name="connsiteX3" fmla="*/ 372394 w 372394"/>
                  <a:gd name="connsiteY3" fmla="*/ 295344 h 375245"/>
                  <a:gd name="connsiteX4" fmla="*/ 267356 w 372394"/>
                  <a:gd name="connsiteY4" fmla="*/ 356473 h 375245"/>
                  <a:gd name="connsiteX5" fmla="*/ 105538 w 372394"/>
                  <a:gd name="connsiteY5" fmla="*/ 371106 h 375245"/>
                  <a:gd name="connsiteX6" fmla="*/ 84257 w 372394"/>
                  <a:gd name="connsiteY6" fmla="*/ 365548 h 375245"/>
                  <a:gd name="connsiteX0" fmla="*/ 0 w 360488"/>
                  <a:gd name="connsiteY0" fmla="*/ 7041 h 375245"/>
                  <a:gd name="connsiteX1" fmla="*/ 54001 w 360488"/>
                  <a:gd name="connsiteY1" fmla="*/ 19503 h 375245"/>
                  <a:gd name="connsiteX2" fmla="*/ 281234 w 360488"/>
                  <a:gd name="connsiteY2" fmla="*/ 0 h 375245"/>
                  <a:gd name="connsiteX3" fmla="*/ 360488 w 360488"/>
                  <a:gd name="connsiteY3" fmla="*/ 300198 h 375245"/>
                  <a:gd name="connsiteX4" fmla="*/ 267356 w 360488"/>
                  <a:gd name="connsiteY4" fmla="*/ 356473 h 375245"/>
                  <a:gd name="connsiteX5" fmla="*/ 105538 w 360488"/>
                  <a:gd name="connsiteY5" fmla="*/ 371106 h 375245"/>
                  <a:gd name="connsiteX6" fmla="*/ 84257 w 360488"/>
                  <a:gd name="connsiteY6" fmla="*/ 365548 h 375245"/>
                  <a:gd name="connsiteX0" fmla="*/ 0 w 360488"/>
                  <a:gd name="connsiteY0" fmla="*/ 7041 h 375245"/>
                  <a:gd name="connsiteX1" fmla="*/ 54001 w 360488"/>
                  <a:gd name="connsiteY1" fmla="*/ 19503 h 375245"/>
                  <a:gd name="connsiteX2" fmla="*/ 281234 w 360488"/>
                  <a:gd name="connsiteY2" fmla="*/ 0 h 375245"/>
                  <a:gd name="connsiteX3" fmla="*/ 360488 w 360488"/>
                  <a:gd name="connsiteY3" fmla="*/ 300198 h 375245"/>
                  <a:gd name="connsiteX4" fmla="*/ 267356 w 360488"/>
                  <a:gd name="connsiteY4" fmla="*/ 356473 h 375245"/>
                  <a:gd name="connsiteX5" fmla="*/ 105538 w 360488"/>
                  <a:gd name="connsiteY5" fmla="*/ 371106 h 375245"/>
                  <a:gd name="connsiteX6" fmla="*/ 84257 w 360488"/>
                  <a:gd name="connsiteY6" fmla="*/ 365548 h 3752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488" h="375245">
                    <a:moveTo>
                      <a:pt x="0" y="7041"/>
                    </a:moveTo>
                    <a:lnTo>
                      <a:pt x="54001" y="19503"/>
                    </a:lnTo>
                    <a:cubicBezTo>
                      <a:pt x="119029" y="27777"/>
                      <a:pt x="180040" y="15661"/>
                      <a:pt x="281234" y="0"/>
                    </a:cubicBezTo>
                    <a:cubicBezTo>
                      <a:pt x="268243" y="85404"/>
                      <a:pt x="269182" y="192485"/>
                      <a:pt x="360488" y="300198"/>
                    </a:cubicBezTo>
                    <a:cubicBezTo>
                      <a:pt x="327857" y="322590"/>
                      <a:pt x="363712" y="316360"/>
                      <a:pt x="267356" y="356473"/>
                    </a:cubicBezTo>
                    <a:cubicBezTo>
                      <a:pt x="201755" y="376806"/>
                      <a:pt x="148977" y="378779"/>
                      <a:pt x="105538" y="371106"/>
                    </a:cubicBezTo>
                    <a:lnTo>
                      <a:pt x="84257" y="365548"/>
                    </a:lnTo>
                  </a:path>
                </a:pathLst>
              </a:custGeom>
              <a:noFill/>
              <a:ln>
                <a:solidFill>
                  <a:schemeClr val="accent1">
                    <a:lumMod val="20000"/>
                    <a:lumOff val="80000"/>
                  </a:schemeClr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" name="フリーフォーム: 図形 172">
                <a:extLst>
                  <a:ext uri="{FF2B5EF4-FFF2-40B4-BE49-F238E27FC236}">
                    <a16:creationId xmlns:a16="http://schemas.microsoft.com/office/drawing/2014/main" id="{A1EFA67F-5953-4ECA-B2CD-D61D34317C4D}"/>
                  </a:ext>
                </a:extLst>
              </p:cNvPr>
              <p:cNvSpPr/>
              <p:nvPr/>
            </p:nvSpPr>
            <p:spPr>
              <a:xfrm rot="4790864">
                <a:off x="1614261" y="2127223"/>
                <a:ext cx="54676" cy="259829"/>
              </a:xfrm>
              <a:custGeom>
                <a:avLst/>
                <a:gdLst>
                  <a:gd name="connsiteX0" fmla="*/ 40431 w 85860"/>
                  <a:gd name="connsiteY0" fmla="*/ 0 h 288131"/>
                  <a:gd name="connsiteX1" fmla="*/ 45429 w 85860"/>
                  <a:gd name="connsiteY1" fmla="*/ 0 h 288131"/>
                  <a:gd name="connsiteX2" fmla="*/ 85860 w 85860"/>
                  <a:gd name="connsiteY2" fmla="*/ 288131 h 288131"/>
                  <a:gd name="connsiteX3" fmla="*/ 0 w 85860"/>
                  <a:gd name="connsiteY3" fmla="*/ 288131 h 288131"/>
                  <a:gd name="connsiteX0" fmla="*/ 85860 w 177300"/>
                  <a:gd name="connsiteY0" fmla="*/ 288131 h 379571"/>
                  <a:gd name="connsiteX1" fmla="*/ 0 w 177300"/>
                  <a:gd name="connsiteY1" fmla="*/ 288131 h 379571"/>
                  <a:gd name="connsiteX2" fmla="*/ 40431 w 177300"/>
                  <a:gd name="connsiteY2" fmla="*/ 0 h 379571"/>
                  <a:gd name="connsiteX3" fmla="*/ 45429 w 177300"/>
                  <a:gd name="connsiteY3" fmla="*/ 0 h 379571"/>
                  <a:gd name="connsiteX4" fmla="*/ 177300 w 177300"/>
                  <a:gd name="connsiteY4" fmla="*/ 379571 h 379571"/>
                  <a:gd name="connsiteX0" fmla="*/ 0 w 177300"/>
                  <a:gd name="connsiteY0" fmla="*/ 288131 h 379571"/>
                  <a:gd name="connsiteX1" fmla="*/ 40431 w 177300"/>
                  <a:gd name="connsiteY1" fmla="*/ 0 h 379571"/>
                  <a:gd name="connsiteX2" fmla="*/ 45429 w 177300"/>
                  <a:gd name="connsiteY2" fmla="*/ 0 h 379571"/>
                  <a:gd name="connsiteX3" fmla="*/ 177300 w 177300"/>
                  <a:gd name="connsiteY3" fmla="*/ 379571 h 379571"/>
                  <a:gd name="connsiteX0" fmla="*/ 0 w 63000"/>
                  <a:gd name="connsiteY0" fmla="*/ 288131 h 289084"/>
                  <a:gd name="connsiteX1" fmla="*/ 40431 w 63000"/>
                  <a:gd name="connsiteY1" fmla="*/ 0 h 289084"/>
                  <a:gd name="connsiteX2" fmla="*/ 45429 w 63000"/>
                  <a:gd name="connsiteY2" fmla="*/ 0 h 289084"/>
                  <a:gd name="connsiteX3" fmla="*/ 63000 w 63000"/>
                  <a:gd name="connsiteY3" fmla="*/ 289084 h 289084"/>
                  <a:gd name="connsiteX0" fmla="*/ 0 w 53369"/>
                  <a:gd name="connsiteY0" fmla="*/ 320113 h 320114"/>
                  <a:gd name="connsiteX1" fmla="*/ 30800 w 53369"/>
                  <a:gd name="connsiteY1" fmla="*/ 0 h 320114"/>
                  <a:gd name="connsiteX2" fmla="*/ 35798 w 53369"/>
                  <a:gd name="connsiteY2" fmla="*/ 0 h 320114"/>
                  <a:gd name="connsiteX3" fmla="*/ 53369 w 53369"/>
                  <a:gd name="connsiteY3" fmla="*/ 289084 h 3201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3369" h="320114">
                    <a:moveTo>
                      <a:pt x="0" y="320113"/>
                    </a:moveTo>
                    <a:lnTo>
                      <a:pt x="30800" y="0"/>
                    </a:lnTo>
                    <a:lnTo>
                      <a:pt x="35798" y="0"/>
                    </a:lnTo>
                    <a:cubicBezTo>
                      <a:pt x="49275" y="96044"/>
                      <a:pt x="53369" y="289084"/>
                      <a:pt x="53369" y="289084"/>
                    </a:cubicBezTo>
                  </a:path>
                </a:pathLst>
              </a:custGeom>
              <a:noFill/>
              <a:ln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" name="フリーフォーム: 図形 173">
                <a:extLst>
                  <a:ext uri="{FF2B5EF4-FFF2-40B4-BE49-F238E27FC236}">
                    <a16:creationId xmlns:a16="http://schemas.microsoft.com/office/drawing/2014/main" id="{5CFE8ED1-7EDD-4911-897D-383911EA1E19}"/>
                  </a:ext>
                </a:extLst>
              </p:cNvPr>
              <p:cNvSpPr/>
              <p:nvPr/>
            </p:nvSpPr>
            <p:spPr>
              <a:xfrm rot="16019154" flipV="1">
                <a:off x="1557111" y="1924817"/>
                <a:ext cx="54676" cy="259829"/>
              </a:xfrm>
              <a:custGeom>
                <a:avLst/>
                <a:gdLst>
                  <a:gd name="connsiteX0" fmla="*/ 40431 w 85860"/>
                  <a:gd name="connsiteY0" fmla="*/ 0 h 288131"/>
                  <a:gd name="connsiteX1" fmla="*/ 45429 w 85860"/>
                  <a:gd name="connsiteY1" fmla="*/ 0 h 288131"/>
                  <a:gd name="connsiteX2" fmla="*/ 85860 w 85860"/>
                  <a:gd name="connsiteY2" fmla="*/ 288131 h 288131"/>
                  <a:gd name="connsiteX3" fmla="*/ 0 w 85860"/>
                  <a:gd name="connsiteY3" fmla="*/ 288131 h 288131"/>
                  <a:gd name="connsiteX0" fmla="*/ 85860 w 177300"/>
                  <a:gd name="connsiteY0" fmla="*/ 288131 h 379571"/>
                  <a:gd name="connsiteX1" fmla="*/ 0 w 177300"/>
                  <a:gd name="connsiteY1" fmla="*/ 288131 h 379571"/>
                  <a:gd name="connsiteX2" fmla="*/ 40431 w 177300"/>
                  <a:gd name="connsiteY2" fmla="*/ 0 h 379571"/>
                  <a:gd name="connsiteX3" fmla="*/ 45429 w 177300"/>
                  <a:gd name="connsiteY3" fmla="*/ 0 h 379571"/>
                  <a:gd name="connsiteX4" fmla="*/ 177300 w 177300"/>
                  <a:gd name="connsiteY4" fmla="*/ 379571 h 379571"/>
                  <a:gd name="connsiteX0" fmla="*/ 0 w 177300"/>
                  <a:gd name="connsiteY0" fmla="*/ 288131 h 379571"/>
                  <a:gd name="connsiteX1" fmla="*/ 40431 w 177300"/>
                  <a:gd name="connsiteY1" fmla="*/ 0 h 379571"/>
                  <a:gd name="connsiteX2" fmla="*/ 45429 w 177300"/>
                  <a:gd name="connsiteY2" fmla="*/ 0 h 379571"/>
                  <a:gd name="connsiteX3" fmla="*/ 177300 w 177300"/>
                  <a:gd name="connsiteY3" fmla="*/ 379571 h 379571"/>
                  <a:gd name="connsiteX0" fmla="*/ 0 w 63000"/>
                  <a:gd name="connsiteY0" fmla="*/ 288131 h 289084"/>
                  <a:gd name="connsiteX1" fmla="*/ 40431 w 63000"/>
                  <a:gd name="connsiteY1" fmla="*/ 0 h 289084"/>
                  <a:gd name="connsiteX2" fmla="*/ 45429 w 63000"/>
                  <a:gd name="connsiteY2" fmla="*/ 0 h 289084"/>
                  <a:gd name="connsiteX3" fmla="*/ 63000 w 63000"/>
                  <a:gd name="connsiteY3" fmla="*/ 289084 h 289084"/>
                  <a:gd name="connsiteX0" fmla="*/ 0 w 53369"/>
                  <a:gd name="connsiteY0" fmla="*/ 320113 h 320114"/>
                  <a:gd name="connsiteX1" fmla="*/ 30800 w 53369"/>
                  <a:gd name="connsiteY1" fmla="*/ 0 h 320114"/>
                  <a:gd name="connsiteX2" fmla="*/ 35798 w 53369"/>
                  <a:gd name="connsiteY2" fmla="*/ 0 h 320114"/>
                  <a:gd name="connsiteX3" fmla="*/ 53369 w 53369"/>
                  <a:gd name="connsiteY3" fmla="*/ 289084 h 3201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3369" h="320114">
                    <a:moveTo>
                      <a:pt x="0" y="320113"/>
                    </a:moveTo>
                    <a:lnTo>
                      <a:pt x="30800" y="0"/>
                    </a:lnTo>
                    <a:lnTo>
                      <a:pt x="35798" y="0"/>
                    </a:lnTo>
                    <a:cubicBezTo>
                      <a:pt x="49275" y="96044"/>
                      <a:pt x="53369" y="289084"/>
                      <a:pt x="53369" y="289084"/>
                    </a:cubicBezTo>
                  </a:path>
                </a:pathLst>
              </a:custGeom>
              <a:noFill/>
              <a:ln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05" name="フリーフォーム: 図形 204">
              <a:extLst>
                <a:ext uri="{FF2B5EF4-FFF2-40B4-BE49-F238E27FC236}">
                  <a16:creationId xmlns:a16="http://schemas.microsoft.com/office/drawing/2014/main" id="{B188CFF6-7F2F-439B-A531-20D02D709CAB}"/>
                </a:ext>
              </a:extLst>
            </p:cNvPr>
            <p:cNvSpPr/>
            <p:nvPr/>
          </p:nvSpPr>
          <p:spPr>
            <a:xfrm rot="900000" flipH="1">
              <a:off x="2053681" y="1716403"/>
              <a:ext cx="206460" cy="373927"/>
            </a:xfrm>
            <a:custGeom>
              <a:avLst/>
              <a:gdLst>
                <a:gd name="connsiteX0" fmla="*/ 109805 w 188990"/>
                <a:gd name="connsiteY0" fmla="*/ 0 h 342286"/>
                <a:gd name="connsiteX1" fmla="*/ 0 w 188990"/>
                <a:gd name="connsiteY1" fmla="*/ 171143 h 342286"/>
                <a:gd name="connsiteX2" fmla="*/ 109805 w 188990"/>
                <a:gd name="connsiteY2" fmla="*/ 342286 h 342286"/>
                <a:gd name="connsiteX3" fmla="*/ 111831 w 188990"/>
                <a:gd name="connsiteY3" fmla="*/ 341648 h 342286"/>
                <a:gd name="connsiteX4" fmla="*/ 188990 w 188990"/>
                <a:gd name="connsiteY4" fmla="*/ 53688 h 342286"/>
                <a:gd name="connsiteX5" fmla="*/ 187449 w 188990"/>
                <a:gd name="connsiteY5" fmla="*/ 50126 h 342286"/>
                <a:gd name="connsiteX6" fmla="*/ 109805 w 188990"/>
                <a:gd name="connsiteY6" fmla="*/ 0 h 342286"/>
                <a:gd name="connsiteX0" fmla="*/ 109805 w 188990"/>
                <a:gd name="connsiteY0" fmla="*/ 0 h 342286"/>
                <a:gd name="connsiteX1" fmla="*/ 0 w 188990"/>
                <a:gd name="connsiteY1" fmla="*/ 171143 h 342286"/>
                <a:gd name="connsiteX2" fmla="*/ 109805 w 188990"/>
                <a:gd name="connsiteY2" fmla="*/ 342286 h 342286"/>
                <a:gd name="connsiteX3" fmla="*/ 111831 w 188990"/>
                <a:gd name="connsiteY3" fmla="*/ 341648 h 342286"/>
                <a:gd name="connsiteX4" fmla="*/ 178321 w 188990"/>
                <a:gd name="connsiteY4" fmla="*/ 93383 h 342286"/>
                <a:gd name="connsiteX5" fmla="*/ 188990 w 188990"/>
                <a:gd name="connsiteY5" fmla="*/ 53688 h 342286"/>
                <a:gd name="connsiteX6" fmla="*/ 187449 w 188990"/>
                <a:gd name="connsiteY6" fmla="*/ 50126 h 342286"/>
                <a:gd name="connsiteX7" fmla="*/ 109805 w 188990"/>
                <a:gd name="connsiteY7" fmla="*/ 0 h 342286"/>
                <a:gd name="connsiteX0" fmla="*/ 178321 w 269761"/>
                <a:gd name="connsiteY0" fmla="*/ 93383 h 342286"/>
                <a:gd name="connsiteX1" fmla="*/ 188990 w 269761"/>
                <a:gd name="connsiteY1" fmla="*/ 53688 h 342286"/>
                <a:gd name="connsiteX2" fmla="*/ 187449 w 269761"/>
                <a:gd name="connsiteY2" fmla="*/ 50126 h 342286"/>
                <a:gd name="connsiteX3" fmla="*/ 109805 w 269761"/>
                <a:gd name="connsiteY3" fmla="*/ 0 h 342286"/>
                <a:gd name="connsiteX4" fmla="*/ 0 w 269761"/>
                <a:gd name="connsiteY4" fmla="*/ 171143 h 342286"/>
                <a:gd name="connsiteX5" fmla="*/ 109805 w 269761"/>
                <a:gd name="connsiteY5" fmla="*/ 342286 h 342286"/>
                <a:gd name="connsiteX6" fmla="*/ 111831 w 269761"/>
                <a:gd name="connsiteY6" fmla="*/ 341648 h 342286"/>
                <a:gd name="connsiteX7" fmla="*/ 269761 w 269761"/>
                <a:gd name="connsiteY7" fmla="*/ 184823 h 342286"/>
                <a:gd name="connsiteX0" fmla="*/ 188990 w 269761"/>
                <a:gd name="connsiteY0" fmla="*/ 53688 h 342286"/>
                <a:gd name="connsiteX1" fmla="*/ 187449 w 269761"/>
                <a:gd name="connsiteY1" fmla="*/ 50126 h 342286"/>
                <a:gd name="connsiteX2" fmla="*/ 109805 w 269761"/>
                <a:gd name="connsiteY2" fmla="*/ 0 h 342286"/>
                <a:gd name="connsiteX3" fmla="*/ 0 w 269761"/>
                <a:gd name="connsiteY3" fmla="*/ 171143 h 342286"/>
                <a:gd name="connsiteX4" fmla="*/ 109805 w 269761"/>
                <a:gd name="connsiteY4" fmla="*/ 342286 h 342286"/>
                <a:gd name="connsiteX5" fmla="*/ 111831 w 269761"/>
                <a:gd name="connsiteY5" fmla="*/ 341648 h 342286"/>
                <a:gd name="connsiteX6" fmla="*/ 269761 w 269761"/>
                <a:gd name="connsiteY6" fmla="*/ 184823 h 342286"/>
                <a:gd name="connsiteX0" fmla="*/ 188990 w 188990"/>
                <a:gd name="connsiteY0" fmla="*/ 53688 h 342286"/>
                <a:gd name="connsiteX1" fmla="*/ 187449 w 188990"/>
                <a:gd name="connsiteY1" fmla="*/ 50126 h 342286"/>
                <a:gd name="connsiteX2" fmla="*/ 109805 w 188990"/>
                <a:gd name="connsiteY2" fmla="*/ 0 h 342286"/>
                <a:gd name="connsiteX3" fmla="*/ 0 w 188990"/>
                <a:gd name="connsiteY3" fmla="*/ 171143 h 342286"/>
                <a:gd name="connsiteX4" fmla="*/ 109805 w 188990"/>
                <a:gd name="connsiteY4" fmla="*/ 342286 h 342286"/>
                <a:gd name="connsiteX5" fmla="*/ 111831 w 188990"/>
                <a:gd name="connsiteY5" fmla="*/ 341648 h 342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8990" h="342286">
                  <a:moveTo>
                    <a:pt x="188990" y="53688"/>
                  </a:moveTo>
                  <a:lnTo>
                    <a:pt x="187449" y="50126"/>
                  </a:lnTo>
                  <a:cubicBezTo>
                    <a:pt x="167578" y="19156"/>
                    <a:pt x="140127" y="0"/>
                    <a:pt x="109805" y="0"/>
                  </a:cubicBezTo>
                  <a:cubicBezTo>
                    <a:pt x="49161" y="0"/>
                    <a:pt x="0" y="76623"/>
                    <a:pt x="0" y="171143"/>
                  </a:cubicBezTo>
                  <a:cubicBezTo>
                    <a:pt x="0" y="265663"/>
                    <a:pt x="49161" y="342286"/>
                    <a:pt x="109805" y="342286"/>
                  </a:cubicBezTo>
                  <a:lnTo>
                    <a:pt x="111831" y="341648"/>
                  </a:lnTo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06" name="フリーフォーム: 図形 205">
              <a:extLst>
                <a:ext uri="{FF2B5EF4-FFF2-40B4-BE49-F238E27FC236}">
                  <a16:creationId xmlns:a16="http://schemas.microsoft.com/office/drawing/2014/main" id="{DA3764A9-44D4-4BBB-BF04-C0C67F6A8833}"/>
                </a:ext>
              </a:extLst>
            </p:cNvPr>
            <p:cNvSpPr/>
            <p:nvPr/>
          </p:nvSpPr>
          <p:spPr>
            <a:xfrm rot="900000" flipH="1">
              <a:off x="2073566" y="1778487"/>
              <a:ext cx="143551" cy="243555"/>
            </a:xfrm>
            <a:custGeom>
              <a:avLst/>
              <a:gdLst>
                <a:gd name="connsiteX0" fmla="*/ 70049 w 131404"/>
                <a:gd name="connsiteY0" fmla="*/ 0 h 222946"/>
                <a:gd name="connsiteX1" fmla="*/ 0 w 131404"/>
                <a:gd name="connsiteY1" fmla="*/ 111473 h 222946"/>
                <a:gd name="connsiteX2" fmla="*/ 70049 w 131404"/>
                <a:gd name="connsiteY2" fmla="*/ 222946 h 222946"/>
                <a:gd name="connsiteX3" fmla="*/ 89572 w 131404"/>
                <a:gd name="connsiteY3" fmla="*/ 216674 h 222946"/>
                <a:gd name="connsiteX4" fmla="*/ 131404 w 131404"/>
                <a:gd name="connsiteY4" fmla="*/ 60555 h 222946"/>
                <a:gd name="connsiteX5" fmla="*/ 119581 w 131404"/>
                <a:gd name="connsiteY5" fmla="*/ 32650 h 222946"/>
                <a:gd name="connsiteX6" fmla="*/ 70049 w 131404"/>
                <a:gd name="connsiteY6" fmla="*/ 0 h 222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1404" h="222946">
                  <a:moveTo>
                    <a:pt x="70049" y="0"/>
                  </a:moveTo>
                  <a:cubicBezTo>
                    <a:pt x="31362" y="0"/>
                    <a:pt x="0" y="49908"/>
                    <a:pt x="0" y="111473"/>
                  </a:cubicBezTo>
                  <a:cubicBezTo>
                    <a:pt x="0" y="173038"/>
                    <a:pt x="31362" y="222946"/>
                    <a:pt x="70049" y="222946"/>
                  </a:cubicBezTo>
                  <a:lnTo>
                    <a:pt x="89572" y="216674"/>
                  </a:lnTo>
                  <a:lnTo>
                    <a:pt x="131404" y="60555"/>
                  </a:lnTo>
                  <a:lnTo>
                    <a:pt x="119581" y="32650"/>
                  </a:lnTo>
                  <a:cubicBezTo>
                    <a:pt x="106905" y="12477"/>
                    <a:pt x="89392" y="0"/>
                    <a:pt x="70049" y="0"/>
                  </a:cubicBezTo>
                  <a:close/>
                </a:path>
              </a:pathLst>
            </a:custGeom>
            <a:solidFill>
              <a:srgbClr val="FF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07" name="月 206">
              <a:extLst>
                <a:ext uri="{FF2B5EF4-FFF2-40B4-BE49-F238E27FC236}">
                  <a16:creationId xmlns:a16="http://schemas.microsoft.com/office/drawing/2014/main" id="{759B234F-C3D3-4FAB-98D0-DEE4D5C95C61}"/>
                </a:ext>
              </a:extLst>
            </p:cNvPr>
            <p:cNvSpPr/>
            <p:nvPr/>
          </p:nvSpPr>
          <p:spPr>
            <a:xfrm rot="10800000">
              <a:off x="1942622" y="1208547"/>
              <a:ext cx="240830" cy="692027"/>
            </a:xfrm>
            <a:prstGeom prst="moon">
              <a:avLst>
                <a:gd name="adj" fmla="val 59745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02" name="フリーフォーム: 図形 201">
              <a:extLst>
                <a:ext uri="{FF2B5EF4-FFF2-40B4-BE49-F238E27FC236}">
                  <a16:creationId xmlns:a16="http://schemas.microsoft.com/office/drawing/2014/main" id="{BFA0CD9C-49D4-493F-9976-86ED56E1B967}"/>
                </a:ext>
              </a:extLst>
            </p:cNvPr>
            <p:cNvSpPr/>
            <p:nvPr/>
          </p:nvSpPr>
          <p:spPr>
            <a:xfrm rot="15300000">
              <a:off x="1604693" y="1735136"/>
              <a:ext cx="137625" cy="147071"/>
            </a:xfrm>
            <a:custGeom>
              <a:avLst/>
              <a:gdLst>
                <a:gd name="connsiteX0" fmla="*/ 100347 w 285750"/>
                <a:gd name="connsiteY0" fmla="*/ 0 h 305363"/>
                <a:gd name="connsiteX1" fmla="*/ 185403 w 285750"/>
                <a:gd name="connsiteY1" fmla="*/ 0 h 305363"/>
                <a:gd name="connsiteX2" fmla="*/ 285750 w 285750"/>
                <a:gd name="connsiteY2" fmla="*/ 305363 h 305363"/>
                <a:gd name="connsiteX3" fmla="*/ 223218 w 285750"/>
                <a:gd name="connsiteY3" fmla="*/ 305363 h 305363"/>
                <a:gd name="connsiteX4" fmla="*/ 142875 w 285750"/>
                <a:gd name="connsiteY4" fmla="*/ 60058 h 305363"/>
                <a:gd name="connsiteX5" fmla="*/ 62532 w 285750"/>
                <a:gd name="connsiteY5" fmla="*/ 305363 h 305363"/>
                <a:gd name="connsiteX6" fmla="*/ 0 w 285750"/>
                <a:gd name="connsiteY6" fmla="*/ 305363 h 305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0" h="305363">
                  <a:moveTo>
                    <a:pt x="100347" y="0"/>
                  </a:moveTo>
                  <a:lnTo>
                    <a:pt x="185403" y="0"/>
                  </a:lnTo>
                  <a:lnTo>
                    <a:pt x="285750" y="305363"/>
                  </a:lnTo>
                  <a:lnTo>
                    <a:pt x="223218" y="305363"/>
                  </a:lnTo>
                  <a:lnTo>
                    <a:pt x="142875" y="60058"/>
                  </a:lnTo>
                  <a:lnTo>
                    <a:pt x="62532" y="305363"/>
                  </a:lnTo>
                  <a:lnTo>
                    <a:pt x="0" y="305363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18701ED5-719E-44F5-BF4D-CD0F885B27FF}"/>
              </a:ext>
            </a:extLst>
          </p:cNvPr>
          <p:cNvGrpSpPr/>
          <p:nvPr/>
        </p:nvGrpSpPr>
        <p:grpSpPr>
          <a:xfrm>
            <a:off x="4331511" y="1028774"/>
            <a:ext cx="1244079" cy="2503498"/>
            <a:chOff x="4331511" y="1028774"/>
            <a:chExt cx="1244079" cy="2503498"/>
          </a:xfrm>
        </p:grpSpPr>
        <p:grpSp>
          <p:nvGrpSpPr>
            <p:cNvPr id="208" name="グループ化 207">
              <a:extLst>
                <a:ext uri="{FF2B5EF4-FFF2-40B4-BE49-F238E27FC236}">
                  <a16:creationId xmlns:a16="http://schemas.microsoft.com/office/drawing/2014/main" id="{01506251-87D6-4BD6-BAB1-217BE6190F18}"/>
                </a:ext>
              </a:extLst>
            </p:cNvPr>
            <p:cNvGrpSpPr/>
            <p:nvPr/>
          </p:nvGrpSpPr>
          <p:grpSpPr>
            <a:xfrm>
              <a:off x="4331511" y="2193769"/>
              <a:ext cx="687387" cy="1038389"/>
              <a:chOff x="4331511" y="2193769"/>
              <a:chExt cx="687387" cy="1038389"/>
            </a:xfrm>
          </p:grpSpPr>
          <p:grpSp>
            <p:nvGrpSpPr>
              <p:cNvPr id="209" name="グループ化 208">
                <a:extLst>
                  <a:ext uri="{FF2B5EF4-FFF2-40B4-BE49-F238E27FC236}">
                    <a16:creationId xmlns:a16="http://schemas.microsoft.com/office/drawing/2014/main" id="{B4C3A26C-8282-46B2-AF22-AFBFE7C2CAF2}"/>
                  </a:ext>
                </a:extLst>
              </p:cNvPr>
              <p:cNvGrpSpPr/>
              <p:nvPr/>
            </p:nvGrpSpPr>
            <p:grpSpPr>
              <a:xfrm rot="19896210">
                <a:off x="4411172" y="2193769"/>
                <a:ext cx="329329" cy="1038389"/>
                <a:chOff x="2919280" y="5114136"/>
                <a:chExt cx="408367" cy="1287599"/>
              </a:xfrm>
            </p:grpSpPr>
            <p:sp>
              <p:nvSpPr>
                <p:cNvPr id="214" name="フリーフォーム: 図形 213">
                  <a:extLst>
                    <a:ext uri="{FF2B5EF4-FFF2-40B4-BE49-F238E27FC236}">
                      <a16:creationId xmlns:a16="http://schemas.microsoft.com/office/drawing/2014/main" id="{B095BE38-2691-49EF-A59C-F16A289FD78E}"/>
                    </a:ext>
                  </a:extLst>
                </p:cNvPr>
                <p:cNvSpPr/>
                <p:nvPr/>
              </p:nvSpPr>
              <p:spPr>
                <a:xfrm>
                  <a:off x="2920657" y="5233530"/>
                  <a:ext cx="335509" cy="1168205"/>
                </a:xfrm>
                <a:custGeom>
                  <a:avLst/>
                  <a:gdLst>
                    <a:gd name="connsiteX0" fmla="*/ 43820 w 335509"/>
                    <a:gd name="connsiteY0" fmla="*/ 0 h 1168205"/>
                    <a:gd name="connsiteX1" fmla="*/ 291689 w 335509"/>
                    <a:gd name="connsiteY1" fmla="*/ 0 h 1168205"/>
                    <a:gd name="connsiteX2" fmla="*/ 335509 w 335509"/>
                    <a:gd name="connsiteY2" fmla="*/ 43820 h 1168205"/>
                    <a:gd name="connsiteX3" fmla="*/ 335509 w 335509"/>
                    <a:gd name="connsiteY3" fmla="*/ 131457 h 1168205"/>
                    <a:gd name="connsiteX4" fmla="*/ 297006 w 335509"/>
                    <a:gd name="connsiteY4" fmla="*/ 224412 h 1168205"/>
                    <a:gd name="connsiteX5" fmla="*/ 272635 w 335509"/>
                    <a:gd name="connsiteY5" fmla="*/ 240843 h 1168205"/>
                    <a:gd name="connsiteX6" fmla="*/ 272635 w 335509"/>
                    <a:gd name="connsiteY6" fmla="*/ 1062457 h 1168205"/>
                    <a:gd name="connsiteX7" fmla="*/ 166887 w 335509"/>
                    <a:gd name="connsiteY7" fmla="*/ 1168205 h 1168205"/>
                    <a:gd name="connsiteX8" fmla="*/ 61139 w 335509"/>
                    <a:gd name="connsiteY8" fmla="*/ 1062457 h 1168205"/>
                    <a:gd name="connsiteX9" fmla="*/ 61139 w 335509"/>
                    <a:gd name="connsiteY9" fmla="*/ 239673 h 1168205"/>
                    <a:gd name="connsiteX10" fmla="*/ 38503 w 335509"/>
                    <a:gd name="connsiteY10" fmla="*/ 224412 h 1168205"/>
                    <a:gd name="connsiteX11" fmla="*/ 0 w 335509"/>
                    <a:gd name="connsiteY11" fmla="*/ 131457 h 1168205"/>
                    <a:gd name="connsiteX12" fmla="*/ 0 w 335509"/>
                    <a:gd name="connsiteY12" fmla="*/ 43820 h 1168205"/>
                    <a:gd name="connsiteX13" fmla="*/ 43820 w 335509"/>
                    <a:gd name="connsiteY13" fmla="*/ 0 h 1168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35509" h="1168205">
                      <a:moveTo>
                        <a:pt x="43820" y="0"/>
                      </a:moveTo>
                      <a:lnTo>
                        <a:pt x="291689" y="0"/>
                      </a:lnTo>
                      <a:cubicBezTo>
                        <a:pt x="315890" y="0"/>
                        <a:pt x="335509" y="19619"/>
                        <a:pt x="335509" y="43820"/>
                      </a:cubicBezTo>
                      <a:lnTo>
                        <a:pt x="335509" y="131457"/>
                      </a:lnTo>
                      <a:cubicBezTo>
                        <a:pt x="335509" y="167758"/>
                        <a:pt x="320795" y="200623"/>
                        <a:pt x="297006" y="224412"/>
                      </a:cubicBezTo>
                      <a:lnTo>
                        <a:pt x="272635" y="240843"/>
                      </a:lnTo>
                      <a:lnTo>
                        <a:pt x="272635" y="1062457"/>
                      </a:lnTo>
                      <a:cubicBezTo>
                        <a:pt x="272635" y="1120860"/>
                        <a:pt x="225290" y="1168205"/>
                        <a:pt x="166887" y="1168205"/>
                      </a:cubicBezTo>
                      <a:cubicBezTo>
                        <a:pt x="108484" y="1168205"/>
                        <a:pt x="61139" y="1120860"/>
                        <a:pt x="61139" y="1062457"/>
                      </a:cubicBezTo>
                      <a:lnTo>
                        <a:pt x="61139" y="239673"/>
                      </a:lnTo>
                      <a:lnTo>
                        <a:pt x="38503" y="224412"/>
                      </a:lnTo>
                      <a:cubicBezTo>
                        <a:pt x="14714" y="200623"/>
                        <a:pt x="0" y="167758"/>
                        <a:pt x="0" y="131457"/>
                      </a:cubicBezTo>
                      <a:lnTo>
                        <a:pt x="0" y="43820"/>
                      </a:lnTo>
                      <a:cubicBezTo>
                        <a:pt x="0" y="19619"/>
                        <a:pt x="19619" y="0"/>
                        <a:pt x="43820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15" name="グループ化 214">
                  <a:extLst>
                    <a:ext uri="{FF2B5EF4-FFF2-40B4-BE49-F238E27FC236}">
                      <a16:creationId xmlns:a16="http://schemas.microsoft.com/office/drawing/2014/main" id="{30AD768D-7F5E-4CFD-9565-683A8B26C2B3}"/>
                    </a:ext>
                  </a:extLst>
                </p:cNvPr>
                <p:cNvGrpSpPr/>
                <p:nvPr/>
              </p:nvGrpSpPr>
              <p:grpSpPr>
                <a:xfrm>
                  <a:off x="2919280" y="5114136"/>
                  <a:ext cx="408367" cy="315037"/>
                  <a:chOff x="2919280" y="4367894"/>
                  <a:chExt cx="481190" cy="371217"/>
                </a:xfrm>
              </p:grpSpPr>
              <p:grpSp>
                <p:nvGrpSpPr>
                  <p:cNvPr id="216" name="グループ化 215">
                    <a:extLst>
                      <a:ext uri="{FF2B5EF4-FFF2-40B4-BE49-F238E27FC236}">
                        <a16:creationId xmlns:a16="http://schemas.microsoft.com/office/drawing/2014/main" id="{AE170452-FEF5-4131-9A89-C3F535D5D95C}"/>
                      </a:ext>
                    </a:extLst>
                  </p:cNvPr>
                  <p:cNvGrpSpPr/>
                  <p:nvPr/>
                </p:nvGrpSpPr>
                <p:grpSpPr>
                  <a:xfrm>
                    <a:off x="2919280" y="4367894"/>
                    <a:ext cx="368872" cy="371217"/>
                    <a:chOff x="2351329" y="2962833"/>
                    <a:chExt cx="368872" cy="371217"/>
                  </a:xfrm>
                </p:grpSpPr>
                <p:sp>
                  <p:nvSpPr>
                    <p:cNvPr id="226" name="フリーフォーム: 図形 225">
                      <a:extLst>
                        <a:ext uri="{FF2B5EF4-FFF2-40B4-BE49-F238E27FC236}">
                          <a16:creationId xmlns:a16="http://schemas.microsoft.com/office/drawing/2014/main" id="{AECEB08D-1D52-472C-9348-A2E130EE230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51329" y="3052580"/>
                      <a:ext cx="360916" cy="152583"/>
                    </a:xfrm>
                    <a:custGeom>
                      <a:avLst/>
                      <a:gdLst>
                        <a:gd name="connsiteX0" fmla="*/ 130490 w 370441"/>
                        <a:gd name="connsiteY0" fmla="*/ 0 h 231096"/>
                        <a:gd name="connsiteX1" fmla="*/ 165309 w 370441"/>
                        <a:gd name="connsiteY1" fmla="*/ 14422 h 231096"/>
                        <a:gd name="connsiteX2" fmla="*/ 178367 w 370441"/>
                        <a:gd name="connsiteY2" fmla="*/ 45947 h 231096"/>
                        <a:gd name="connsiteX3" fmla="*/ 191424 w 370441"/>
                        <a:gd name="connsiteY3" fmla="*/ 14422 h 231096"/>
                        <a:gd name="connsiteX4" fmla="*/ 226243 w 370441"/>
                        <a:gd name="connsiteY4" fmla="*/ 0 h 231096"/>
                        <a:gd name="connsiteX5" fmla="*/ 261062 w 370441"/>
                        <a:gd name="connsiteY5" fmla="*/ 14422 h 231096"/>
                        <a:gd name="connsiteX6" fmla="*/ 273722 w 370441"/>
                        <a:gd name="connsiteY6" fmla="*/ 44986 h 231096"/>
                        <a:gd name="connsiteX7" fmla="*/ 286381 w 370441"/>
                        <a:gd name="connsiteY7" fmla="*/ 14422 h 231096"/>
                        <a:gd name="connsiteX8" fmla="*/ 321200 w 370441"/>
                        <a:gd name="connsiteY8" fmla="*/ 0 h 231096"/>
                        <a:gd name="connsiteX9" fmla="*/ 370441 w 370441"/>
                        <a:gd name="connsiteY9" fmla="*/ 49241 h 231096"/>
                        <a:gd name="connsiteX10" fmla="*/ 370441 w 370441"/>
                        <a:gd name="connsiteY10" fmla="*/ 181855 h 231096"/>
                        <a:gd name="connsiteX11" fmla="*/ 321200 w 370441"/>
                        <a:gd name="connsiteY11" fmla="*/ 231096 h 231096"/>
                        <a:gd name="connsiteX12" fmla="*/ 286381 w 370441"/>
                        <a:gd name="connsiteY12" fmla="*/ 216674 h 231096"/>
                        <a:gd name="connsiteX13" fmla="*/ 273722 w 370441"/>
                        <a:gd name="connsiteY13" fmla="*/ 186110 h 231096"/>
                        <a:gd name="connsiteX14" fmla="*/ 261062 w 370441"/>
                        <a:gd name="connsiteY14" fmla="*/ 216674 h 231096"/>
                        <a:gd name="connsiteX15" fmla="*/ 226243 w 370441"/>
                        <a:gd name="connsiteY15" fmla="*/ 231096 h 231096"/>
                        <a:gd name="connsiteX16" fmla="*/ 191424 w 370441"/>
                        <a:gd name="connsiteY16" fmla="*/ 216674 h 231096"/>
                        <a:gd name="connsiteX17" fmla="*/ 178367 w 370441"/>
                        <a:gd name="connsiteY17" fmla="*/ 185149 h 231096"/>
                        <a:gd name="connsiteX18" fmla="*/ 165309 w 370441"/>
                        <a:gd name="connsiteY18" fmla="*/ 216674 h 231096"/>
                        <a:gd name="connsiteX19" fmla="*/ 130490 w 370441"/>
                        <a:gd name="connsiteY19" fmla="*/ 231096 h 231096"/>
                        <a:gd name="connsiteX20" fmla="*/ 85119 w 370441"/>
                        <a:gd name="connsiteY20" fmla="*/ 201022 h 231096"/>
                        <a:gd name="connsiteX21" fmla="*/ 83277 w 370441"/>
                        <a:gd name="connsiteY21" fmla="*/ 191899 h 231096"/>
                        <a:gd name="connsiteX22" fmla="*/ 72170 w 370441"/>
                        <a:gd name="connsiteY22" fmla="*/ 218714 h 231096"/>
                        <a:gd name="connsiteX23" fmla="*/ 42276 w 370441"/>
                        <a:gd name="connsiteY23" fmla="*/ 231096 h 231096"/>
                        <a:gd name="connsiteX24" fmla="*/ 0 w 370441"/>
                        <a:gd name="connsiteY24" fmla="*/ 188820 h 231096"/>
                        <a:gd name="connsiteX25" fmla="*/ 0 w 370441"/>
                        <a:gd name="connsiteY25" fmla="*/ 60768 h 231096"/>
                        <a:gd name="connsiteX26" fmla="*/ 42276 w 370441"/>
                        <a:gd name="connsiteY26" fmla="*/ 18492 h 231096"/>
                        <a:gd name="connsiteX27" fmla="*/ 72170 w 370441"/>
                        <a:gd name="connsiteY27" fmla="*/ 30875 h 231096"/>
                        <a:gd name="connsiteX28" fmla="*/ 81249 w 370441"/>
                        <a:gd name="connsiteY28" fmla="*/ 52794 h 231096"/>
                        <a:gd name="connsiteX29" fmla="*/ 81249 w 370441"/>
                        <a:gd name="connsiteY29" fmla="*/ 49241 h 231096"/>
                        <a:gd name="connsiteX30" fmla="*/ 130490 w 370441"/>
                        <a:gd name="connsiteY30" fmla="*/ 0 h 2310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</a:cxnLst>
                      <a:rect l="l" t="t" r="r" b="b"/>
                      <a:pathLst>
                        <a:path w="370441" h="231096">
                          <a:moveTo>
                            <a:pt x="130490" y="0"/>
                          </a:moveTo>
                          <a:cubicBezTo>
                            <a:pt x="144088" y="0"/>
                            <a:pt x="156398" y="5511"/>
                            <a:pt x="165309" y="14422"/>
                          </a:cubicBezTo>
                          <a:lnTo>
                            <a:pt x="178367" y="45947"/>
                          </a:lnTo>
                          <a:lnTo>
                            <a:pt x="191424" y="14422"/>
                          </a:lnTo>
                          <a:cubicBezTo>
                            <a:pt x="200335" y="5511"/>
                            <a:pt x="212646" y="0"/>
                            <a:pt x="226243" y="0"/>
                          </a:cubicBezTo>
                          <a:cubicBezTo>
                            <a:pt x="239841" y="0"/>
                            <a:pt x="252151" y="5511"/>
                            <a:pt x="261062" y="14422"/>
                          </a:cubicBezTo>
                          <a:lnTo>
                            <a:pt x="273722" y="44986"/>
                          </a:lnTo>
                          <a:lnTo>
                            <a:pt x="286381" y="14422"/>
                          </a:lnTo>
                          <a:cubicBezTo>
                            <a:pt x="295292" y="5511"/>
                            <a:pt x="307603" y="0"/>
                            <a:pt x="321200" y="0"/>
                          </a:cubicBezTo>
                          <a:cubicBezTo>
                            <a:pt x="348395" y="0"/>
                            <a:pt x="370441" y="22046"/>
                            <a:pt x="370441" y="49241"/>
                          </a:cubicBezTo>
                          <a:lnTo>
                            <a:pt x="370441" y="181855"/>
                          </a:lnTo>
                          <a:cubicBezTo>
                            <a:pt x="370441" y="209050"/>
                            <a:pt x="348395" y="231096"/>
                            <a:pt x="321200" y="231096"/>
                          </a:cubicBezTo>
                          <a:cubicBezTo>
                            <a:pt x="307603" y="231096"/>
                            <a:pt x="295292" y="225585"/>
                            <a:pt x="286381" y="216674"/>
                          </a:cubicBezTo>
                          <a:lnTo>
                            <a:pt x="273722" y="186110"/>
                          </a:lnTo>
                          <a:lnTo>
                            <a:pt x="261062" y="216674"/>
                          </a:lnTo>
                          <a:cubicBezTo>
                            <a:pt x="252151" y="225585"/>
                            <a:pt x="239841" y="231096"/>
                            <a:pt x="226243" y="231096"/>
                          </a:cubicBezTo>
                          <a:cubicBezTo>
                            <a:pt x="212646" y="231096"/>
                            <a:pt x="200335" y="225585"/>
                            <a:pt x="191424" y="216674"/>
                          </a:cubicBezTo>
                          <a:lnTo>
                            <a:pt x="178367" y="185149"/>
                          </a:lnTo>
                          <a:lnTo>
                            <a:pt x="165309" y="216674"/>
                          </a:lnTo>
                          <a:cubicBezTo>
                            <a:pt x="156398" y="225585"/>
                            <a:pt x="144088" y="231096"/>
                            <a:pt x="130490" y="231096"/>
                          </a:cubicBezTo>
                          <a:cubicBezTo>
                            <a:pt x="110094" y="231096"/>
                            <a:pt x="92594" y="218695"/>
                            <a:pt x="85119" y="201022"/>
                          </a:cubicBezTo>
                          <a:lnTo>
                            <a:pt x="83277" y="191899"/>
                          </a:lnTo>
                          <a:lnTo>
                            <a:pt x="72170" y="218714"/>
                          </a:lnTo>
                          <a:cubicBezTo>
                            <a:pt x="64519" y="226364"/>
                            <a:pt x="53950" y="231096"/>
                            <a:pt x="42276" y="231096"/>
                          </a:cubicBezTo>
                          <a:cubicBezTo>
                            <a:pt x="18928" y="231096"/>
                            <a:pt x="0" y="212168"/>
                            <a:pt x="0" y="188820"/>
                          </a:cubicBezTo>
                          <a:lnTo>
                            <a:pt x="0" y="60768"/>
                          </a:lnTo>
                          <a:cubicBezTo>
                            <a:pt x="0" y="37420"/>
                            <a:pt x="18928" y="18492"/>
                            <a:pt x="42276" y="18492"/>
                          </a:cubicBezTo>
                          <a:cubicBezTo>
                            <a:pt x="53950" y="18492"/>
                            <a:pt x="64519" y="23224"/>
                            <a:pt x="72170" y="30875"/>
                          </a:cubicBezTo>
                          <a:lnTo>
                            <a:pt x="81249" y="52794"/>
                          </a:lnTo>
                          <a:lnTo>
                            <a:pt x="81249" y="49241"/>
                          </a:lnTo>
                          <a:cubicBezTo>
                            <a:pt x="81249" y="22046"/>
                            <a:pt x="103295" y="0"/>
                            <a:pt x="130490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227" name="円/楕円 27">
                      <a:extLst>
                        <a:ext uri="{FF2B5EF4-FFF2-40B4-BE49-F238E27FC236}">
                          <a16:creationId xmlns:a16="http://schemas.microsoft.com/office/drawing/2014/main" id="{EE4323C9-11AA-4A9D-B328-EA676E068B24}"/>
                        </a:ext>
                      </a:extLst>
                    </p:cNvPr>
                    <p:cNvSpPr/>
                    <p:nvPr/>
                  </p:nvSpPr>
                  <p:spPr>
                    <a:xfrm rot="7648532" flipH="1">
                      <a:off x="2513122" y="3222006"/>
                      <a:ext cx="178369" cy="4571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75000"/>
                        <a:alpha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>
                        <a:solidFill>
                          <a:schemeClr val="lt1"/>
                        </a:solidFill>
                      </a:endParaRPr>
                    </a:p>
                  </p:txBody>
                </p:sp>
                <p:sp>
                  <p:nvSpPr>
                    <p:cNvPr id="228" name="四角形: 角を丸くする 227">
                      <a:extLst>
                        <a:ext uri="{FF2B5EF4-FFF2-40B4-BE49-F238E27FC236}">
                          <a16:creationId xmlns:a16="http://schemas.microsoft.com/office/drawing/2014/main" id="{2334E5C7-5FA4-4EC2-9B93-DD0027DA2B8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52674" y="2981325"/>
                      <a:ext cx="81859" cy="21260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9" name="四角形: 角を丸くする 228">
                      <a:extLst>
                        <a:ext uri="{FF2B5EF4-FFF2-40B4-BE49-F238E27FC236}">
                          <a16:creationId xmlns:a16="http://schemas.microsoft.com/office/drawing/2014/main" id="{335D58C9-5464-437F-89B3-D7A3D944DBD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434145" y="2962833"/>
                      <a:ext cx="95346" cy="23109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0" name="四角形: 角を丸くする 229">
                      <a:extLst>
                        <a:ext uri="{FF2B5EF4-FFF2-40B4-BE49-F238E27FC236}">
                          <a16:creationId xmlns:a16="http://schemas.microsoft.com/office/drawing/2014/main" id="{90C14A45-737A-42F0-A39F-2B68F03F7A9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529898" y="2962833"/>
                      <a:ext cx="95346" cy="23109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1" name="四角形: 角を丸くする 230">
                      <a:extLst>
                        <a:ext uri="{FF2B5EF4-FFF2-40B4-BE49-F238E27FC236}">
                          <a16:creationId xmlns:a16="http://schemas.microsoft.com/office/drawing/2014/main" id="{FE3BBABF-7302-43F2-9F43-8A0232A9CAB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24855" y="2962833"/>
                      <a:ext cx="95346" cy="23109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25" name="フリーフォーム: 図形 224">
                    <a:extLst>
                      <a:ext uri="{FF2B5EF4-FFF2-40B4-BE49-F238E27FC236}">
                        <a16:creationId xmlns:a16="http://schemas.microsoft.com/office/drawing/2014/main" id="{DE08978F-48ED-45D9-84FF-39CD0122586B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3138677" y="4442077"/>
                    <a:ext cx="261793" cy="278869"/>
                  </a:xfrm>
                  <a:custGeom>
                    <a:avLst/>
                    <a:gdLst>
                      <a:gd name="connsiteX0" fmla="*/ 251611 w 268497"/>
                      <a:gd name="connsiteY0" fmla="*/ 16400 h 260495"/>
                      <a:gd name="connsiteX1" fmla="*/ 268011 w 268497"/>
                      <a:gd name="connsiteY1" fmla="*/ 55990 h 260495"/>
                      <a:gd name="connsiteX2" fmla="*/ 268010 w 268497"/>
                      <a:gd name="connsiteY2" fmla="*/ 138804 h 260495"/>
                      <a:gd name="connsiteX3" fmla="*/ 266230 w 268497"/>
                      <a:gd name="connsiteY3" fmla="*/ 147619 h 260495"/>
                      <a:gd name="connsiteX4" fmla="*/ 266576 w 268497"/>
                      <a:gd name="connsiteY4" fmla="*/ 148069 h 260495"/>
                      <a:gd name="connsiteX5" fmla="*/ 226985 w 268497"/>
                      <a:gd name="connsiteY5" fmla="*/ 216642 h 260495"/>
                      <a:gd name="connsiteX6" fmla="*/ 70493 w 268497"/>
                      <a:gd name="connsiteY6" fmla="*/ 258574 h 260495"/>
                      <a:gd name="connsiteX7" fmla="*/ 1920 w 268497"/>
                      <a:gd name="connsiteY7" fmla="*/ 218983 h 260495"/>
                      <a:gd name="connsiteX8" fmla="*/ 1921 w 268497"/>
                      <a:gd name="connsiteY8" fmla="*/ 218983 h 260495"/>
                      <a:gd name="connsiteX9" fmla="*/ 41512 w 268497"/>
                      <a:gd name="connsiteY9" fmla="*/ 150410 h 260495"/>
                      <a:gd name="connsiteX10" fmla="*/ 156031 w 268497"/>
                      <a:gd name="connsiteY10" fmla="*/ 119725 h 260495"/>
                      <a:gd name="connsiteX11" fmla="*/ 156031 w 268497"/>
                      <a:gd name="connsiteY11" fmla="*/ 55990 h 260495"/>
                      <a:gd name="connsiteX12" fmla="*/ 212021 w 268497"/>
                      <a:gd name="connsiteY12" fmla="*/ 0 h 260495"/>
                      <a:gd name="connsiteX13" fmla="*/ 251611 w 268497"/>
                      <a:gd name="connsiteY13" fmla="*/ 16400 h 260495"/>
                      <a:gd name="connsiteX0" fmla="*/ 1921 w 268497"/>
                      <a:gd name="connsiteY0" fmla="*/ 218983 h 310423"/>
                      <a:gd name="connsiteX1" fmla="*/ 41512 w 268497"/>
                      <a:gd name="connsiteY1" fmla="*/ 150410 h 310423"/>
                      <a:gd name="connsiteX2" fmla="*/ 156031 w 268497"/>
                      <a:gd name="connsiteY2" fmla="*/ 119725 h 310423"/>
                      <a:gd name="connsiteX3" fmla="*/ 156031 w 268497"/>
                      <a:gd name="connsiteY3" fmla="*/ 55990 h 310423"/>
                      <a:gd name="connsiteX4" fmla="*/ 212021 w 268497"/>
                      <a:gd name="connsiteY4" fmla="*/ 0 h 310423"/>
                      <a:gd name="connsiteX5" fmla="*/ 251611 w 268497"/>
                      <a:gd name="connsiteY5" fmla="*/ 16400 h 310423"/>
                      <a:gd name="connsiteX6" fmla="*/ 268011 w 268497"/>
                      <a:gd name="connsiteY6" fmla="*/ 55990 h 310423"/>
                      <a:gd name="connsiteX7" fmla="*/ 268010 w 268497"/>
                      <a:gd name="connsiteY7" fmla="*/ 138804 h 310423"/>
                      <a:gd name="connsiteX8" fmla="*/ 266230 w 268497"/>
                      <a:gd name="connsiteY8" fmla="*/ 147619 h 310423"/>
                      <a:gd name="connsiteX9" fmla="*/ 266576 w 268497"/>
                      <a:gd name="connsiteY9" fmla="*/ 148069 h 310423"/>
                      <a:gd name="connsiteX10" fmla="*/ 226985 w 268497"/>
                      <a:gd name="connsiteY10" fmla="*/ 216642 h 310423"/>
                      <a:gd name="connsiteX11" fmla="*/ 70493 w 268497"/>
                      <a:gd name="connsiteY11" fmla="*/ 258574 h 310423"/>
                      <a:gd name="connsiteX12" fmla="*/ 1920 w 268497"/>
                      <a:gd name="connsiteY12" fmla="*/ 218983 h 310423"/>
                      <a:gd name="connsiteX13" fmla="*/ 93361 w 268497"/>
                      <a:gd name="connsiteY13" fmla="*/ 310423 h 310423"/>
                      <a:gd name="connsiteX0" fmla="*/ 1921 w 268497"/>
                      <a:gd name="connsiteY0" fmla="*/ 218983 h 260495"/>
                      <a:gd name="connsiteX1" fmla="*/ 41512 w 268497"/>
                      <a:gd name="connsiteY1" fmla="*/ 150410 h 260495"/>
                      <a:gd name="connsiteX2" fmla="*/ 156031 w 268497"/>
                      <a:gd name="connsiteY2" fmla="*/ 119725 h 260495"/>
                      <a:gd name="connsiteX3" fmla="*/ 156031 w 268497"/>
                      <a:gd name="connsiteY3" fmla="*/ 55990 h 260495"/>
                      <a:gd name="connsiteX4" fmla="*/ 212021 w 268497"/>
                      <a:gd name="connsiteY4" fmla="*/ 0 h 260495"/>
                      <a:gd name="connsiteX5" fmla="*/ 251611 w 268497"/>
                      <a:gd name="connsiteY5" fmla="*/ 16400 h 260495"/>
                      <a:gd name="connsiteX6" fmla="*/ 268011 w 268497"/>
                      <a:gd name="connsiteY6" fmla="*/ 55990 h 260495"/>
                      <a:gd name="connsiteX7" fmla="*/ 268010 w 268497"/>
                      <a:gd name="connsiteY7" fmla="*/ 138804 h 260495"/>
                      <a:gd name="connsiteX8" fmla="*/ 266230 w 268497"/>
                      <a:gd name="connsiteY8" fmla="*/ 147619 h 260495"/>
                      <a:gd name="connsiteX9" fmla="*/ 266576 w 268497"/>
                      <a:gd name="connsiteY9" fmla="*/ 148069 h 260495"/>
                      <a:gd name="connsiteX10" fmla="*/ 226985 w 268497"/>
                      <a:gd name="connsiteY10" fmla="*/ 216642 h 260495"/>
                      <a:gd name="connsiteX11" fmla="*/ 70493 w 268497"/>
                      <a:gd name="connsiteY11" fmla="*/ 258574 h 260495"/>
                      <a:gd name="connsiteX12" fmla="*/ 1920 w 268497"/>
                      <a:gd name="connsiteY12" fmla="*/ 218983 h 260495"/>
                      <a:gd name="connsiteX0" fmla="*/ 1921 w 268497"/>
                      <a:gd name="connsiteY0" fmla="*/ 218983 h 258574"/>
                      <a:gd name="connsiteX1" fmla="*/ 41512 w 268497"/>
                      <a:gd name="connsiteY1" fmla="*/ 150410 h 258574"/>
                      <a:gd name="connsiteX2" fmla="*/ 156031 w 268497"/>
                      <a:gd name="connsiteY2" fmla="*/ 119725 h 258574"/>
                      <a:gd name="connsiteX3" fmla="*/ 156031 w 268497"/>
                      <a:gd name="connsiteY3" fmla="*/ 55990 h 258574"/>
                      <a:gd name="connsiteX4" fmla="*/ 212021 w 268497"/>
                      <a:gd name="connsiteY4" fmla="*/ 0 h 258574"/>
                      <a:gd name="connsiteX5" fmla="*/ 251611 w 268497"/>
                      <a:gd name="connsiteY5" fmla="*/ 16400 h 258574"/>
                      <a:gd name="connsiteX6" fmla="*/ 268011 w 268497"/>
                      <a:gd name="connsiteY6" fmla="*/ 55990 h 258574"/>
                      <a:gd name="connsiteX7" fmla="*/ 268010 w 268497"/>
                      <a:gd name="connsiteY7" fmla="*/ 138804 h 258574"/>
                      <a:gd name="connsiteX8" fmla="*/ 266230 w 268497"/>
                      <a:gd name="connsiteY8" fmla="*/ 147619 h 258574"/>
                      <a:gd name="connsiteX9" fmla="*/ 266576 w 268497"/>
                      <a:gd name="connsiteY9" fmla="*/ 148069 h 258574"/>
                      <a:gd name="connsiteX10" fmla="*/ 226985 w 268497"/>
                      <a:gd name="connsiteY10" fmla="*/ 216642 h 258574"/>
                      <a:gd name="connsiteX11" fmla="*/ 70493 w 268497"/>
                      <a:gd name="connsiteY11" fmla="*/ 258574 h 258574"/>
                      <a:gd name="connsiteX0" fmla="*/ 0 w 226985"/>
                      <a:gd name="connsiteY0" fmla="*/ 150410 h 258574"/>
                      <a:gd name="connsiteX1" fmla="*/ 114519 w 226985"/>
                      <a:gd name="connsiteY1" fmla="*/ 119725 h 258574"/>
                      <a:gd name="connsiteX2" fmla="*/ 114519 w 226985"/>
                      <a:gd name="connsiteY2" fmla="*/ 55990 h 258574"/>
                      <a:gd name="connsiteX3" fmla="*/ 170509 w 226985"/>
                      <a:gd name="connsiteY3" fmla="*/ 0 h 258574"/>
                      <a:gd name="connsiteX4" fmla="*/ 210099 w 226985"/>
                      <a:gd name="connsiteY4" fmla="*/ 16400 h 258574"/>
                      <a:gd name="connsiteX5" fmla="*/ 226499 w 226985"/>
                      <a:gd name="connsiteY5" fmla="*/ 55990 h 258574"/>
                      <a:gd name="connsiteX6" fmla="*/ 226498 w 226985"/>
                      <a:gd name="connsiteY6" fmla="*/ 138804 h 258574"/>
                      <a:gd name="connsiteX7" fmla="*/ 224718 w 226985"/>
                      <a:gd name="connsiteY7" fmla="*/ 147619 h 258574"/>
                      <a:gd name="connsiteX8" fmla="*/ 225064 w 226985"/>
                      <a:gd name="connsiteY8" fmla="*/ 148069 h 258574"/>
                      <a:gd name="connsiteX9" fmla="*/ 185473 w 226985"/>
                      <a:gd name="connsiteY9" fmla="*/ 216642 h 258574"/>
                      <a:gd name="connsiteX10" fmla="*/ 28981 w 226985"/>
                      <a:gd name="connsiteY10" fmla="*/ 258574 h 258574"/>
                      <a:gd name="connsiteX0" fmla="*/ 0 w 218567"/>
                      <a:gd name="connsiteY0" fmla="*/ 111683 h 258574"/>
                      <a:gd name="connsiteX1" fmla="*/ 106101 w 218567"/>
                      <a:gd name="connsiteY1" fmla="*/ 119725 h 258574"/>
                      <a:gd name="connsiteX2" fmla="*/ 106101 w 218567"/>
                      <a:gd name="connsiteY2" fmla="*/ 55990 h 258574"/>
                      <a:gd name="connsiteX3" fmla="*/ 162091 w 218567"/>
                      <a:gd name="connsiteY3" fmla="*/ 0 h 258574"/>
                      <a:gd name="connsiteX4" fmla="*/ 201681 w 218567"/>
                      <a:gd name="connsiteY4" fmla="*/ 16400 h 258574"/>
                      <a:gd name="connsiteX5" fmla="*/ 218081 w 218567"/>
                      <a:gd name="connsiteY5" fmla="*/ 55990 h 258574"/>
                      <a:gd name="connsiteX6" fmla="*/ 218080 w 218567"/>
                      <a:gd name="connsiteY6" fmla="*/ 138804 h 258574"/>
                      <a:gd name="connsiteX7" fmla="*/ 216300 w 218567"/>
                      <a:gd name="connsiteY7" fmla="*/ 147619 h 258574"/>
                      <a:gd name="connsiteX8" fmla="*/ 216646 w 218567"/>
                      <a:gd name="connsiteY8" fmla="*/ 148069 h 258574"/>
                      <a:gd name="connsiteX9" fmla="*/ 177055 w 218567"/>
                      <a:gd name="connsiteY9" fmla="*/ 216642 h 258574"/>
                      <a:gd name="connsiteX10" fmla="*/ 20563 w 218567"/>
                      <a:gd name="connsiteY10" fmla="*/ 258574 h 258574"/>
                      <a:gd name="connsiteX0" fmla="*/ 9745 w 228976"/>
                      <a:gd name="connsiteY0" fmla="*/ 111683 h 265308"/>
                      <a:gd name="connsiteX1" fmla="*/ 115846 w 228976"/>
                      <a:gd name="connsiteY1" fmla="*/ 119725 h 265308"/>
                      <a:gd name="connsiteX2" fmla="*/ 115846 w 228976"/>
                      <a:gd name="connsiteY2" fmla="*/ 55990 h 265308"/>
                      <a:gd name="connsiteX3" fmla="*/ 171836 w 228976"/>
                      <a:gd name="connsiteY3" fmla="*/ 0 h 265308"/>
                      <a:gd name="connsiteX4" fmla="*/ 211426 w 228976"/>
                      <a:gd name="connsiteY4" fmla="*/ 16400 h 265308"/>
                      <a:gd name="connsiteX5" fmla="*/ 227826 w 228976"/>
                      <a:gd name="connsiteY5" fmla="*/ 55990 h 265308"/>
                      <a:gd name="connsiteX6" fmla="*/ 227825 w 228976"/>
                      <a:gd name="connsiteY6" fmla="*/ 138804 h 265308"/>
                      <a:gd name="connsiteX7" fmla="*/ 226045 w 228976"/>
                      <a:gd name="connsiteY7" fmla="*/ 147619 h 265308"/>
                      <a:gd name="connsiteX8" fmla="*/ 226391 w 228976"/>
                      <a:gd name="connsiteY8" fmla="*/ 148069 h 265308"/>
                      <a:gd name="connsiteX9" fmla="*/ 186800 w 228976"/>
                      <a:gd name="connsiteY9" fmla="*/ 216642 h 265308"/>
                      <a:gd name="connsiteX10" fmla="*/ 0 w 228976"/>
                      <a:gd name="connsiteY10" fmla="*/ 265308 h 265308"/>
                      <a:gd name="connsiteX0" fmla="*/ 9745 w 228976"/>
                      <a:gd name="connsiteY0" fmla="*/ 111683 h 265308"/>
                      <a:gd name="connsiteX1" fmla="*/ 115846 w 228976"/>
                      <a:gd name="connsiteY1" fmla="*/ 119725 h 265308"/>
                      <a:gd name="connsiteX2" fmla="*/ 115846 w 228976"/>
                      <a:gd name="connsiteY2" fmla="*/ 55990 h 265308"/>
                      <a:gd name="connsiteX3" fmla="*/ 171836 w 228976"/>
                      <a:gd name="connsiteY3" fmla="*/ 0 h 265308"/>
                      <a:gd name="connsiteX4" fmla="*/ 211426 w 228976"/>
                      <a:gd name="connsiteY4" fmla="*/ 16400 h 265308"/>
                      <a:gd name="connsiteX5" fmla="*/ 227826 w 228976"/>
                      <a:gd name="connsiteY5" fmla="*/ 55990 h 265308"/>
                      <a:gd name="connsiteX6" fmla="*/ 227825 w 228976"/>
                      <a:gd name="connsiteY6" fmla="*/ 138804 h 265308"/>
                      <a:gd name="connsiteX7" fmla="*/ 226045 w 228976"/>
                      <a:gd name="connsiteY7" fmla="*/ 147619 h 265308"/>
                      <a:gd name="connsiteX8" fmla="*/ 226391 w 228976"/>
                      <a:gd name="connsiteY8" fmla="*/ 148069 h 265308"/>
                      <a:gd name="connsiteX9" fmla="*/ 186800 w 228976"/>
                      <a:gd name="connsiteY9" fmla="*/ 216642 h 265308"/>
                      <a:gd name="connsiteX10" fmla="*/ 0 w 228976"/>
                      <a:gd name="connsiteY10" fmla="*/ 265308 h 265308"/>
                      <a:gd name="connsiteX0" fmla="*/ 24900 w 244419"/>
                      <a:gd name="connsiteY0" fmla="*/ 111683 h 270360"/>
                      <a:gd name="connsiteX1" fmla="*/ 131001 w 244419"/>
                      <a:gd name="connsiteY1" fmla="*/ 119725 h 270360"/>
                      <a:gd name="connsiteX2" fmla="*/ 131001 w 244419"/>
                      <a:gd name="connsiteY2" fmla="*/ 55990 h 270360"/>
                      <a:gd name="connsiteX3" fmla="*/ 186991 w 244419"/>
                      <a:gd name="connsiteY3" fmla="*/ 0 h 270360"/>
                      <a:gd name="connsiteX4" fmla="*/ 226581 w 244419"/>
                      <a:gd name="connsiteY4" fmla="*/ 16400 h 270360"/>
                      <a:gd name="connsiteX5" fmla="*/ 242981 w 244419"/>
                      <a:gd name="connsiteY5" fmla="*/ 55990 h 270360"/>
                      <a:gd name="connsiteX6" fmla="*/ 242980 w 244419"/>
                      <a:gd name="connsiteY6" fmla="*/ 138804 h 270360"/>
                      <a:gd name="connsiteX7" fmla="*/ 241200 w 244419"/>
                      <a:gd name="connsiteY7" fmla="*/ 147619 h 270360"/>
                      <a:gd name="connsiteX8" fmla="*/ 241546 w 244419"/>
                      <a:gd name="connsiteY8" fmla="*/ 148069 h 270360"/>
                      <a:gd name="connsiteX9" fmla="*/ 201955 w 244419"/>
                      <a:gd name="connsiteY9" fmla="*/ 216642 h 270360"/>
                      <a:gd name="connsiteX10" fmla="*/ 0 w 244419"/>
                      <a:gd name="connsiteY10" fmla="*/ 270360 h 270360"/>
                      <a:gd name="connsiteX0" fmla="*/ 24900 w 244419"/>
                      <a:gd name="connsiteY0" fmla="*/ 111683 h 270466"/>
                      <a:gd name="connsiteX1" fmla="*/ 131001 w 244419"/>
                      <a:gd name="connsiteY1" fmla="*/ 119725 h 270466"/>
                      <a:gd name="connsiteX2" fmla="*/ 131001 w 244419"/>
                      <a:gd name="connsiteY2" fmla="*/ 55990 h 270466"/>
                      <a:gd name="connsiteX3" fmla="*/ 186991 w 244419"/>
                      <a:gd name="connsiteY3" fmla="*/ 0 h 270466"/>
                      <a:gd name="connsiteX4" fmla="*/ 226581 w 244419"/>
                      <a:gd name="connsiteY4" fmla="*/ 16400 h 270466"/>
                      <a:gd name="connsiteX5" fmla="*/ 242981 w 244419"/>
                      <a:gd name="connsiteY5" fmla="*/ 55990 h 270466"/>
                      <a:gd name="connsiteX6" fmla="*/ 242980 w 244419"/>
                      <a:gd name="connsiteY6" fmla="*/ 138804 h 270466"/>
                      <a:gd name="connsiteX7" fmla="*/ 241200 w 244419"/>
                      <a:gd name="connsiteY7" fmla="*/ 147619 h 270466"/>
                      <a:gd name="connsiteX8" fmla="*/ 241546 w 244419"/>
                      <a:gd name="connsiteY8" fmla="*/ 148069 h 270466"/>
                      <a:gd name="connsiteX9" fmla="*/ 201955 w 244419"/>
                      <a:gd name="connsiteY9" fmla="*/ 216642 h 270466"/>
                      <a:gd name="connsiteX10" fmla="*/ 0 w 244419"/>
                      <a:gd name="connsiteY10" fmla="*/ 270360 h 270466"/>
                      <a:gd name="connsiteX0" fmla="*/ 33319 w 253017"/>
                      <a:gd name="connsiteY0" fmla="*/ 111683 h 278869"/>
                      <a:gd name="connsiteX1" fmla="*/ 139420 w 253017"/>
                      <a:gd name="connsiteY1" fmla="*/ 119725 h 278869"/>
                      <a:gd name="connsiteX2" fmla="*/ 139420 w 253017"/>
                      <a:gd name="connsiteY2" fmla="*/ 55990 h 278869"/>
                      <a:gd name="connsiteX3" fmla="*/ 195410 w 253017"/>
                      <a:gd name="connsiteY3" fmla="*/ 0 h 278869"/>
                      <a:gd name="connsiteX4" fmla="*/ 235000 w 253017"/>
                      <a:gd name="connsiteY4" fmla="*/ 16400 h 278869"/>
                      <a:gd name="connsiteX5" fmla="*/ 251400 w 253017"/>
                      <a:gd name="connsiteY5" fmla="*/ 55990 h 278869"/>
                      <a:gd name="connsiteX6" fmla="*/ 251399 w 253017"/>
                      <a:gd name="connsiteY6" fmla="*/ 138804 h 278869"/>
                      <a:gd name="connsiteX7" fmla="*/ 249619 w 253017"/>
                      <a:gd name="connsiteY7" fmla="*/ 147619 h 278869"/>
                      <a:gd name="connsiteX8" fmla="*/ 249965 w 253017"/>
                      <a:gd name="connsiteY8" fmla="*/ 148069 h 278869"/>
                      <a:gd name="connsiteX9" fmla="*/ 210374 w 253017"/>
                      <a:gd name="connsiteY9" fmla="*/ 216642 h 278869"/>
                      <a:gd name="connsiteX10" fmla="*/ 0 w 253017"/>
                      <a:gd name="connsiteY10" fmla="*/ 278780 h 278869"/>
                      <a:gd name="connsiteX0" fmla="*/ 33319 w 253017"/>
                      <a:gd name="connsiteY0" fmla="*/ 111683 h 278869"/>
                      <a:gd name="connsiteX1" fmla="*/ 139420 w 253017"/>
                      <a:gd name="connsiteY1" fmla="*/ 119725 h 278869"/>
                      <a:gd name="connsiteX2" fmla="*/ 139420 w 253017"/>
                      <a:gd name="connsiteY2" fmla="*/ 55990 h 278869"/>
                      <a:gd name="connsiteX3" fmla="*/ 195410 w 253017"/>
                      <a:gd name="connsiteY3" fmla="*/ 0 h 278869"/>
                      <a:gd name="connsiteX4" fmla="*/ 235000 w 253017"/>
                      <a:gd name="connsiteY4" fmla="*/ 16400 h 278869"/>
                      <a:gd name="connsiteX5" fmla="*/ 251400 w 253017"/>
                      <a:gd name="connsiteY5" fmla="*/ 55990 h 278869"/>
                      <a:gd name="connsiteX6" fmla="*/ 251399 w 253017"/>
                      <a:gd name="connsiteY6" fmla="*/ 138804 h 278869"/>
                      <a:gd name="connsiteX7" fmla="*/ 249619 w 253017"/>
                      <a:gd name="connsiteY7" fmla="*/ 147619 h 278869"/>
                      <a:gd name="connsiteX8" fmla="*/ 249965 w 253017"/>
                      <a:gd name="connsiteY8" fmla="*/ 148069 h 278869"/>
                      <a:gd name="connsiteX9" fmla="*/ 210374 w 253017"/>
                      <a:gd name="connsiteY9" fmla="*/ 216642 h 278869"/>
                      <a:gd name="connsiteX10" fmla="*/ 0 w 253017"/>
                      <a:gd name="connsiteY10" fmla="*/ 278780 h 278869"/>
                      <a:gd name="connsiteX0" fmla="*/ 0 w 261793"/>
                      <a:gd name="connsiteY0" fmla="*/ 126837 h 278869"/>
                      <a:gd name="connsiteX1" fmla="*/ 148196 w 261793"/>
                      <a:gd name="connsiteY1" fmla="*/ 119725 h 278869"/>
                      <a:gd name="connsiteX2" fmla="*/ 148196 w 261793"/>
                      <a:gd name="connsiteY2" fmla="*/ 55990 h 278869"/>
                      <a:gd name="connsiteX3" fmla="*/ 204186 w 261793"/>
                      <a:gd name="connsiteY3" fmla="*/ 0 h 278869"/>
                      <a:gd name="connsiteX4" fmla="*/ 243776 w 261793"/>
                      <a:gd name="connsiteY4" fmla="*/ 16400 h 278869"/>
                      <a:gd name="connsiteX5" fmla="*/ 260176 w 261793"/>
                      <a:gd name="connsiteY5" fmla="*/ 55990 h 278869"/>
                      <a:gd name="connsiteX6" fmla="*/ 260175 w 261793"/>
                      <a:gd name="connsiteY6" fmla="*/ 138804 h 278869"/>
                      <a:gd name="connsiteX7" fmla="*/ 258395 w 261793"/>
                      <a:gd name="connsiteY7" fmla="*/ 147619 h 278869"/>
                      <a:gd name="connsiteX8" fmla="*/ 258741 w 261793"/>
                      <a:gd name="connsiteY8" fmla="*/ 148069 h 278869"/>
                      <a:gd name="connsiteX9" fmla="*/ 219150 w 261793"/>
                      <a:gd name="connsiteY9" fmla="*/ 216642 h 278869"/>
                      <a:gd name="connsiteX10" fmla="*/ 8776 w 261793"/>
                      <a:gd name="connsiteY10" fmla="*/ 278780 h 278869"/>
                      <a:gd name="connsiteX0" fmla="*/ 0 w 261793"/>
                      <a:gd name="connsiteY0" fmla="*/ 126837 h 278869"/>
                      <a:gd name="connsiteX1" fmla="*/ 148196 w 261793"/>
                      <a:gd name="connsiteY1" fmla="*/ 119725 h 278869"/>
                      <a:gd name="connsiteX2" fmla="*/ 148196 w 261793"/>
                      <a:gd name="connsiteY2" fmla="*/ 55990 h 278869"/>
                      <a:gd name="connsiteX3" fmla="*/ 204186 w 261793"/>
                      <a:gd name="connsiteY3" fmla="*/ 0 h 278869"/>
                      <a:gd name="connsiteX4" fmla="*/ 243776 w 261793"/>
                      <a:gd name="connsiteY4" fmla="*/ 16400 h 278869"/>
                      <a:gd name="connsiteX5" fmla="*/ 260176 w 261793"/>
                      <a:gd name="connsiteY5" fmla="*/ 55990 h 278869"/>
                      <a:gd name="connsiteX6" fmla="*/ 260175 w 261793"/>
                      <a:gd name="connsiteY6" fmla="*/ 138804 h 278869"/>
                      <a:gd name="connsiteX7" fmla="*/ 258395 w 261793"/>
                      <a:gd name="connsiteY7" fmla="*/ 147619 h 278869"/>
                      <a:gd name="connsiteX8" fmla="*/ 258741 w 261793"/>
                      <a:gd name="connsiteY8" fmla="*/ 148069 h 278869"/>
                      <a:gd name="connsiteX9" fmla="*/ 219150 w 261793"/>
                      <a:gd name="connsiteY9" fmla="*/ 216642 h 278869"/>
                      <a:gd name="connsiteX10" fmla="*/ 8776 w 261793"/>
                      <a:gd name="connsiteY10" fmla="*/ 278780 h 278869"/>
                      <a:gd name="connsiteX0" fmla="*/ 0 w 261793"/>
                      <a:gd name="connsiteY0" fmla="*/ 126837 h 278869"/>
                      <a:gd name="connsiteX1" fmla="*/ 148196 w 261793"/>
                      <a:gd name="connsiteY1" fmla="*/ 119725 h 278869"/>
                      <a:gd name="connsiteX2" fmla="*/ 148196 w 261793"/>
                      <a:gd name="connsiteY2" fmla="*/ 55990 h 278869"/>
                      <a:gd name="connsiteX3" fmla="*/ 204186 w 261793"/>
                      <a:gd name="connsiteY3" fmla="*/ 0 h 278869"/>
                      <a:gd name="connsiteX4" fmla="*/ 243776 w 261793"/>
                      <a:gd name="connsiteY4" fmla="*/ 16400 h 278869"/>
                      <a:gd name="connsiteX5" fmla="*/ 260176 w 261793"/>
                      <a:gd name="connsiteY5" fmla="*/ 55990 h 278869"/>
                      <a:gd name="connsiteX6" fmla="*/ 260175 w 261793"/>
                      <a:gd name="connsiteY6" fmla="*/ 138804 h 278869"/>
                      <a:gd name="connsiteX7" fmla="*/ 258395 w 261793"/>
                      <a:gd name="connsiteY7" fmla="*/ 147619 h 278869"/>
                      <a:gd name="connsiteX8" fmla="*/ 258741 w 261793"/>
                      <a:gd name="connsiteY8" fmla="*/ 148069 h 278869"/>
                      <a:gd name="connsiteX9" fmla="*/ 219150 w 261793"/>
                      <a:gd name="connsiteY9" fmla="*/ 216642 h 278869"/>
                      <a:gd name="connsiteX10" fmla="*/ 8776 w 261793"/>
                      <a:gd name="connsiteY10" fmla="*/ 278780 h 278869"/>
                      <a:gd name="connsiteX0" fmla="*/ 0 w 261793"/>
                      <a:gd name="connsiteY0" fmla="*/ 126837 h 278869"/>
                      <a:gd name="connsiteX1" fmla="*/ 148196 w 261793"/>
                      <a:gd name="connsiteY1" fmla="*/ 119725 h 278869"/>
                      <a:gd name="connsiteX2" fmla="*/ 148196 w 261793"/>
                      <a:gd name="connsiteY2" fmla="*/ 55990 h 278869"/>
                      <a:gd name="connsiteX3" fmla="*/ 204186 w 261793"/>
                      <a:gd name="connsiteY3" fmla="*/ 0 h 278869"/>
                      <a:gd name="connsiteX4" fmla="*/ 243776 w 261793"/>
                      <a:gd name="connsiteY4" fmla="*/ 16400 h 278869"/>
                      <a:gd name="connsiteX5" fmla="*/ 260176 w 261793"/>
                      <a:gd name="connsiteY5" fmla="*/ 55990 h 278869"/>
                      <a:gd name="connsiteX6" fmla="*/ 260175 w 261793"/>
                      <a:gd name="connsiteY6" fmla="*/ 138804 h 278869"/>
                      <a:gd name="connsiteX7" fmla="*/ 258395 w 261793"/>
                      <a:gd name="connsiteY7" fmla="*/ 147619 h 278869"/>
                      <a:gd name="connsiteX8" fmla="*/ 258741 w 261793"/>
                      <a:gd name="connsiteY8" fmla="*/ 148069 h 278869"/>
                      <a:gd name="connsiteX9" fmla="*/ 219150 w 261793"/>
                      <a:gd name="connsiteY9" fmla="*/ 216642 h 278869"/>
                      <a:gd name="connsiteX10" fmla="*/ 8776 w 261793"/>
                      <a:gd name="connsiteY10" fmla="*/ 278780 h 278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61793" h="278869">
                        <a:moveTo>
                          <a:pt x="0" y="126837"/>
                        </a:moveTo>
                        <a:cubicBezTo>
                          <a:pt x="63992" y="97526"/>
                          <a:pt x="104411" y="105256"/>
                          <a:pt x="148196" y="119725"/>
                        </a:cubicBezTo>
                        <a:lnTo>
                          <a:pt x="148196" y="55990"/>
                        </a:lnTo>
                        <a:cubicBezTo>
                          <a:pt x="148196" y="25068"/>
                          <a:pt x="173264" y="0"/>
                          <a:pt x="204186" y="0"/>
                        </a:cubicBezTo>
                        <a:cubicBezTo>
                          <a:pt x="219647" y="0"/>
                          <a:pt x="233644" y="6267"/>
                          <a:pt x="243776" y="16400"/>
                        </a:cubicBezTo>
                        <a:cubicBezTo>
                          <a:pt x="253909" y="26532"/>
                          <a:pt x="260176" y="40529"/>
                          <a:pt x="260176" y="55990"/>
                        </a:cubicBezTo>
                        <a:cubicBezTo>
                          <a:pt x="260176" y="83595"/>
                          <a:pt x="260175" y="111199"/>
                          <a:pt x="260175" y="138804"/>
                        </a:cubicBezTo>
                        <a:lnTo>
                          <a:pt x="258395" y="147619"/>
                        </a:lnTo>
                        <a:lnTo>
                          <a:pt x="258741" y="148069"/>
                        </a:lnTo>
                        <a:cubicBezTo>
                          <a:pt x="266744" y="177938"/>
                          <a:pt x="260811" y="194857"/>
                          <a:pt x="219150" y="216642"/>
                        </a:cubicBezTo>
                        <a:cubicBezTo>
                          <a:pt x="177489" y="238427"/>
                          <a:pt x="89564" y="281079"/>
                          <a:pt x="8776" y="278780"/>
                        </a:cubicBezTo>
                      </a:path>
                    </a:pathLst>
                  </a:custGeom>
                  <a:solidFill>
                    <a:srgbClr val="FFCC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210" name="グループ化 209">
                <a:extLst>
                  <a:ext uri="{FF2B5EF4-FFF2-40B4-BE49-F238E27FC236}">
                    <a16:creationId xmlns:a16="http://schemas.microsoft.com/office/drawing/2014/main" id="{EFAF6460-1DF3-4A6D-9B50-5BC2E73E284F}"/>
                  </a:ext>
                </a:extLst>
              </p:cNvPr>
              <p:cNvGrpSpPr/>
              <p:nvPr/>
            </p:nvGrpSpPr>
            <p:grpSpPr>
              <a:xfrm rot="1800000">
                <a:off x="4331511" y="2628627"/>
                <a:ext cx="687387" cy="393278"/>
                <a:chOff x="4217434" y="2919969"/>
                <a:chExt cx="687387" cy="393278"/>
              </a:xfrm>
            </p:grpSpPr>
            <p:sp>
              <p:nvSpPr>
                <p:cNvPr id="211" name="四角形: 上の 2 つの角を丸める 210">
                  <a:extLst>
                    <a:ext uri="{FF2B5EF4-FFF2-40B4-BE49-F238E27FC236}">
                      <a16:creationId xmlns:a16="http://schemas.microsoft.com/office/drawing/2014/main" id="{D18F228D-055D-4F35-A02D-3ECA156F1DEA}"/>
                    </a:ext>
                  </a:extLst>
                </p:cNvPr>
                <p:cNvSpPr/>
                <p:nvPr/>
              </p:nvSpPr>
              <p:spPr>
                <a:xfrm rot="7200000">
                  <a:off x="4221919" y="2939615"/>
                  <a:ext cx="195637" cy="204607"/>
                </a:xfrm>
                <a:prstGeom prst="round2SameRect">
                  <a:avLst>
                    <a:gd name="adj1" fmla="val 50000"/>
                    <a:gd name="adj2" fmla="val 6759"/>
                  </a:avLst>
                </a:pr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2" name="四角形: 上の 2 つの角を丸める 211">
                  <a:extLst>
                    <a:ext uri="{FF2B5EF4-FFF2-40B4-BE49-F238E27FC236}">
                      <a16:creationId xmlns:a16="http://schemas.microsoft.com/office/drawing/2014/main" id="{025B40AD-CE43-4AC6-A743-C4A4970B05C2}"/>
                    </a:ext>
                  </a:extLst>
                </p:cNvPr>
                <p:cNvSpPr/>
                <p:nvPr/>
              </p:nvSpPr>
              <p:spPr>
                <a:xfrm rot="7200000">
                  <a:off x="4460317" y="2868742"/>
                  <a:ext cx="237660" cy="651349"/>
                </a:xfrm>
                <a:prstGeom prst="round2SameRect">
                  <a:avLst>
                    <a:gd name="adj1" fmla="val 50000"/>
                    <a:gd name="adj2" fmla="val 24440"/>
                  </a:avLst>
                </a:pr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3" name="正方形/長方形 212">
                  <a:extLst>
                    <a:ext uri="{FF2B5EF4-FFF2-40B4-BE49-F238E27FC236}">
                      <a16:creationId xmlns:a16="http://schemas.microsoft.com/office/drawing/2014/main" id="{6BB4F50E-B985-41A2-A7D4-56C332E65C6F}"/>
                    </a:ext>
                  </a:extLst>
                </p:cNvPr>
                <p:cNvSpPr/>
                <p:nvPr/>
              </p:nvSpPr>
              <p:spPr>
                <a:xfrm rot="18000000">
                  <a:off x="4171429" y="3004062"/>
                  <a:ext cx="182799" cy="14614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33" name="グループ化 132">
              <a:extLst>
                <a:ext uri="{FF2B5EF4-FFF2-40B4-BE49-F238E27FC236}">
                  <a16:creationId xmlns:a16="http://schemas.microsoft.com/office/drawing/2014/main" id="{1CD9E4EA-CD8A-4D75-8EDB-1E1D2D7F7DB0}"/>
                </a:ext>
              </a:extLst>
            </p:cNvPr>
            <p:cNvGrpSpPr/>
            <p:nvPr/>
          </p:nvGrpSpPr>
          <p:grpSpPr>
            <a:xfrm>
              <a:off x="4485711" y="1028774"/>
              <a:ext cx="1089879" cy="2503498"/>
              <a:chOff x="3692081" y="1028774"/>
              <a:chExt cx="1089879" cy="2503498"/>
            </a:xfrm>
          </p:grpSpPr>
          <p:sp>
            <p:nvSpPr>
              <p:cNvPr id="745" name="楕円 744">
                <a:extLst>
                  <a:ext uri="{FF2B5EF4-FFF2-40B4-BE49-F238E27FC236}">
                    <a16:creationId xmlns:a16="http://schemas.microsoft.com/office/drawing/2014/main" id="{BC75AA77-DC0D-4F4C-B155-89A9014EC862}"/>
                  </a:ext>
                </a:extLst>
              </p:cNvPr>
              <p:cNvSpPr/>
              <p:nvPr/>
            </p:nvSpPr>
            <p:spPr>
              <a:xfrm rot="2700000">
                <a:off x="3773227" y="1153367"/>
                <a:ext cx="505744" cy="668035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3" name="フリーフォーム: 図形 742">
                <a:extLst>
                  <a:ext uri="{FF2B5EF4-FFF2-40B4-BE49-F238E27FC236}">
                    <a16:creationId xmlns:a16="http://schemas.microsoft.com/office/drawing/2014/main" id="{7892E123-3841-4A18-A0DB-AE3F03F62842}"/>
                  </a:ext>
                </a:extLst>
              </p:cNvPr>
              <p:cNvSpPr/>
              <p:nvPr/>
            </p:nvSpPr>
            <p:spPr>
              <a:xfrm>
                <a:off x="4157664" y="2108773"/>
                <a:ext cx="232503" cy="395121"/>
              </a:xfrm>
              <a:custGeom>
                <a:avLst/>
                <a:gdLst>
                  <a:gd name="connsiteX0" fmla="*/ 22650 w 248020"/>
                  <a:gd name="connsiteY0" fmla="*/ 0 h 258102"/>
                  <a:gd name="connsiteX1" fmla="*/ 225369 w 248020"/>
                  <a:gd name="connsiteY1" fmla="*/ 0 h 258102"/>
                  <a:gd name="connsiteX2" fmla="*/ 248020 w 248020"/>
                  <a:gd name="connsiteY2" fmla="*/ 258102 h 258102"/>
                  <a:gd name="connsiteX3" fmla="*/ 0 w 248020"/>
                  <a:gd name="connsiteY3" fmla="*/ 258102 h 258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020" h="258102">
                    <a:moveTo>
                      <a:pt x="22650" y="0"/>
                    </a:moveTo>
                    <a:lnTo>
                      <a:pt x="225369" y="0"/>
                    </a:lnTo>
                    <a:lnTo>
                      <a:pt x="248020" y="258102"/>
                    </a:lnTo>
                    <a:lnTo>
                      <a:pt x="0" y="258102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4" name="フリーフォーム: 図形 743">
                <a:extLst>
                  <a:ext uri="{FF2B5EF4-FFF2-40B4-BE49-F238E27FC236}">
                    <a16:creationId xmlns:a16="http://schemas.microsoft.com/office/drawing/2014/main" id="{73313274-2B31-4AC9-9EB9-CC7BC23D3160}"/>
                  </a:ext>
                </a:extLst>
              </p:cNvPr>
              <p:cNvSpPr/>
              <p:nvPr/>
            </p:nvSpPr>
            <p:spPr>
              <a:xfrm>
                <a:off x="4176537" y="2123609"/>
                <a:ext cx="121100" cy="195549"/>
              </a:xfrm>
              <a:custGeom>
                <a:avLst/>
                <a:gdLst>
                  <a:gd name="connsiteX0" fmla="*/ 152408 w 161003"/>
                  <a:gd name="connsiteY0" fmla="*/ 0 h 223973"/>
                  <a:gd name="connsiteX1" fmla="*/ 9452 w 161003"/>
                  <a:gd name="connsiteY1" fmla="*/ 219737 h 223973"/>
                  <a:gd name="connsiteX2" fmla="*/ 0 w 161003"/>
                  <a:gd name="connsiteY2" fmla="*/ 223973 h 223973"/>
                  <a:gd name="connsiteX3" fmla="*/ 4657 w 161003"/>
                  <a:gd name="connsiteY3" fmla="*/ 149621 h 223973"/>
                  <a:gd name="connsiteX4" fmla="*/ 85033 w 161003"/>
                  <a:gd name="connsiteY4" fmla="*/ 89394 h 223973"/>
                  <a:gd name="connsiteX5" fmla="*/ 152408 w 161003"/>
                  <a:gd name="connsiteY5" fmla="*/ 0 h 223973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5033 w 161003"/>
                  <a:gd name="connsiteY4" fmla="*/ 75107 h 209686"/>
                  <a:gd name="connsiteX5" fmla="*/ 152408 w 161003"/>
                  <a:gd name="connsiteY5" fmla="*/ 0 h 209686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7857 w 161003"/>
                  <a:gd name="connsiteY4" fmla="*/ 82251 h 209686"/>
                  <a:gd name="connsiteX5" fmla="*/ 152408 w 161003"/>
                  <a:gd name="connsiteY5" fmla="*/ 0 h 209686"/>
                  <a:gd name="connsiteX0" fmla="*/ 147751 w 156346"/>
                  <a:gd name="connsiteY0" fmla="*/ 0 h 205450"/>
                  <a:gd name="connsiteX1" fmla="*/ 4795 w 156346"/>
                  <a:gd name="connsiteY1" fmla="*/ 205450 h 205450"/>
                  <a:gd name="connsiteX2" fmla="*/ 0 w 156346"/>
                  <a:gd name="connsiteY2" fmla="*/ 135334 h 205450"/>
                  <a:gd name="connsiteX3" fmla="*/ 83200 w 156346"/>
                  <a:gd name="connsiteY3" fmla="*/ 82251 h 205450"/>
                  <a:gd name="connsiteX4" fmla="*/ 147751 w 156346"/>
                  <a:gd name="connsiteY4" fmla="*/ 0 h 205450"/>
                  <a:gd name="connsiteX0" fmla="*/ 148605 w 156752"/>
                  <a:gd name="connsiteY0" fmla="*/ 0 h 188781"/>
                  <a:gd name="connsiteX1" fmla="*/ 0 w 156752"/>
                  <a:gd name="connsiteY1" fmla="*/ 188781 h 188781"/>
                  <a:gd name="connsiteX2" fmla="*/ 854 w 156752"/>
                  <a:gd name="connsiteY2" fmla="*/ 135334 h 188781"/>
                  <a:gd name="connsiteX3" fmla="*/ 84054 w 156752"/>
                  <a:gd name="connsiteY3" fmla="*/ 82251 h 188781"/>
                  <a:gd name="connsiteX4" fmla="*/ 148605 w 156752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51429 w 151429"/>
                  <a:gd name="connsiteY0" fmla="*/ 0 h 186400"/>
                  <a:gd name="connsiteX1" fmla="*/ 0 w 151429"/>
                  <a:gd name="connsiteY1" fmla="*/ 186400 h 186400"/>
                  <a:gd name="connsiteX2" fmla="*/ 854 w 151429"/>
                  <a:gd name="connsiteY2" fmla="*/ 132953 h 186400"/>
                  <a:gd name="connsiteX3" fmla="*/ 84054 w 151429"/>
                  <a:gd name="connsiteY3" fmla="*/ 79870 h 186400"/>
                  <a:gd name="connsiteX4" fmla="*/ 151429 w 151429"/>
                  <a:gd name="connsiteY4" fmla="*/ 0 h 18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429" h="186400">
                    <a:moveTo>
                      <a:pt x="151429" y="0"/>
                    </a:moveTo>
                    <a:cubicBezTo>
                      <a:pt x="150345" y="78261"/>
                      <a:pt x="89168" y="133779"/>
                      <a:pt x="0" y="186400"/>
                    </a:cubicBezTo>
                    <a:cubicBezTo>
                      <a:pt x="285" y="168584"/>
                      <a:pt x="569" y="150769"/>
                      <a:pt x="854" y="132953"/>
                    </a:cubicBezTo>
                    <a:lnTo>
                      <a:pt x="84054" y="79870"/>
                    </a:lnTo>
                    <a:cubicBezTo>
                      <a:pt x="113633" y="51040"/>
                      <a:pt x="136893" y="29985"/>
                      <a:pt x="151429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742" name="フリーフォーム: 図形 741">
                <a:extLst>
                  <a:ext uri="{FF2B5EF4-FFF2-40B4-BE49-F238E27FC236}">
                    <a16:creationId xmlns:a16="http://schemas.microsoft.com/office/drawing/2014/main" id="{78086ECB-7D62-46A3-8A74-087F0DCB8098}"/>
                  </a:ext>
                </a:extLst>
              </p:cNvPr>
              <p:cNvSpPr/>
              <p:nvPr/>
            </p:nvSpPr>
            <p:spPr>
              <a:xfrm>
                <a:off x="3724086" y="1215441"/>
                <a:ext cx="1004748" cy="1121920"/>
              </a:xfrm>
              <a:custGeom>
                <a:avLst/>
                <a:gdLst>
                  <a:gd name="connsiteX0" fmla="*/ 532477 w 1004748"/>
                  <a:gd name="connsiteY0" fmla="*/ 0 h 1119446"/>
                  <a:gd name="connsiteX1" fmla="*/ 1004703 w 1004748"/>
                  <a:gd name="connsiteY1" fmla="*/ 534658 h 1119446"/>
                  <a:gd name="connsiteX2" fmla="*/ 647762 w 1004748"/>
                  <a:gd name="connsiteY2" fmla="*/ 1058218 h 1119446"/>
                  <a:gd name="connsiteX3" fmla="*/ 574924 w 1004748"/>
                  <a:gd name="connsiteY3" fmla="*/ 907339 h 1119446"/>
                  <a:gd name="connsiteX4" fmla="*/ 244591 w 1004748"/>
                  <a:gd name="connsiteY4" fmla="*/ 1118805 h 1119446"/>
                  <a:gd name="connsiteX5" fmla="*/ 96821 w 1004748"/>
                  <a:gd name="connsiteY5" fmla="*/ 1018865 h 1119446"/>
                  <a:gd name="connsiteX6" fmla="*/ 93222 w 1004748"/>
                  <a:gd name="connsiteY6" fmla="*/ 1007737 h 1119446"/>
                  <a:gd name="connsiteX7" fmla="*/ 98077 w 1004748"/>
                  <a:gd name="connsiteY7" fmla="*/ 1006278 h 1119446"/>
                  <a:gd name="connsiteX8" fmla="*/ 135404 w 1004748"/>
                  <a:gd name="connsiteY8" fmla="*/ 980413 h 1119446"/>
                  <a:gd name="connsiteX9" fmla="*/ 98077 w 1004748"/>
                  <a:gd name="connsiteY9" fmla="*/ 985835 h 1119446"/>
                  <a:gd name="connsiteX10" fmla="*/ 86965 w 1004748"/>
                  <a:gd name="connsiteY10" fmla="*/ 988394 h 1119446"/>
                  <a:gd name="connsiteX11" fmla="*/ 81904 w 1004748"/>
                  <a:gd name="connsiteY11" fmla="*/ 972746 h 1119446"/>
                  <a:gd name="connsiteX12" fmla="*/ 69487 w 1004748"/>
                  <a:gd name="connsiteY12" fmla="*/ 912796 h 1119446"/>
                  <a:gd name="connsiteX13" fmla="*/ 0 w 1004748"/>
                  <a:gd name="connsiteY13" fmla="*/ 863460 h 1119446"/>
                  <a:gd name="connsiteX14" fmla="*/ 62281 w 1004748"/>
                  <a:gd name="connsiteY14" fmla="*/ 694242 h 1119446"/>
                  <a:gd name="connsiteX15" fmla="*/ 28390 w 1004748"/>
                  <a:gd name="connsiteY15" fmla="*/ 487045 h 1119446"/>
                  <a:gd name="connsiteX16" fmla="*/ 26520 w 1004748"/>
                  <a:gd name="connsiteY16" fmla="*/ 412367 h 1119446"/>
                  <a:gd name="connsiteX17" fmla="*/ 532477 w 1004748"/>
                  <a:gd name="connsiteY17" fmla="*/ 0 h 1119446"/>
                  <a:gd name="connsiteX0" fmla="*/ 574924 w 1004748"/>
                  <a:gd name="connsiteY0" fmla="*/ 907339 h 1119446"/>
                  <a:gd name="connsiteX1" fmla="*/ 244591 w 1004748"/>
                  <a:gd name="connsiteY1" fmla="*/ 1118805 h 1119446"/>
                  <a:gd name="connsiteX2" fmla="*/ 96821 w 1004748"/>
                  <a:gd name="connsiteY2" fmla="*/ 1018865 h 1119446"/>
                  <a:gd name="connsiteX3" fmla="*/ 93222 w 1004748"/>
                  <a:gd name="connsiteY3" fmla="*/ 1007737 h 1119446"/>
                  <a:gd name="connsiteX4" fmla="*/ 98077 w 1004748"/>
                  <a:gd name="connsiteY4" fmla="*/ 1006278 h 1119446"/>
                  <a:gd name="connsiteX5" fmla="*/ 135404 w 1004748"/>
                  <a:gd name="connsiteY5" fmla="*/ 980413 h 1119446"/>
                  <a:gd name="connsiteX6" fmla="*/ 98077 w 1004748"/>
                  <a:gd name="connsiteY6" fmla="*/ 985835 h 1119446"/>
                  <a:gd name="connsiteX7" fmla="*/ 86965 w 1004748"/>
                  <a:gd name="connsiteY7" fmla="*/ 988394 h 1119446"/>
                  <a:gd name="connsiteX8" fmla="*/ 81904 w 1004748"/>
                  <a:gd name="connsiteY8" fmla="*/ 972746 h 1119446"/>
                  <a:gd name="connsiteX9" fmla="*/ 69487 w 1004748"/>
                  <a:gd name="connsiteY9" fmla="*/ 912796 h 1119446"/>
                  <a:gd name="connsiteX10" fmla="*/ 0 w 1004748"/>
                  <a:gd name="connsiteY10" fmla="*/ 863460 h 1119446"/>
                  <a:gd name="connsiteX11" fmla="*/ 62281 w 1004748"/>
                  <a:gd name="connsiteY11" fmla="*/ 694242 h 1119446"/>
                  <a:gd name="connsiteX12" fmla="*/ 28390 w 1004748"/>
                  <a:gd name="connsiteY12" fmla="*/ 487045 h 1119446"/>
                  <a:gd name="connsiteX13" fmla="*/ 26520 w 1004748"/>
                  <a:gd name="connsiteY13" fmla="*/ 412367 h 1119446"/>
                  <a:gd name="connsiteX14" fmla="*/ 532477 w 1004748"/>
                  <a:gd name="connsiteY14" fmla="*/ 0 h 1119446"/>
                  <a:gd name="connsiteX15" fmla="*/ 1004703 w 1004748"/>
                  <a:gd name="connsiteY15" fmla="*/ 534658 h 1119446"/>
                  <a:gd name="connsiteX16" fmla="*/ 647762 w 1004748"/>
                  <a:gd name="connsiteY16" fmla="*/ 1058218 h 1119446"/>
                  <a:gd name="connsiteX17" fmla="*/ 666364 w 1004748"/>
                  <a:gd name="connsiteY17" fmla="*/ 998779 h 1119446"/>
                  <a:gd name="connsiteX0" fmla="*/ 574924 w 1004748"/>
                  <a:gd name="connsiteY0" fmla="*/ 907339 h 1119446"/>
                  <a:gd name="connsiteX1" fmla="*/ 244591 w 1004748"/>
                  <a:gd name="connsiteY1" fmla="*/ 1118805 h 1119446"/>
                  <a:gd name="connsiteX2" fmla="*/ 96821 w 1004748"/>
                  <a:gd name="connsiteY2" fmla="*/ 1018865 h 1119446"/>
                  <a:gd name="connsiteX3" fmla="*/ 93222 w 1004748"/>
                  <a:gd name="connsiteY3" fmla="*/ 1007737 h 1119446"/>
                  <a:gd name="connsiteX4" fmla="*/ 98077 w 1004748"/>
                  <a:gd name="connsiteY4" fmla="*/ 1006278 h 1119446"/>
                  <a:gd name="connsiteX5" fmla="*/ 135404 w 1004748"/>
                  <a:gd name="connsiteY5" fmla="*/ 980413 h 1119446"/>
                  <a:gd name="connsiteX6" fmla="*/ 98077 w 1004748"/>
                  <a:gd name="connsiteY6" fmla="*/ 985835 h 1119446"/>
                  <a:gd name="connsiteX7" fmla="*/ 86965 w 1004748"/>
                  <a:gd name="connsiteY7" fmla="*/ 988394 h 1119446"/>
                  <a:gd name="connsiteX8" fmla="*/ 81904 w 1004748"/>
                  <a:gd name="connsiteY8" fmla="*/ 972746 h 1119446"/>
                  <a:gd name="connsiteX9" fmla="*/ 69487 w 1004748"/>
                  <a:gd name="connsiteY9" fmla="*/ 912796 h 1119446"/>
                  <a:gd name="connsiteX10" fmla="*/ 0 w 1004748"/>
                  <a:gd name="connsiteY10" fmla="*/ 863460 h 1119446"/>
                  <a:gd name="connsiteX11" fmla="*/ 62281 w 1004748"/>
                  <a:gd name="connsiteY11" fmla="*/ 694242 h 1119446"/>
                  <a:gd name="connsiteX12" fmla="*/ 28390 w 1004748"/>
                  <a:gd name="connsiteY12" fmla="*/ 487045 h 1119446"/>
                  <a:gd name="connsiteX13" fmla="*/ 26520 w 1004748"/>
                  <a:gd name="connsiteY13" fmla="*/ 412367 h 1119446"/>
                  <a:gd name="connsiteX14" fmla="*/ 532477 w 1004748"/>
                  <a:gd name="connsiteY14" fmla="*/ 0 h 1119446"/>
                  <a:gd name="connsiteX15" fmla="*/ 1004703 w 1004748"/>
                  <a:gd name="connsiteY15" fmla="*/ 534658 h 1119446"/>
                  <a:gd name="connsiteX16" fmla="*/ 647762 w 1004748"/>
                  <a:gd name="connsiteY16" fmla="*/ 1058218 h 1119446"/>
                  <a:gd name="connsiteX0" fmla="*/ 574924 w 1004748"/>
                  <a:gd name="connsiteY0" fmla="*/ 907339 h 1118805"/>
                  <a:gd name="connsiteX1" fmla="*/ 244591 w 1004748"/>
                  <a:gd name="connsiteY1" fmla="*/ 1118805 h 1118805"/>
                  <a:gd name="connsiteX2" fmla="*/ 96821 w 1004748"/>
                  <a:gd name="connsiteY2" fmla="*/ 1018865 h 1118805"/>
                  <a:gd name="connsiteX3" fmla="*/ 93222 w 1004748"/>
                  <a:gd name="connsiteY3" fmla="*/ 1007737 h 1118805"/>
                  <a:gd name="connsiteX4" fmla="*/ 98077 w 1004748"/>
                  <a:gd name="connsiteY4" fmla="*/ 1006278 h 1118805"/>
                  <a:gd name="connsiteX5" fmla="*/ 135404 w 1004748"/>
                  <a:gd name="connsiteY5" fmla="*/ 980413 h 1118805"/>
                  <a:gd name="connsiteX6" fmla="*/ 98077 w 1004748"/>
                  <a:gd name="connsiteY6" fmla="*/ 985835 h 1118805"/>
                  <a:gd name="connsiteX7" fmla="*/ 86965 w 1004748"/>
                  <a:gd name="connsiteY7" fmla="*/ 988394 h 1118805"/>
                  <a:gd name="connsiteX8" fmla="*/ 81904 w 1004748"/>
                  <a:gd name="connsiteY8" fmla="*/ 972746 h 1118805"/>
                  <a:gd name="connsiteX9" fmla="*/ 69487 w 1004748"/>
                  <a:gd name="connsiteY9" fmla="*/ 912796 h 1118805"/>
                  <a:gd name="connsiteX10" fmla="*/ 0 w 1004748"/>
                  <a:gd name="connsiteY10" fmla="*/ 863460 h 1118805"/>
                  <a:gd name="connsiteX11" fmla="*/ 62281 w 1004748"/>
                  <a:gd name="connsiteY11" fmla="*/ 694242 h 1118805"/>
                  <a:gd name="connsiteX12" fmla="*/ 28390 w 1004748"/>
                  <a:gd name="connsiteY12" fmla="*/ 487045 h 1118805"/>
                  <a:gd name="connsiteX13" fmla="*/ 26520 w 1004748"/>
                  <a:gd name="connsiteY13" fmla="*/ 412367 h 1118805"/>
                  <a:gd name="connsiteX14" fmla="*/ 532477 w 1004748"/>
                  <a:gd name="connsiteY14" fmla="*/ 0 h 1118805"/>
                  <a:gd name="connsiteX15" fmla="*/ 1004703 w 1004748"/>
                  <a:gd name="connsiteY15" fmla="*/ 534658 h 1118805"/>
                  <a:gd name="connsiteX16" fmla="*/ 647762 w 1004748"/>
                  <a:gd name="connsiteY16" fmla="*/ 1058218 h 1118805"/>
                  <a:gd name="connsiteX0" fmla="*/ 574924 w 1004748"/>
                  <a:gd name="connsiteY0" fmla="*/ 907339 h 1121920"/>
                  <a:gd name="connsiteX1" fmla="*/ 244591 w 1004748"/>
                  <a:gd name="connsiteY1" fmla="*/ 1118805 h 1121920"/>
                  <a:gd name="connsiteX2" fmla="*/ 96821 w 1004748"/>
                  <a:gd name="connsiteY2" fmla="*/ 1018865 h 1121920"/>
                  <a:gd name="connsiteX3" fmla="*/ 93222 w 1004748"/>
                  <a:gd name="connsiteY3" fmla="*/ 1007737 h 1121920"/>
                  <a:gd name="connsiteX4" fmla="*/ 98077 w 1004748"/>
                  <a:gd name="connsiteY4" fmla="*/ 1006278 h 1121920"/>
                  <a:gd name="connsiteX5" fmla="*/ 135404 w 1004748"/>
                  <a:gd name="connsiteY5" fmla="*/ 980413 h 1121920"/>
                  <a:gd name="connsiteX6" fmla="*/ 98077 w 1004748"/>
                  <a:gd name="connsiteY6" fmla="*/ 985835 h 1121920"/>
                  <a:gd name="connsiteX7" fmla="*/ 86965 w 1004748"/>
                  <a:gd name="connsiteY7" fmla="*/ 988394 h 1121920"/>
                  <a:gd name="connsiteX8" fmla="*/ 81904 w 1004748"/>
                  <a:gd name="connsiteY8" fmla="*/ 972746 h 1121920"/>
                  <a:gd name="connsiteX9" fmla="*/ 69487 w 1004748"/>
                  <a:gd name="connsiteY9" fmla="*/ 912796 h 1121920"/>
                  <a:gd name="connsiteX10" fmla="*/ 0 w 1004748"/>
                  <a:gd name="connsiteY10" fmla="*/ 863460 h 1121920"/>
                  <a:gd name="connsiteX11" fmla="*/ 62281 w 1004748"/>
                  <a:gd name="connsiteY11" fmla="*/ 694242 h 1121920"/>
                  <a:gd name="connsiteX12" fmla="*/ 28390 w 1004748"/>
                  <a:gd name="connsiteY12" fmla="*/ 487045 h 1121920"/>
                  <a:gd name="connsiteX13" fmla="*/ 26520 w 1004748"/>
                  <a:gd name="connsiteY13" fmla="*/ 412367 h 1121920"/>
                  <a:gd name="connsiteX14" fmla="*/ 532477 w 1004748"/>
                  <a:gd name="connsiteY14" fmla="*/ 0 h 1121920"/>
                  <a:gd name="connsiteX15" fmla="*/ 1004703 w 1004748"/>
                  <a:gd name="connsiteY15" fmla="*/ 534658 h 1121920"/>
                  <a:gd name="connsiteX16" fmla="*/ 647762 w 1004748"/>
                  <a:gd name="connsiteY16" fmla="*/ 1058218 h 1121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004748" h="1121920">
                    <a:moveTo>
                      <a:pt x="574924" y="907339"/>
                    </a:moveTo>
                    <a:cubicBezTo>
                      <a:pt x="489801" y="1074259"/>
                      <a:pt x="345404" y="1100566"/>
                      <a:pt x="244591" y="1118805"/>
                    </a:cubicBezTo>
                    <a:cubicBezTo>
                      <a:pt x="180419" y="1132981"/>
                      <a:pt x="129224" y="1098625"/>
                      <a:pt x="96821" y="1018865"/>
                    </a:cubicBezTo>
                    <a:lnTo>
                      <a:pt x="93222" y="1007737"/>
                    </a:lnTo>
                    <a:lnTo>
                      <a:pt x="98077" y="1006278"/>
                    </a:lnTo>
                    <a:cubicBezTo>
                      <a:pt x="121140" y="996902"/>
                      <a:pt x="135404" y="986104"/>
                      <a:pt x="135404" y="980413"/>
                    </a:cubicBezTo>
                    <a:cubicBezTo>
                      <a:pt x="135404" y="974723"/>
                      <a:pt x="121140" y="979568"/>
                      <a:pt x="98077" y="985835"/>
                    </a:cubicBezTo>
                    <a:lnTo>
                      <a:pt x="86965" y="988394"/>
                    </a:lnTo>
                    <a:lnTo>
                      <a:pt x="81904" y="972746"/>
                    </a:lnTo>
                    <a:cubicBezTo>
                      <a:pt x="77354" y="955180"/>
                      <a:pt x="73221" y="935310"/>
                      <a:pt x="69487" y="912796"/>
                    </a:cubicBezTo>
                    <a:cubicBezTo>
                      <a:pt x="42342" y="906243"/>
                      <a:pt x="12805" y="890568"/>
                      <a:pt x="0" y="863460"/>
                    </a:cubicBezTo>
                    <a:cubicBezTo>
                      <a:pt x="2804" y="823346"/>
                      <a:pt x="55169" y="773646"/>
                      <a:pt x="62281" y="694242"/>
                    </a:cubicBezTo>
                    <a:cubicBezTo>
                      <a:pt x="69393" y="614838"/>
                      <a:pt x="32366" y="520531"/>
                      <a:pt x="28390" y="487045"/>
                    </a:cubicBezTo>
                    <a:cubicBezTo>
                      <a:pt x="22563" y="456950"/>
                      <a:pt x="27144" y="437260"/>
                      <a:pt x="26520" y="412367"/>
                    </a:cubicBezTo>
                    <a:cubicBezTo>
                      <a:pt x="33055" y="166624"/>
                      <a:pt x="282904" y="0"/>
                      <a:pt x="532477" y="0"/>
                    </a:cubicBezTo>
                    <a:cubicBezTo>
                      <a:pt x="817704" y="0"/>
                      <a:pt x="1001097" y="306261"/>
                      <a:pt x="1004703" y="534658"/>
                    </a:cubicBezTo>
                    <a:cubicBezTo>
                      <a:pt x="1008309" y="763056"/>
                      <a:pt x="795547" y="974302"/>
                      <a:pt x="647762" y="1058218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44" name="フリーフォーム: 図形 543">
                <a:extLst>
                  <a:ext uri="{FF2B5EF4-FFF2-40B4-BE49-F238E27FC236}">
                    <a16:creationId xmlns:a16="http://schemas.microsoft.com/office/drawing/2014/main" id="{29680A0F-1748-4D53-96E1-70E0DF12E5DF}"/>
                  </a:ext>
                </a:extLst>
              </p:cNvPr>
              <p:cNvSpPr/>
              <p:nvPr/>
            </p:nvSpPr>
            <p:spPr>
              <a:xfrm rot="1800000">
                <a:off x="3756428" y="3022983"/>
                <a:ext cx="191239" cy="323675"/>
              </a:xfrm>
              <a:custGeom>
                <a:avLst/>
                <a:gdLst>
                  <a:gd name="connsiteX0" fmla="*/ 120455 w 240910"/>
                  <a:gd name="connsiteY0" fmla="*/ 0 h 290804"/>
                  <a:gd name="connsiteX1" fmla="*/ 205630 w 240910"/>
                  <a:gd name="connsiteY1" fmla="*/ 35280 h 290804"/>
                  <a:gd name="connsiteX2" fmla="*/ 205630 w 240910"/>
                  <a:gd name="connsiteY2" fmla="*/ 205630 h 290804"/>
                  <a:gd name="connsiteX3" fmla="*/ 120455 w 240910"/>
                  <a:gd name="connsiteY3" fmla="*/ 290804 h 290804"/>
                  <a:gd name="connsiteX4" fmla="*/ 35280 w 240910"/>
                  <a:gd name="connsiteY4" fmla="*/ 205630 h 290804"/>
                  <a:gd name="connsiteX5" fmla="*/ 35280 w 240910"/>
                  <a:gd name="connsiteY5" fmla="*/ 35280 h 290804"/>
                  <a:gd name="connsiteX6" fmla="*/ 120455 w 240910"/>
                  <a:gd name="connsiteY6" fmla="*/ 0 h 290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0910" h="290804">
                    <a:moveTo>
                      <a:pt x="120455" y="0"/>
                    </a:moveTo>
                    <a:cubicBezTo>
                      <a:pt x="151282" y="0"/>
                      <a:pt x="182109" y="11760"/>
                      <a:pt x="205630" y="35280"/>
                    </a:cubicBezTo>
                    <a:cubicBezTo>
                      <a:pt x="252670" y="82320"/>
                      <a:pt x="252670" y="158590"/>
                      <a:pt x="205630" y="205630"/>
                    </a:cubicBezTo>
                    <a:lnTo>
                      <a:pt x="120455" y="290804"/>
                    </a:lnTo>
                    <a:lnTo>
                      <a:pt x="35280" y="205630"/>
                    </a:lnTo>
                    <a:cubicBezTo>
                      <a:pt x="-11760" y="158590"/>
                      <a:pt x="-11760" y="82320"/>
                      <a:pt x="35280" y="35280"/>
                    </a:cubicBezTo>
                    <a:cubicBezTo>
                      <a:pt x="58801" y="11760"/>
                      <a:pt x="89628" y="0"/>
                      <a:pt x="120455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5" name="円/楕円 27">
                <a:extLst>
                  <a:ext uri="{FF2B5EF4-FFF2-40B4-BE49-F238E27FC236}">
                    <a16:creationId xmlns:a16="http://schemas.microsoft.com/office/drawing/2014/main" id="{7BC05355-5A3B-494A-91A1-E94FE8F02C1A}"/>
                  </a:ext>
                </a:extLst>
              </p:cNvPr>
              <p:cNvSpPr/>
              <p:nvPr/>
            </p:nvSpPr>
            <p:spPr>
              <a:xfrm>
                <a:off x="3784379" y="1548082"/>
                <a:ext cx="245617" cy="45548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84" name="フリーフォーム: 図形 483">
                <a:extLst>
                  <a:ext uri="{FF2B5EF4-FFF2-40B4-BE49-F238E27FC236}">
                    <a16:creationId xmlns:a16="http://schemas.microsoft.com/office/drawing/2014/main" id="{F218E088-A743-4B72-8BDF-C74D64E781A9}"/>
                  </a:ext>
                </a:extLst>
              </p:cNvPr>
              <p:cNvSpPr/>
              <p:nvPr/>
            </p:nvSpPr>
            <p:spPr>
              <a:xfrm>
                <a:off x="3867489" y="2489365"/>
                <a:ext cx="690149" cy="1042907"/>
              </a:xfrm>
              <a:custGeom>
                <a:avLst/>
                <a:gdLst>
                  <a:gd name="connsiteX0" fmla="*/ 357408 w 686518"/>
                  <a:gd name="connsiteY0" fmla="*/ 0 h 1042907"/>
                  <a:gd name="connsiteX1" fmla="*/ 449096 w 686518"/>
                  <a:gd name="connsiteY1" fmla="*/ 0 h 1042907"/>
                  <a:gd name="connsiteX2" fmla="*/ 686518 w 686518"/>
                  <a:gd name="connsiteY2" fmla="*/ 237422 h 1042907"/>
                  <a:gd name="connsiteX3" fmla="*/ 686518 w 686518"/>
                  <a:gd name="connsiteY3" fmla="*/ 1042907 h 1042907"/>
                  <a:gd name="connsiteX4" fmla="*/ 586504 w 686518"/>
                  <a:gd name="connsiteY4" fmla="*/ 1042907 h 1042907"/>
                  <a:gd name="connsiteX5" fmla="*/ 119986 w 686518"/>
                  <a:gd name="connsiteY5" fmla="*/ 1042907 h 1042907"/>
                  <a:gd name="connsiteX6" fmla="*/ 119986 w 686518"/>
                  <a:gd name="connsiteY6" fmla="*/ 1038179 h 1042907"/>
                  <a:gd name="connsiteX7" fmla="*/ 86647 w 686518"/>
                  <a:gd name="connsiteY7" fmla="*/ 1037842 h 1042907"/>
                  <a:gd name="connsiteX8" fmla="*/ 923 w 686518"/>
                  <a:gd name="connsiteY8" fmla="*/ 530486 h 1042907"/>
                  <a:gd name="connsiteX9" fmla="*/ 209117 w 686518"/>
                  <a:gd name="connsiteY9" fmla="*/ 49301 h 1042907"/>
                  <a:gd name="connsiteX10" fmla="*/ 227961 w 686518"/>
                  <a:gd name="connsiteY10" fmla="*/ 43625 h 1042907"/>
                  <a:gd name="connsiteX11" fmla="*/ 264993 w 686518"/>
                  <a:gd name="connsiteY11" fmla="*/ 18658 h 1042907"/>
                  <a:gd name="connsiteX12" fmla="*/ 357408 w 686518"/>
                  <a:gd name="connsiteY12" fmla="*/ 0 h 1042907"/>
                  <a:gd name="connsiteX0" fmla="*/ 360735 w 689845"/>
                  <a:gd name="connsiteY0" fmla="*/ 0 h 1042907"/>
                  <a:gd name="connsiteX1" fmla="*/ 452423 w 689845"/>
                  <a:gd name="connsiteY1" fmla="*/ 0 h 1042907"/>
                  <a:gd name="connsiteX2" fmla="*/ 689845 w 689845"/>
                  <a:gd name="connsiteY2" fmla="*/ 237422 h 1042907"/>
                  <a:gd name="connsiteX3" fmla="*/ 689845 w 689845"/>
                  <a:gd name="connsiteY3" fmla="*/ 1042907 h 1042907"/>
                  <a:gd name="connsiteX4" fmla="*/ 589831 w 689845"/>
                  <a:gd name="connsiteY4" fmla="*/ 1042907 h 1042907"/>
                  <a:gd name="connsiteX5" fmla="*/ 123313 w 689845"/>
                  <a:gd name="connsiteY5" fmla="*/ 1042907 h 1042907"/>
                  <a:gd name="connsiteX6" fmla="*/ 123313 w 689845"/>
                  <a:gd name="connsiteY6" fmla="*/ 1038179 h 1042907"/>
                  <a:gd name="connsiteX7" fmla="*/ 89974 w 689845"/>
                  <a:gd name="connsiteY7" fmla="*/ 1037842 h 1042907"/>
                  <a:gd name="connsiteX8" fmla="*/ 4250 w 689845"/>
                  <a:gd name="connsiteY8" fmla="*/ 530486 h 1042907"/>
                  <a:gd name="connsiteX9" fmla="*/ 231288 w 689845"/>
                  <a:gd name="connsiteY9" fmla="*/ 43625 h 1042907"/>
                  <a:gd name="connsiteX10" fmla="*/ 268320 w 689845"/>
                  <a:gd name="connsiteY10" fmla="*/ 18658 h 1042907"/>
                  <a:gd name="connsiteX11" fmla="*/ 360735 w 689845"/>
                  <a:gd name="connsiteY11" fmla="*/ 0 h 1042907"/>
                  <a:gd name="connsiteX0" fmla="*/ 358845 w 687955"/>
                  <a:gd name="connsiteY0" fmla="*/ 0 h 1042907"/>
                  <a:gd name="connsiteX1" fmla="*/ 450533 w 687955"/>
                  <a:gd name="connsiteY1" fmla="*/ 0 h 1042907"/>
                  <a:gd name="connsiteX2" fmla="*/ 687955 w 687955"/>
                  <a:gd name="connsiteY2" fmla="*/ 237422 h 1042907"/>
                  <a:gd name="connsiteX3" fmla="*/ 687955 w 687955"/>
                  <a:gd name="connsiteY3" fmla="*/ 1042907 h 1042907"/>
                  <a:gd name="connsiteX4" fmla="*/ 587941 w 687955"/>
                  <a:gd name="connsiteY4" fmla="*/ 1042907 h 1042907"/>
                  <a:gd name="connsiteX5" fmla="*/ 121423 w 687955"/>
                  <a:gd name="connsiteY5" fmla="*/ 1042907 h 1042907"/>
                  <a:gd name="connsiteX6" fmla="*/ 121423 w 687955"/>
                  <a:gd name="connsiteY6" fmla="*/ 1038179 h 1042907"/>
                  <a:gd name="connsiteX7" fmla="*/ 88084 w 687955"/>
                  <a:gd name="connsiteY7" fmla="*/ 1037842 h 1042907"/>
                  <a:gd name="connsiteX8" fmla="*/ 2360 w 687955"/>
                  <a:gd name="connsiteY8" fmla="*/ 530486 h 1042907"/>
                  <a:gd name="connsiteX9" fmla="*/ 186535 w 687955"/>
                  <a:gd name="connsiteY9" fmla="*/ 72200 h 1042907"/>
                  <a:gd name="connsiteX10" fmla="*/ 266430 w 687955"/>
                  <a:gd name="connsiteY10" fmla="*/ 18658 h 1042907"/>
                  <a:gd name="connsiteX11" fmla="*/ 358845 w 687955"/>
                  <a:gd name="connsiteY11" fmla="*/ 0 h 1042907"/>
                  <a:gd name="connsiteX0" fmla="*/ 358845 w 687955"/>
                  <a:gd name="connsiteY0" fmla="*/ 0 h 1042907"/>
                  <a:gd name="connsiteX1" fmla="*/ 450533 w 687955"/>
                  <a:gd name="connsiteY1" fmla="*/ 0 h 1042907"/>
                  <a:gd name="connsiteX2" fmla="*/ 687955 w 687955"/>
                  <a:gd name="connsiteY2" fmla="*/ 237422 h 1042907"/>
                  <a:gd name="connsiteX3" fmla="*/ 687955 w 687955"/>
                  <a:gd name="connsiteY3" fmla="*/ 1042907 h 1042907"/>
                  <a:gd name="connsiteX4" fmla="*/ 587941 w 687955"/>
                  <a:gd name="connsiteY4" fmla="*/ 1042907 h 1042907"/>
                  <a:gd name="connsiteX5" fmla="*/ 121423 w 687955"/>
                  <a:gd name="connsiteY5" fmla="*/ 1042907 h 1042907"/>
                  <a:gd name="connsiteX6" fmla="*/ 121423 w 687955"/>
                  <a:gd name="connsiteY6" fmla="*/ 1038179 h 1042907"/>
                  <a:gd name="connsiteX7" fmla="*/ 88084 w 687955"/>
                  <a:gd name="connsiteY7" fmla="*/ 1037842 h 1042907"/>
                  <a:gd name="connsiteX8" fmla="*/ 2360 w 687955"/>
                  <a:gd name="connsiteY8" fmla="*/ 530486 h 1042907"/>
                  <a:gd name="connsiteX9" fmla="*/ 186535 w 687955"/>
                  <a:gd name="connsiteY9" fmla="*/ 72200 h 1042907"/>
                  <a:gd name="connsiteX10" fmla="*/ 266430 w 687955"/>
                  <a:gd name="connsiteY10" fmla="*/ 18658 h 1042907"/>
                  <a:gd name="connsiteX11" fmla="*/ 358845 w 687955"/>
                  <a:gd name="connsiteY11" fmla="*/ 0 h 1042907"/>
                  <a:gd name="connsiteX0" fmla="*/ 358845 w 687955"/>
                  <a:gd name="connsiteY0" fmla="*/ 0 h 1042907"/>
                  <a:gd name="connsiteX1" fmla="*/ 450533 w 687955"/>
                  <a:gd name="connsiteY1" fmla="*/ 0 h 1042907"/>
                  <a:gd name="connsiteX2" fmla="*/ 687955 w 687955"/>
                  <a:gd name="connsiteY2" fmla="*/ 237422 h 1042907"/>
                  <a:gd name="connsiteX3" fmla="*/ 687955 w 687955"/>
                  <a:gd name="connsiteY3" fmla="*/ 1042907 h 1042907"/>
                  <a:gd name="connsiteX4" fmla="*/ 587941 w 687955"/>
                  <a:gd name="connsiteY4" fmla="*/ 1042907 h 1042907"/>
                  <a:gd name="connsiteX5" fmla="*/ 121423 w 687955"/>
                  <a:gd name="connsiteY5" fmla="*/ 1042907 h 1042907"/>
                  <a:gd name="connsiteX6" fmla="*/ 121423 w 687955"/>
                  <a:gd name="connsiteY6" fmla="*/ 1038179 h 1042907"/>
                  <a:gd name="connsiteX7" fmla="*/ 88084 w 687955"/>
                  <a:gd name="connsiteY7" fmla="*/ 1037842 h 1042907"/>
                  <a:gd name="connsiteX8" fmla="*/ 2360 w 687955"/>
                  <a:gd name="connsiteY8" fmla="*/ 530486 h 1042907"/>
                  <a:gd name="connsiteX9" fmla="*/ 186535 w 687955"/>
                  <a:gd name="connsiteY9" fmla="*/ 72200 h 1042907"/>
                  <a:gd name="connsiteX10" fmla="*/ 266430 w 687955"/>
                  <a:gd name="connsiteY10" fmla="*/ 18658 h 1042907"/>
                  <a:gd name="connsiteX11" fmla="*/ 358845 w 687955"/>
                  <a:gd name="connsiteY11" fmla="*/ 0 h 1042907"/>
                  <a:gd name="connsiteX0" fmla="*/ 358845 w 687955"/>
                  <a:gd name="connsiteY0" fmla="*/ 0 h 1042907"/>
                  <a:gd name="connsiteX1" fmla="*/ 450533 w 687955"/>
                  <a:gd name="connsiteY1" fmla="*/ 0 h 1042907"/>
                  <a:gd name="connsiteX2" fmla="*/ 687955 w 687955"/>
                  <a:gd name="connsiteY2" fmla="*/ 237422 h 1042907"/>
                  <a:gd name="connsiteX3" fmla="*/ 687955 w 687955"/>
                  <a:gd name="connsiteY3" fmla="*/ 1042907 h 1042907"/>
                  <a:gd name="connsiteX4" fmla="*/ 587941 w 687955"/>
                  <a:gd name="connsiteY4" fmla="*/ 1042907 h 1042907"/>
                  <a:gd name="connsiteX5" fmla="*/ 121423 w 687955"/>
                  <a:gd name="connsiteY5" fmla="*/ 1042907 h 1042907"/>
                  <a:gd name="connsiteX6" fmla="*/ 121423 w 687955"/>
                  <a:gd name="connsiteY6" fmla="*/ 1038179 h 1042907"/>
                  <a:gd name="connsiteX7" fmla="*/ 88084 w 687955"/>
                  <a:gd name="connsiteY7" fmla="*/ 1037842 h 1042907"/>
                  <a:gd name="connsiteX8" fmla="*/ 2360 w 687955"/>
                  <a:gd name="connsiteY8" fmla="*/ 530486 h 1042907"/>
                  <a:gd name="connsiteX9" fmla="*/ 186535 w 687955"/>
                  <a:gd name="connsiteY9" fmla="*/ 72200 h 1042907"/>
                  <a:gd name="connsiteX10" fmla="*/ 266430 w 687955"/>
                  <a:gd name="connsiteY10" fmla="*/ 18658 h 1042907"/>
                  <a:gd name="connsiteX11" fmla="*/ 358845 w 687955"/>
                  <a:gd name="connsiteY11" fmla="*/ 0 h 1042907"/>
                  <a:gd name="connsiteX0" fmla="*/ 357800 w 686910"/>
                  <a:gd name="connsiteY0" fmla="*/ 0 h 1042907"/>
                  <a:gd name="connsiteX1" fmla="*/ 449488 w 686910"/>
                  <a:gd name="connsiteY1" fmla="*/ 0 h 1042907"/>
                  <a:gd name="connsiteX2" fmla="*/ 686910 w 686910"/>
                  <a:gd name="connsiteY2" fmla="*/ 237422 h 1042907"/>
                  <a:gd name="connsiteX3" fmla="*/ 686910 w 686910"/>
                  <a:gd name="connsiteY3" fmla="*/ 1042907 h 1042907"/>
                  <a:gd name="connsiteX4" fmla="*/ 586896 w 686910"/>
                  <a:gd name="connsiteY4" fmla="*/ 1042907 h 1042907"/>
                  <a:gd name="connsiteX5" fmla="*/ 120378 w 686910"/>
                  <a:gd name="connsiteY5" fmla="*/ 1042907 h 1042907"/>
                  <a:gd name="connsiteX6" fmla="*/ 120378 w 686910"/>
                  <a:gd name="connsiteY6" fmla="*/ 1038179 h 1042907"/>
                  <a:gd name="connsiteX7" fmla="*/ 87039 w 686910"/>
                  <a:gd name="connsiteY7" fmla="*/ 1037842 h 1042907"/>
                  <a:gd name="connsiteX8" fmla="*/ 1315 w 686910"/>
                  <a:gd name="connsiteY8" fmla="*/ 530486 h 1042907"/>
                  <a:gd name="connsiteX9" fmla="*/ 156915 w 686910"/>
                  <a:gd name="connsiteY9" fmla="*/ 136494 h 1042907"/>
                  <a:gd name="connsiteX10" fmla="*/ 265385 w 686910"/>
                  <a:gd name="connsiteY10" fmla="*/ 18658 h 1042907"/>
                  <a:gd name="connsiteX11" fmla="*/ 357800 w 686910"/>
                  <a:gd name="connsiteY11" fmla="*/ 0 h 1042907"/>
                  <a:gd name="connsiteX0" fmla="*/ 357800 w 686910"/>
                  <a:gd name="connsiteY0" fmla="*/ 0 h 1042907"/>
                  <a:gd name="connsiteX1" fmla="*/ 449488 w 686910"/>
                  <a:gd name="connsiteY1" fmla="*/ 0 h 1042907"/>
                  <a:gd name="connsiteX2" fmla="*/ 686910 w 686910"/>
                  <a:gd name="connsiteY2" fmla="*/ 237422 h 1042907"/>
                  <a:gd name="connsiteX3" fmla="*/ 686910 w 686910"/>
                  <a:gd name="connsiteY3" fmla="*/ 1042907 h 1042907"/>
                  <a:gd name="connsiteX4" fmla="*/ 586896 w 686910"/>
                  <a:gd name="connsiteY4" fmla="*/ 1042907 h 1042907"/>
                  <a:gd name="connsiteX5" fmla="*/ 120378 w 686910"/>
                  <a:gd name="connsiteY5" fmla="*/ 1042907 h 1042907"/>
                  <a:gd name="connsiteX6" fmla="*/ 120378 w 686910"/>
                  <a:gd name="connsiteY6" fmla="*/ 1038179 h 1042907"/>
                  <a:gd name="connsiteX7" fmla="*/ 87039 w 686910"/>
                  <a:gd name="connsiteY7" fmla="*/ 1037842 h 1042907"/>
                  <a:gd name="connsiteX8" fmla="*/ 1315 w 686910"/>
                  <a:gd name="connsiteY8" fmla="*/ 530486 h 1042907"/>
                  <a:gd name="connsiteX9" fmla="*/ 156915 w 686910"/>
                  <a:gd name="connsiteY9" fmla="*/ 136494 h 1042907"/>
                  <a:gd name="connsiteX10" fmla="*/ 265385 w 686910"/>
                  <a:gd name="connsiteY10" fmla="*/ 18658 h 1042907"/>
                  <a:gd name="connsiteX11" fmla="*/ 357800 w 686910"/>
                  <a:gd name="connsiteY11" fmla="*/ 0 h 1042907"/>
                  <a:gd name="connsiteX0" fmla="*/ 357234 w 686344"/>
                  <a:gd name="connsiteY0" fmla="*/ 0 h 1042907"/>
                  <a:gd name="connsiteX1" fmla="*/ 448922 w 686344"/>
                  <a:gd name="connsiteY1" fmla="*/ 0 h 1042907"/>
                  <a:gd name="connsiteX2" fmla="*/ 686344 w 686344"/>
                  <a:gd name="connsiteY2" fmla="*/ 237422 h 1042907"/>
                  <a:gd name="connsiteX3" fmla="*/ 686344 w 686344"/>
                  <a:gd name="connsiteY3" fmla="*/ 1042907 h 1042907"/>
                  <a:gd name="connsiteX4" fmla="*/ 586330 w 686344"/>
                  <a:gd name="connsiteY4" fmla="*/ 1042907 h 1042907"/>
                  <a:gd name="connsiteX5" fmla="*/ 119812 w 686344"/>
                  <a:gd name="connsiteY5" fmla="*/ 1042907 h 1042907"/>
                  <a:gd name="connsiteX6" fmla="*/ 119812 w 686344"/>
                  <a:gd name="connsiteY6" fmla="*/ 1038179 h 1042907"/>
                  <a:gd name="connsiteX7" fmla="*/ 86473 w 686344"/>
                  <a:gd name="connsiteY7" fmla="*/ 1037842 h 1042907"/>
                  <a:gd name="connsiteX8" fmla="*/ 749 w 686344"/>
                  <a:gd name="connsiteY8" fmla="*/ 530486 h 1042907"/>
                  <a:gd name="connsiteX9" fmla="*/ 137299 w 686344"/>
                  <a:gd name="connsiteY9" fmla="*/ 131731 h 1042907"/>
                  <a:gd name="connsiteX10" fmla="*/ 264819 w 686344"/>
                  <a:gd name="connsiteY10" fmla="*/ 18658 h 1042907"/>
                  <a:gd name="connsiteX11" fmla="*/ 357234 w 686344"/>
                  <a:gd name="connsiteY11" fmla="*/ 0 h 1042907"/>
                  <a:gd name="connsiteX0" fmla="*/ 357234 w 686344"/>
                  <a:gd name="connsiteY0" fmla="*/ 0 h 1042907"/>
                  <a:gd name="connsiteX1" fmla="*/ 448922 w 686344"/>
                  <a:gd name="connsiteY1" fmla="*/ 0 h 1042907"/>
                  <a:gd name="connsiteX2" fmla="*/ 686344 w 686344"/>
                  <a:gd name="connsiteY2" fmla="*/ 237422 h 1042907"/>
                  <a:gd name="connsiteX3" fmla="*/ 686344 w 686344"/>
                  <a:gd name="connsiteY3" fmla="*/ 1042907 h 1042907"/>
                  <a:gd name="connsiteX4" fmla="*/ 586330 w 686344"/>
                  <a:gd name="connsiteY4" fmla="*/ 1042907 h 1042907"/>
                  <a:gd name="connsiteX5" fmla="*/ 119812 w 686344"/>
                  <a:gd name="connsiteY5" fmla="*/ 1042907 h 1042907"/>
                  <a:gd name="connsiteX6" fmla="*/ 119812 w 686344"/>
                  <a:gd name="connsiteY6" fmla="*/ 1038179 h 1042907"/>
                  <a:gd name="connsiteX7" fmla="*/ 86473 w 686344"/>
                  <a:gd name="connsiteY7" fmla="*/ 1037842 h 1042907"/>
                  <a:gd name="connsiteX8" fmla="*/ 749 w 686344"/>
                  <a:gd name="connsiteY8" fmla="*/ 530486 h 1042907"/>
                  <a:gd name="connsiteX9" fmla="*/ 137299 w 686344"/>
                  <a:gd name="connsiteY9" fmla="*/ 131731 h 1042907"/>
                  <a:gd name="connsiteX10" fmla="*/ 264819 w 686344"/>
                  <a:gd name="connsiteY10" fmla="*/ 18658 h 1042907"/>
                  <a:gd name="connsiteX11" fmla="*/ 357234 w 686344"/>
                  <a:gd name="connsiteY11" fmla="*/ 0 h 1042907"/>
                  <a:gd name="connsiteX0" fmla="*/ 357297 w 686407"/>
                  <a:gd name="connsiteY0" fmla="*/ 0 h 1042907"/>
                  <a:gd name="connsiteX1" fmla="*/ 448985 w 686407"/>
                  <a:gd name="connsiteY1" fmla="*/ 0 h 1042907"/>
                  <a:gd name="connsiteX2" fmla="*/ 686407 w 686407"/>
                  <a:gd name="connsiteY2" fmla="*/ 237422 h 1042907"/>
                  <a:gd name="connsiteX3" fmla="*/ 686407 w 686407"/>
                  <a:gd name="connsiteY3" fmla="*/ 1042907 h 1042907"/>
                  <a:gd name="connsiteX4" fmla="*/ 586393 w 686407"/>
                  <a:gd name="connsiteY4" fmla="*/ 1042907 h 1042907"/>
                  <a:gd name="connsiteX5" fmla="*/ 119875 w 686407"/>
                  <a:gd name="connsiteY5" fmla="*/ 1042907 h 1042907"/>
                  <a:gd name="connsiteX6" fmla="*/ 119875 w 686407"/>
                  <a:gd name="connsiteY6" fmla="*/ 1038179 h 1042907"/>
                  <a:gd name="connsiteX7" fmla="*/ 86536 w 686407"/>
                  <a:gd name="connsiteY7" fmla="*/ 1037842 h 1042907"/>
                  <a:gd name="connsiteX8" fmla="*/ 812 w 686407"/>
                  <a:gd name="connsiteY8" fmla="*/ 530486 h 1042907"/>
                  <a:gd name="connsiteX9" fmla="*/ 139744 w 686407"/>
                  <a:gd name="connsiteY9" fmla="*/ 150781 h 1042907"/>
                  <a:gd name="connsiteX10" fmla="*/ 264882 w 686407"/>
                  <a:gd name="connsiteY10" fmla="*/ 18658 h 1042907"/>
                  <a:gd name="connsiteX11" fmla="*/ 357297 w 686407"/>
                  <a:gd name="connsiteY11" fmla="*/ 0 h 1042907"/>
                  <a:gd name="connsiteX0" fmla="*/ 357297 w 686407"/>
                  <a:gd name="connsiteY0" fmla="*/ 0 h 1042907"/>
                  <a:gd name="connsiteX1" fmla="*/ 448985 w 686407"/>
                  <a:gd name="connsiteY1" fmla="*/ 0 h 1042907"/>
                  <a:gd name="connsiteX2" fmla="*/ 686407 w 686407"/>
                  <a:gd name="connsiteY2" fmla="*/ 237422 h 1042907"/>
                  <a:gd name="connsiteX3" fmla="*/ 686407 w 686407"/>
                  <a:gd name="connsiteY3" fmla="*/ 1042907 h 1042907"/>
                  <a:gd name="connsiteX4" fmla="*/ 586393 w 686407"/>
                  <a:gd name="connsiteY4" fmla="*/ 1042907 h 1042907"/>
                  <a:gd name="connsiteX5" fmla="*/ 119875 w 686407"/>
                  <a:gd name="connsiteY5" fmla="*/ 1042907 h 1042907"/>
                  <a:gd name="connsiteX6" fmla="*/ 119875 w 686407"/>
                  <a:gd name="connsiteY6" fmla="*/ 1038179 h 1042907"/>
                  <a:gd name="connsiteX7" fmla="*/ 86536 w 686407"/>
                  <a:gd name="connsiteY7" fmla="*/ 1037842 h 1042907"/>
                  <a:gd name="connsiteX8" fmla="*/ 812 w 686407"/>
                  <a:gd name="connsiteY8" fmla="*/ 530486 h 1042907"/>
                  <a:gd name="connsiteX9" fmla="*/ 139744 w 686407"/>
                  <a:gd name="connsiteY9" fmla="*/ 150781 h 1042907"/>
                  <a:gd name="connsiteX10" fmla="*/ 264882 w 686407"/>
                  <a:gd name="connsiteY10" fmla="*/ 18658 h 1042907"/>
                  <a:gd name="connsiteX11" fmla="*/ 357297 w 686407"/>
                  <a:gd name="connsiteY11" fmla="*/ 0 h 1042907"/>
                  <a:gd name="connsiteX0" fmla="*/ 356485 w 685595"/>
                  <a:gd name="connsiteY0" fmla="*/ 0 h 1042907"/>
                  <a:gd name="connsiteX1" fmla="*/ 448173 w 685595"/>
                  <a:gd name="connsiteY1" fmla="*/ 0 h 1042907"/>
                  <a:gd name="connsiteX2" fmla="*/ 685595 w 685595"/>
                  <a:gd name="connsiteY2" fmla="*/ 237422 h 1042907"/>
                  <a:gd name="connsiteX3" fmla="*/ 685595 w 685595"/>
                  <a:gd name="connsiteY3" fmla="*/ 1042907 h 1042907"/>
                  <a:gd name="connsiteX4" fmla="*/ 585581 w 685595"/>
                  <a:gd name="connsiteY4" fmla="*/ 1042907 h 1042907"/>
                  <a:gd name="connsiteX5" fmla="*/ 119063 w 685595"/>
                  <a:gd name="connsiteY5" fmla="*/ 1042907 h 1042907"/>
                  <a:gd name="connsiteX6" fmla="*/ 119063 w 685595"/>
                  <a:gd name="connsiteY6" fmla="*/ 1038179 h 1042907"/>
                  <a:gd name="connsiteX7" fmla="*/ 0 w 685595"/>
                  <a:gd name="connsiteY7" fmla="*/ 530486 h 1042907"/>
                  <a:gd name="connsiteX8" fmla="*/ 138932 w 685595"/>
                  <a:gd name="connsiteY8" fmla="*/ 150781 h 1042907"/>
                  <a:gd name="connsiteX9" fmla="*/ 264070 w 685595"/>
                  <a:gd name="connsiteY9" fmla="*/ 18658 h 1042907"/>
                  <a:gd name="connsiteX10" fmla="*/ 356485 w 685595"/>
                  <a:gd name="connsiteY10" fmla="*/ 0 h 1042907"/>
                  <a:gd name="connsiteX0" fmla="*/ 357383 w 686493"/>
                  <a:gd name="connsiteY0" fmla="*/ 0 h 1042907"/>
                  <a:gd name="connsiteX1" fmla="*/ 449071 w 686493"/>
                  <a:gd name="connsiteY1" fmla="*/ 0 h 1042907"/>
                  <a:gd name="connsiteX2" fmla="*/ 686493 w 686493"/>
                  <a:gd name="connsiteY2" fmla="*/ 237422 h 1042907"/>
                  <a:gd name="connsiteX3" fmla="*/ 686493 w 686493"/>
                  <a:gd name="connsiteY3" fmla="*/ 1042907 h 1042907"/>
                  <a:gd name="connsiteX4" fmla="*/ 586479 w 686493"/>
                  <a:gd name="connsiteY4" fmla="*/ 1042907 h 1042907"/>
                  <a:gd name="connsiteX5" fmla="*/ 119961 w 686493"/>
                  <a:gd name="connsiteY5" fmla="*/ 1042907 h 1042907"/>
                  <a:gd name="connsiteX6" fmla="*/ 84242 w 686493"/>
                  <a:gd name="connsiteY6" fmla="*/ 1038179 h 1042907"/>
                  <a:gd name="connsiteX7" fmla="*/ 898 w 686493"/>
                  <a:gd name="connsiteY7" fmla="*/ 530486 h 1042907"/>
                  <a:gd name="connsiteX8" fmla="*/ 139830 w 686493"/>
                  <a:gd name="connsiteY8" fmla="*/ 150781 h 1042907"/>
                  <a:gd name="connsiteX9" fmla="*/ 264968 w 686493"/>
                  <a:gd name="connsiteY9" fmla="*/ 18658 h 1042907"/>
                  <a:gd name="connsiteX10" fmla="*/ 357383 w 686493"/>
                  <a:gd name="connsiteY10" fmla="*/ 0 h 1042907"/>
                  <a:gd name="connsiteX0" fmla="*/ 357383 w 686493"/>
                  <a:gd name="connsiteY0" fmla="*/ 0 h 1042907"/>
                  <a:gd name="connsiteX1" fmla="*/ 449071 w 686493"/>
                  <a:gd name="connsiteY1" fmla="*/ 0 h 1042907"/>
                  <a:gd name="connsiteX2" fmla="*/ 686493 w 686493"/>
                  <a:gd name="connsiteY2" fmla="*/ 237422 h 1042907"/>
                  <a:gd name="connsiteX3" fmla="*/ 686493 w 686493"/>
                  <a:gd name="connsiteY3" fmla="*/ 1042907 h 1042907"/>
                  <a:gd name="connsiteX4" fmla="*/ 586479 w 686493"/>
                  <a:gd name="connsiteY4" fmla="*/ 1042907 h 1042907"/>
                  <a:gd name="connsiteX5" fmla="*/ 84242 w 686493"/>
                  <a:gd name="connsiteY5" fmla="*/ 1038179 h 1042907"/>
                  <a:gd name="connsiteX6" fmla="*/ 898 w 686493"/>
                  <a:gd name="connsiteY6" fmla="*/ 530486 h 1042907"/>
                  <a:gd name="connsiteX7" fmla="*/ 139830 w 686493"/>
                  <a:gd name="connsiteY7" fmla="*/ 150781 h 1042907"/>
                  <a:gd name="connsiteX8" fmla="*/ 264968 w 686493"/>
                  <a:gd name="connsiteY8" fmla="*/ 18658 h 1042907"/>
                  <a:gd name="connsiteX9" fmla="*/ 357383 w 686493"/>
                  <a:gd name="connsiteY9" fmla="*/ 0 h 1042907"/>
                  <a:gd name="connsiteX0" fmla="*/ 357290 w 686400"/>
                  <a:gd name="connsiteY0" fmla="*/ 0 h 1045322"/>
                  <a:gd name="connsiteX1" fmla="*/ 448978 w 686400"/>
                  <a:gd name="connsiteY1" fmla="*/ 0 h 1045322"/>
                  <a:gd name="connsiteX2" fmla="*/ 686400 w 686400"/>
                  <a:gd name="connsiteY2" fmla="*/ 237422 h 1045322"/>
                  <a:gd name="connsiteX3" fmla="*/ 686400 w 686400"/>
                  <a:gd name="connsiteY3" fmla="*/ 1042907 h 1045322"/>
                  <a:gd name="connsiteX4" fmla="*/ 586386 w 686400"/>
                  <a:gd name="connsiteY4" fmla="*/ 1042907 h 1045322"/>
                  <a:gd name="connsiteX5" fmla="*/ 86530 w 686400"/>
                  <a:gd name="connsiteY5" fmla="*/ 1045322 h 1045322"/>
                  <a:gd name="connsiteX6" fmla="*/ 805 w 686400"/>
                  <a:gd name="connsiteY6" fmla="*/ 530486 h 1045322"/>
                  <a:gd name="connsiteX7" fmla="*/ 139737 w 686400"/>
                  <a:gd name="connsiteY7" fmla="*/ 150781 h 1045322"/>
                  <a:gd name="connsiteX8" fmla="*/ 264875 w 686400"/>
                  <a:gd name="connsiteY8" fmla="*/ 18658 h 1045322"/>
                  <a:gd name="connsiteX9" fmla="*/ 357290 w 686400"/>
                  <a:gd name="connsiteY9" fmla="*/ 0 h 1045322"/>
                  <a:gd name="connsiteX0" fmla="*/ 357290 w 686400"/>
                  <a:gd name="connsiteY0" fmla="*/ 0 h 1042940"/>
                  <a:gd name="connsiteX1" fmla="*/ 448978 w 686400"/>
                  <a:gd name="connsiteY1" fmla="*/ 0 h 1042940"/>
                  <a:gd name="connsiteX2" fmla="*/ 686400 w 686400"/>
                  <a:gd name="connsiteY2" fmla="*/ 237422 h 1042940"/>
                  <a:gd name="connsiteX3" fmla="*/ 686400 w 686400"/>
                  <a:gd name="connsiteY3" fmla="*/ 1042907 h 1042940"/>
                  <a:gd name="connsiteX4" fmla="*/ 586386 w 686400"/>
                  <a:gd name="connsiteY4" fmla="*/ 1042907 h 1042940"/>
                  <a:gd name="connsiteX5" fmla="*/ 86530 w 686400"/>
                  <a:gd name="connsiteY5" fmla="*/ 1042940 h 1042940"/>
                  <a:gd name="connsiteX6" fmla="*/ 805 w 686400"/>
                  <a:gd name="connsiteY6" fmla="*/ 530486 h 1042940"/>
                  <a:gd name="connsiteX7" fmla="*/ 139737 w 686400"/>
                  <a:gd name="connsiteY7" fmla="*/ 150781 h 1042940"/>
                  <a:gd name="connsiteX8" fmla="*/ 264875 w 686400"/>
                  <a:gd name="connsiteY8" fmla="*/ 18658 h 1042940"/>
                  <a:gd name="connsiteX9" fmla="*/ 357290 w 686400"/>
                  <a:gd name="connsiteY9" fmla="*/ 0 h 1042940"/>
                  <a:gd name="connsiteX0" fmla="*/ 363736 w 692846"/>
                  <a:gd name="connsiteY0" fmla="*/ 0 h 1042907"/>
                  <a:gd name="connsiteX1" fmla="*/ 455424 w 692846"/>
                  <a:gd name="connsiteY1" fmla="*/ 0 h 1042907"/>
                  <a:gd name="connsiteX2" fmla="*/ 692846 w 692846"/>
                  <a:gd name="connsiteY2" fmla="*/ 237422 h 1042907"/>
                  <a:gd name="connsiteX3" fmla="*/ 692846 w 692846"/>
                  <a:gd name="connsiteY3" fmla="*/ 1042907 h 1042907"/>
                  <a:gd name="connsiteX4" fmla="*/ 592832 w 692846"/>
                  <a:gd name="connsiteY4" fmla="*/ 1042907 h 1042907"/>
                  <a:gd name="connsiteX5" fmla="*/ 35826 w 692846"/>
                  <a:gd name="connsiteY5" fmla="*/ 1040558 h 1042907"/>
                  <a:gd name="connsiteX6" fmla="*/ 7251 w 692846"/>
                  <a:gd name="connsiteY6" fmla="*/ 530486 h 1042907"/>
                  <a:gd name="connsiteX7" fmla="*/ 146183 w 692846"/>
                  <a:gd name="connsiteY7" fmla="*/ 150781 h 1042907"/>
                  <a:gd name="connsiteX8" fmla="*/ 271321 w 692846"/>
                  <a:gd name="connsiteY8" fmla="*/ 18658 h 1042907"/>
                  <a:gd name="connsiteX9" fmla="*/ 363736 w 692846"/>
                  <a:gd name="connsiteY9" fmla="*/ 0 h 1042907"/>
                  <a:gd name="connsiteX0" fmla="*/ 358555 w 687665"/>
                  <a:gd name="connsiteY0" fmla="*/ 0 h 1042907"/>
                  <a:gd name="connsiteX1" fmla="*/ 450243 w 687665"/>
                  <a:gd name="connsiteY1" fmla="*/ 0 h 1042907"/>
                  <a:gd name="connsiteX2" fmla="*/ 687665 w 687665"/>
                  <a:gd name="connsiteY2" fmla="*/ 237422 h 1042907"/>
                  <a:gd name="connsiteX3" fmla="*/ 687665 w 687665"/>
                  <a:gd name="connsiteY3" fmla="*/ 1042907 h 1042907"/>
                  <a:gd name="connsiteX4" fmla="*/ 587651 w 687665"/>
                  <a:gd name="connsiteY4" fmla="*/ 1042907 h 1042907"/>
                  <a:gd name="connsiteX5" fmla="*/ 30645 w 687665"/>
                  <a:gd name="connsiteY5" fmla="*/ 1040558 h 1042907"/>
                  <a:gd name="connsiteX6" fmla="*/ 2070 w 687665"/>
                  <a:gd name="connsiteY6" fmla="*/ 530486 h 1042907"/>
                  <a:gd name="connsiteX7" fmla="*/ 141002 w 687665"/>
                  <a:gd name="connsiteY7" fmla="*/ 150781 h 1042907"/>
                  <a:gd name="connsiteX8" fmla="*/ 266140 w 687665"/>
                  <a:gd name="connsiteY8" fmla="*/ 18658 h 1042907"/>
                  <a:gd name="connsiteX9" fmla="*/ 358555 w 687665"/>
                  <a:gd name="connsiteY9" fmla="*/ 0 h 1042907"/>
                  <a:gd name="connsiteX0" fmla="*/ 363736 w 692846"/>
                  <a:gd name="connsiteY0" fmla="*/ 0 h 1042907"/>
                  <a:gd name="connsiteX1" fmla="*/ 455424 w 692846"/>
                  <a:gd name="connsiteY1" fmla="*/ 0 h 1042907"/>
                  <a:gd name="connsiteX2" fmla="*/ 692846 w 692846"/>
                  <a:gd name="connsiteY2" fmla="*/ 237422 h 1042907"/>
                  <a:gd name="connsiteX3" fmla="*/ 692846 w 692846"/>
                  <a:gd name="connsiteY3" fmla="*/ 1042907 h 1042907"/>
                  <a:gd name="connsiteX4" fmla="*/ 592832 w 692846"/>
                  <a:gd name="connsiteY4" fmla="*/ 1042907 h 1042907"/>
                  <a:gd name="connsiteX5" fmla="*/ 35826 w 692846"/>
                  <a:gd name="connsiteY5" fmla="*/ 1040558 h 1042907"/>
                  <a:gd name="connsiteX6" fmla="*/ 7251 w 692846"/>
                  <a:gd name="connsiteY6" fmla="*/ 530486 h 1042907"/>
                  <a:gd name="connsiteX7" fmla="*/ 146183 w 692846"/>
                  <a:gd name="connsiteY7" fmla="*/ 150781 h 1042907"/>
                  <a:gd name="connsiteX8" fmla="*/ 271321 w 692846"/>
                  <a:gd name="connsiteY8" fmla="*/ 18658 h 1042907"/>
                  <a:gd name="connsiteX9" fmla="*/ 363736 w 692846"/>
                  <a:gd name="connsiteY9" fmla="*/ 0 h 1042907"/>
                  <a:gd name="connsiteX0" fmla="*/ 361039 w 690149"/>
                  <a:gd name="connsiteY0" fmla="*/ 0 h 1042907"/>
                  <a:gd name="connsiteX1" fmla="*/ 452727 w 690149"/>
                  <a:gd name="connsiteY1" fmla="*/ 0 h 1042907"/>
                  <a:gd name="connsiteX2" fmla="*/ 690149 w 690149"/>
                  <a:gd name="connsiteY2" fmla="*/ 237422 h 1042907"/>
                  <a:gd name="connsiteX3" fmla="*/ 690149 w 690149"/>
                  <a:gd name="connsiteY3" fmla="*/ 1042907 h 1042907"/>
                  <a:gd name="connsiteX4" fmla="*/ 590135 w 690149"/>
                  <a:gd name="connsiteY4" fmla="*/ 1042907 h 1042907"/>
                  <a:gd name="connsiteX5" fmla="*/ 33129 w 690149"/>
                  <a:gd name="connsiteY5" fmla="*/ 1040558 h 1042907"/>
                  <a:gd name="connsiteX6" fmla="*/ 4554 w 690149"/>
                  <a:gd name="connsiteY6" fmla="*/ 530486 h 1042907"/>
                  <a:gd name="connsiteX7" fmla="*/ 143486 w 690149"/>
                  <a:gd name="connsiteY7" fmla="*/ 150781 h 1042907"/>
                  <a:gd name="connsiteX8" fmla="*/ 268624 w 690149"/>
                  <a:gd name="connsiteY8" fmla="*/ 18658 h 1042907"/>
                  <a:gd name="connsiteX9" fmla="*/ 361039 w 690149"/>
                  <a:gd name="connsiteY9" fmla="*/ 0 h 104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90149" h="1042907">
                    <a:moveTo>
                      <a:pt x="361039" y="0"/>
                    </a:moveTo>
                    <a:lnTo>
                      <a:pt x="452727" y="0"/>
                    </a:lnTo>
                    <a:cubicBezTo>
                      <a:pt x="583852" y="0"/>
                      <a:pt x="690149" y="106297"/>
                      <a:pt x="690149" y="237422"/>
                    </a:cubicBezTo>
                    <a:lnTo>
                      <a:pt x="690149" y="1042907"/>
                    </a:lnTo>
                    <a:lnTo>
                      <a:pt x="590135" y="1042907"/>
                    </a:lnTo>
                    <a:lnTo>
                      <a:pt x="33129" y="1040558"/>
                    </a:lnTo>
                    <a:cubicBezTo>
                      <a:pt x="29162" y="835608"/>
                      <a:pt x="-13839" y="678782"/>
                      <a:pt x="4554" y="530486"/>
                    </a:cubicBezTo>
                    <a:cubicBezTo>
                      <a:pt x="22947" y="382190"/>
                      <a:pt x="51849" y="314667"/>
                      <a:pt x="143486" y="150781"/>
                    </a:cubicBezTo>
                    <a:cubicBezTo>
                      <a:pt x="189168" y="51972"/>
                      <a:pt x="241992" y="36505"/>
                      <a:pt x="268624" y="18658"/>
                    </a:cubicBezTo>
                    <a:cubicBezTo>
                      <a:pt x="297029" y="6643"/>
                      <a:pt x="328258" y="0"/>
                      <a:pt x="361039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86" name="四角形: 上の 2 つの角を丸める 485">
                <a:extLst>
                  <a:ext uri="{FF2B5EF4-FFF2-40B4-BE49-F238E27FC236}">
                    <a16:creationId xmlns:a16="http://schemas.microsoft.com/office/drawing/2014/main" id="{A48FC8BA-5306-42BD-9E7D-17C52B9C18B6}"/>
                  </a:ext>
                </a:extLst>
              </p:cNvPr>
              <p:cNvSpPr/>
              <p:nvPr/>
            </p:nvSpPr>
            <p:spPr>
              <a:xfrm>
                <a:off x="4088927" y="2629771"/>
                <a:ext cx="181463" cy="900900"/>
              </a:xfrm>
              <a:prstGeom prst="round2SameRect">
                <a:avLst>
                  <a:gd name="adj1" fmla="val 40288"/>
                  <a:gd name="adj2" fmla="val 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7" name="フリーフォーム: 図形 486">
                <a:extLst>
                  <a:ext uri="{FF2B5EF4-FFF2-40B4-BE49-F238E27FC236}">
                    <a16:creationId xmlns:a16="http://schemas.microsoft.com/office/drawing/2014/main" id="{9360FD6B-B0BF-4F18-AD33-C9050B473254}"/>
                  </a:ext>
                </a:extLst>
              </p:cNvPr>
              <p:cNvSpPr/>
              <p:nvPr/>
            </p:nvSpPr>
            <p:spPr>
              <a:xfrm flipH="1">
                <a:off x="4119123" y="2584534"/>
                <a:ext cx="328822" cy="947738"/>
              </a:xfrm>
              <a:custGeom>
                <a:avLst/>
                <a:gdLst>
                  <a:gd name="connsiteX0" fmla="*/ 42070 w 328822"/>
                  <a:gd name="connsiteY0" fmla="*/ 0 h 947738"/>
                  <a:gd name="connsiteX1" fmla="*/ 286752 w 328822"/>
                  <a:gd name="connsiteY1" fmla="*/ 0 h 947738"/>
                  <a:gd name="connsiteX2" fmla="*/ 315902 w 328822"/>
                  <a:gd name="connsiteY2" fmla="*/ 43235 h 947738"/>
                  <a:gd name="connsiteX3" fmla="*/ 328822 w 328822"/>
                  <a:gd name="connsiteY3" fmla="*/ 107231 h 947738"/>
                  <a:gd name="connsiteX4" fmla="*/ 328822 w 328822"/>
                  <a:gd name="connsiteY4" fmla="*/ 947738 h 947738"/>
                  <a:gd name="connsiteX5" fmla="*/ 0 w 328822"/>
                  <a:gd name="connsiteY5" fmla="*/ 947738 h 947738"/>
                  <a:gd name="connsiteX6" fmla="*/ 0 w 328822"/>
                  <a:gd name="connsiteY6" fmla="*/ 107231 h 947738"/>
                  <a:gd name="connsiteX7" fmla="*/ 12920 w 328822"/>
                  <a:gd name="connsiteY7" fmla="*/ 43235 h 947738"/>
                  <a:gd name="connsiteX0" fmla="*/ 315902 w 407342"/>
                  <a:gd name="connsiteY0" fmla="*/ 43235 h 947738"/>
                  <a:gd name="connsiteX1" fmla="*/ 328822 w 407342"/>
                  <a:gd name="connsiteY1" fmla="*/ 107231 h 947738"/>
                  <a:gd name="connsiteX2" fmla="*/ 328822 w 407342"/>
                  <a:gd name="connsiteY2" fmla="*/ 947738 h 947738"/>
                  <a:gd name="connsiteX3" fmla="*/ 0 w 407342"/>
                  <a:gd name="connsiteY3" fmla="*/ 947738 h 947738"/>
                  <a:gd name="connsiteX4" fmla="*/ 0 w 407342"/>
                  <a:gd name="connsiteY4" fmla="*/ 107231 h 947738"/>
                  <a:gd name="connsiteX5" fmla="*/ 12920 w 407342"/>
                  <a:gd name="connsiteY5" fmla="*/ 43235 h 947738"/>
                  <a:gd name="connsiteX6" fmla="*/ 42070 w 407342"/>
                  <a:gd name="connsiteY6" fmla="*/ 0 h 947738"/>
                  <a:gd name="connsiteX7" fmla="*/ 286752 w 407342"/>
                  <a:gd name="connsiteY7" fmla="*/ 0 h 947738"/>
                  <a:gd name="connsiteX8" fmla="*/ 407342 w 407342"/>
                  <a:gd name="connsiteY8" fmla="*/ 134675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  <a:gd name="connsiteX7" fmla="*/ 286752 w 328822"/>
                  <a:gd name="connsiteY7" fmla="*/ 0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8822" h="947738">
                    <a:moveTo>
                      <a:pt x="315902" y="43235"/>
                    </a:moveTo>
                    <a:cubicBezTo>
                      <a:pt x="324222" y="62905"/>
                      <a:pt x="328822" y="84531"/>
                      <a:pt x="328822" y="107231"/>
                    </a:cubicBezTo>
                    <a:lnTo>
                      <a:pt x="328822" y="947738"/>
                    </a:lnTo>
                    <a:lnTo>
                      <a:pt x="0" y="947738"/>
                    </a:lnTo>
                    <a:lnTo>
                      <a:pt x="0" y="107231"/>
                    </a:lnTo>
                    <a:cubicBezTo>
                      <a:pt x="0" y="84531"/>
                      <a:pt x="4601" y="62905"/>
                      <a:pt x="12920" y="43235"/>
                    </a:cubicBezTo>
                    <a:lnTo>
                      <a:pt x="42070" y="0"/>
                    </a:lnTo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1" name="グループ化 30">
                <a:extLst>
                  <a:ext uri="{FF2B5EF4-FFF2-40B4-BE49-F238E27FC236}">
                    <a16:creationId xmlns:a16="http://schemas.microsoft.com/office/drawing/2014/main" id="{BF47FAC9-377B-4D8B-8344-CA0E80C879EA}"/>
                  </a:ext>
                </a:extLst>
              </p:cNvPr>
              <p:cNvGrpSpPr/>
              <p:nvPr/>
            </p:nvGrpSpPr>
            <p:grpSpPr>
              <a:xfrm>
                <a:off x="4415883" y="2140351"/>
                <a:ext cx="268036" cy="1024753"/>
                <a:chOff x="5123221" y="2236561"/>
                <a:chExt cx="268036" cy="1024753"/>
              </a:xfrm>
            </p:grpSpPr>
            <p:sp>
              <p:nvSpPr>
                <p:cNvPr id="512" name="フリーフォーム: 図形 511">
                  <a:extLst>
                    <a:ext uri="{FF2B5EF4-FFF2-40B4-BE49-F238E27FC236}">
                      <a16:creationId xmlns:a16="http://schemas.microsoft.com/office/drawing/2014/main" id="{A225A790-0130-4357-AE6D-372E4FF3C3CD}"/>
                    </a:ext>
                  </a:extLst>
                </p:cNvPr>
                <p:cNvSpPr/>
                <p:nvPr/>
              </p:nvSpPr>
              <p:spPr>
                <a:xfrm flipH="1">
                  <a:off x="5185961" y="2236561"/>
                  <a:ext cx="142556" cy="1024753"/>
                </a:xfrm>
                <a:custGeom>
                  <a:avLst/>
                  <a:gdLst>
                    <a:gd name="connsiteX0" fmla="*/ 71278 w 142556"/>
                    <a:gd name="connsiteY0" fmla="*/ 0 h 1024753"/>
                    <a:gd name="connsiteX1" fmla="*/ 0 w 142556"/>
                    <a:gd name="connsiteY1" fmla="*/ 93504 h 1024753"/>
                    <a:gd name="connsiteX2" fmla="*/ 38880 w 142556"/>
                    <a:gd name="connsiteY2" fmla="*/ 175544 h 1024753"/>
                    <a:gd name="connsiteX3" fmla="*/ 0 w 142556"/>
                    <a:gd name="connsiteY3" fmla="*/ 257583 h 1024753"/>
                    <a:gd name="connsiteX4" fmla="*/ 38879 w 142556"/>
                    <a:gd name="connsiteY4" fmla="*/ 339623 h 1024753"/>
                    <a:gd name="connsiteX5" fmla="*/ 0 w 142556"/>
                    <a:gd name="connsiteY5" fmla="*/ 421661 h 1024753"/>
                    <a:gd name="connsiteX6" fmla="*/ 20877 w 142556"/>
                    <a:gd name="connsiteY6" fmla="*/ 487778 h 1024753"/>
                    <a:gd name="connsiteX7" fmla="*/ 66146 w 142556"/>
                    <a:gd name="connsiteY7" fmla="*/ 512377 h 1024753"/>
                    <a:gd name="connsiteX8" fmla="*/ 20877 w 142556"/>
                    <a:gd name="connsiteY8" fmla="*/ 536975 h 1024753"/>
                    <a:gd name="connsiteX9" fmla="*/ 0 w 142556"/>
                    <a:gd name="connsiteY9" fmla="*/ 603092 h 1024753"/>
                    <a:gd name="connsiteX10" fmla="*/ 38880 w 142556"/>
                    <a:gd name="connsiteY10" fmla="*/ 685132 h 1024753"/>
                    <a:gd name="connsiteX11" fmla="*/ 0 w 142556"/>
                    <a:gd name="connsiteY11" fmla="*/ 767171 h 1024753"/>
                    <a:gd name="connsiteX12" fmla="*/ 38879 w 142556"/>
                    <a:gd name="connsiteY12" fmla="*/ 849211 h 1024753"/>
                    <a:gd name="connsiteX13" fmla="*/ 0 w 142556"/>
                    <a:gd name="connsiteY13" fmla="*/ 931249 h 1024753"/>
                    <a:gd name="connsiteX14" fmla="*/ 71278 w 142556"/>
                    <a:gd name="connsiteY14" fmla="*/ 1024753 h 1024753"/>
                    <a:gd name="connsiteX15" fmla="*/ 142556 w 142556"/>
                    <a:gd name="connsiteY15" fmla="*/ 931249 h 1024753"/>
                    <a:gd name="connsiteX16" fmla="*/ 103679 w 142556"/>
                    <a:gd name="connsiteY16" fmla="*/ 849211 h 1024753"/>
                    <a:gd name="connsiteX17" fmla="*/ 142556 w 142556"/>
                    <a:gd name="connsiteY17" fmla="*/ 767171 h 1024753"/>
                    <a:gd name="connsiteX18" fmla="*/ 103678 w 142556"/>
                    <a:gd name="connsiteY18" fmla="*/ 685132 h 1024753"/>
                    <a:gd name="connsiteX19" fmla="*/ 142556 w 142556"/>
                    <a:gd name="connsiteY19" fmla="*/ 603092 h 1024753"/>
                    <a:gd name="connsiteX20" fmla="*/ 121679 w 142556"/>
                    <a:gd name="connsiteY20" fmla="*/ 536975 h 1024753"/>
                    <a:gd name="connsiteX21" fmla="*/ 76410 w 142556"/>
                    <a:gd name="connsiteY21" fmla="*/ 512377 h 1024753"/>
                    <a:gd name="connsiteX22" fmla="*/ 121679 w 142556"/>
                    <a:gd name="connsiteY22" fmla="*/ 487778 h 1024753"/>
                    <a:gd name="connsiteX23" fmla="*/ 142556 w 142556"/>
                    <a:gd name="connsiteY23" fmla="*/ 421661 h 1024753"/>
                    <a:gd name="connsiteX24" fmla="*/ 103679 w 142556"/>
                    <a:gd name="connsiteY24" fmla="*/ 339623 h 1024753"/>
                    <a:gd name="connsiteX25" fmla="*/ 142556 w 142556"/>
                    <a:gd name="connsiteY25" fmla="*/ 257583 h 1024753"/>
                    <a:gd name="connsiteX26" fmla="*/ 103678 w 142556"/>
                    <a:gd name="connsiteY26" fmla="*/ 175544 h 1024753"/>
                    <a:gd name="connsiteX27" fmla="*/ 142556 w 142556"/>
                    <a:gd name="connsiteY27" fmla="*/ 93504 h 1024753"/>
                    <a:gd name="connsiteX28" fmla="*/ 71278 w 142556"/>
                    <a:gd name="connsiteY28" fmla="*/ 0 h 102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142556" h="1024753">
                      <a:moveTo>
                        <a:pt x="71278" y="0"/>
                      </a:moveTo>
                      <a:cubicBezTo>
                        <a:pt x="31913" y="0"/>
                        <a:pt x="0" y="41863"/>
                        <a:pt x="0" y="93504"/>
                      </a:cubicBezTo>
                      <a:cubicBezTo>
                        <a:pt x="0" y="129622"/>
                        <a:pt x="15611" y="160958"/>
                        <a:pt x="38880" y="175544"/>
                      </a:cubicBezTo>
                      <a:cubicBezTo>
                        <a:pt x="15611" y="190131"/>
                        <a:pt x="0" y="221465"/>
                        <a:pt x="0" y="257583"/>
                      </a:cubicBezTo>
                      <a:cubicBezTo>
                        <a:pt x="0" y="293701"/>
                        <a:pt x="15610" y="325035"/>
                        <a:pt x="38879" y="339623"/>
                      </a:cubicBezTo>
                      <a:cubicBezTo>
                        <a:pt x="15610" y="354209"/>
                        <a:pt x="0" y="385544"/>
                        <a:pt x="0" y="421661"/>
                      </a:cubicBezTo>
                      <a:cubicBezTo>
                        <a:pt x="0" y="447481"/>
                        <a:pt x="7978" y="470857"/>
                        <a:pt x="20877" y="487778"/>
                      </a:cubicBezTo>
                      <a:lnTo>
                        <a:pt x="66146" y="512377"/>
                      </a:lnTo>
                      <a:lnTo>
                        <a:pt x="20877" y="536975"/>
                      </a:lnTo>
                      <a:cubicBezTo>
                        <a:pt x="7978" y="553896"/>
                        <a:pt x="0" y="577272"/>
                        <a:pt x="0" y="603092"/>
                      </a:cubicBezTo>
                      <a:cubicBezTo>
                        <a:pt x="0" y="639211"/>
                        <a:pt x="15611" y="670546"/>
                        <a:pt x="38880" y="685132"/>
                      </a:cubicBezTo>
                      <a:cubicBezTo>
                        <a:pt x="15611" y="699719"/>
                        <a:pt x="0" y="731053"/>
                        <a:pt x="0" y="767171"/>
                      </a:cubicBezTo>
                      <a:cubicBezTo>
                        <a:pt x="0" y="803290"/>
                        <a:pt x="15610" y="834623"/>
                        <a:pt x="38879" y="849211"/>
                      </a:cubicBezTo>
                      <a:cubicBezTo>
                        <a:pt x="15610" y="863797"/>
                        <a:pt x="0" y="895132"/>
                        <a:pt x="0" y="931249"/>
                      </a:cubicBezTo>
                      <a:cubicBezTo>
                        <a:pt x="0" y="982890"/>
                        <a:pt x="31913" y="1024753"/>
                        <a:pt x="71278" y="1024753"/>
                      </a:cubicBezTo>
                      <a:cubicBezTo>
                        <a:pt x="110643" y="1024753"/>
                        <a:pt x="142556" y="982890"/>
                        <a:pt x="142556" y="931249"/>
                      </a:cubicBezTo>
                      <a:cubicBezTo>
                        <a:pt x="142556" y="895132"/>
                        <a:pt x="126946" y="863797"/>
                        <a:pt x="103679" y="849211"/>
                      </a:cubicBezTo>
                      <a:cubicBezTo>
                        <a:pt x="126946" y="834623"/>
                        <a:pt x="142556" y="803290"/>
                        <a:pt x="142556" y="767171"/>
                      </a:cubicBezTo>
                      <a:cubicBezTo>
                        <a:pt x="142556" y="731053"/>
                        <a:pt x="126946" y="699719"/>
                        <a:pt x="103678" y="685132"/>
                      </a:cubicBezTo>
                      <a:cubicBezTo>
                        <a:pt x="126946" y="670546"/>
                        <a:pt x="142556" y="639211"/>
                        <a:pt x="142556" y="603092"/>
                      </a:cubicBezTo>
                      <a:cubicBezTo>
                        <a:pt x="142556" y="577272"/>
                        <a:pt x="134578" y="553896"/>
                        <a:pt x="121679" y="536975"/>
                      </a:cubicBezTo>
                      <a:lnTo>
                        <a:pt x="76410" y="512377"/>
                      </a:lnTo>
                      <a:lnTo>
                        <a:pt x="121679" y="487778"/>
                      </a:lnTo>
                      <a:cubicBezTo>
                        <a:pt x="134578" y="470857"/>
                        <a:pt x="142556" y="447481"/>
                        <a:pt x="142556" y="421661"/>
                      </a:cubicBezTo>
                      <a:cubicBezTo>
                        <a:pt x="142556" y="385544"/>
                        <a:pt x="126946" y="354209"/>
                        <a:pt x="103679" y="339623"/>
                      </a:cubicBezTo>
                      <a:cubicBezTo>
                        <a:pt x="126946" y="325035"/>
                        <a:pt x="142556" y="293701"/>
                        <a:pt x="142556" y="257583"/>
                      </a:cubicBezTo>
                      <a:cubicBezTo>
                        <a:pt x="142556" y="221465"/>
                        <a:pt x="126946" y="190131"/>
                        <a:pt x="103678" y="175544"/>
                      </a:cubicBezTo>
                      <a:cubicBezTo>
                        <a:pt x="126946" y="160958"/>
                        <a:pt x="142556" y="129622"/>
                        <a:pt x="142556" y="93504"/>
                      </a:cubicBezTo>
                      <a:cubicBezTo>
                        <a:pt x="142556" y="41863"/>
                        <a:pt x="110643" y="0"/>
                        <a:pt x="71278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13" name="フリーフォーム: 図形 512">
                  <a:extLst>
                    <a:ext uri="{FF2B5EF4-FFF2-40B4-BE49-F238E27FC236}">
                      <a16:creationId xmlns:a16="http://schemas.microsoft.com/office/drawing/2014/main" id="{EC20D3A7-FC89-4EC9-817F-284808736176}"/>
                    </a:ext>
                  </a:extLst>
                </p:cNvPr>
                <p:cNvSpPr/>
                <p:nvPr/>
              </p:nvSpPr>
              <p:spPr>
                <a:xfrm flipH="1">
                  <a:off x="5123221" y="2998471"/>
                  <a:ext cx="268036" cy="177818"/>
                </a:xfrm>
                <a:custGeom>
                  <a:avLst/>
                  <a:gdLst>
                    <a:gd name="connsiteX0" fmla="*/ 839768 w 901231"/>
                    <a:gd name="connsiteY0" fmla="*/ 0 h 366713"/>
                    <a:gd name="connsiteX1" fmla="*/ 827380 w 901231"/>
                    <a:gd name="connsiteY1" fmla="*/ 3721 h 366713"/>
                    <a:gd name="connsiteX2" fmla="*/ 825512 w 901231"/>
                    <a:gd name="connsiteY2" fmla="*/ 5449 h 366713"/>
                    <a:gd name="connsiteX3" fmla="*/ 450616 w 901231"/>
                    <a:gd name="connsiteY3" fmla="*/ 141947 h 366713"/>
                    <a:gd name="connsiteX4" fmla="*/ 75720 w 901231"/>
                    <a:gd name="connsiteY4" fmla="*/ 5449 h 366713"/>
                    <a:gd name="connsiteX5" fmla="*/ 73851 w 901231"/>
                    <a:gd name="connsiteY5" fmla="*/ 3721 h 366713"/>
                    <a:gd name="connsiteX6" fmla="*/ 61464 w 901231"/>
                    <a:gd name="connsiteY6" fmla="*/ 0 h 366713"/>
                    <a:gd name="connsiteX7" fmla="*/ 0 w 901231"/>
                    <a:gd name="connsiteY7" fmla="*/ 183147 h 366713"/>
                    <a:gd name="connsiteX8" fmla="*/ 61464 w 901231"/>
                    <a:gd name="connsiteY8" fmla="*/ 366294 h 366713"/>
                    <a:gd name="connsiteX9" fmla="*/ 66779 w 901231"/>
                    <a:gd name="connsiteY9" fmla="*/ 364697 h 366713"/>
                    <a:gd name="connsiteX10" fmla="*/ 66779 w 901231"/>
                    <a:gd name="connsiteY10" fmla="*/ 366713 h 366713"/>
                    <a:gd name="connsiteX11" fmla="*/ 450616 w 901231"/>
                    <a:gd name="connsiteY11" fmla="*/ 226961 h 366713"/>
                    <a:gd name="connsiteX12" fmla="*/ 834452 w 901231"/>
                    <a:gd name="connsiteY12" fmla="*/ 366713 h 366713"/>
                    <a:gd name="connsiteX13" fmla="*/ 834452 w 901231"/>
                    <a:gd name="connsiteY13" fmla="*/ 364697 h 366713"/>
                    <a:gd name="connsiteX14" fmla="*/ 839768 w 901231"/>
                    <a:gd name="connsiteY14" fmla="*/ 366294 h 366713"/>
                    <a:gd name="connsiteX15" fmla="*/ 901231 w 901231"/>
                    <a:gd name="connsiteY15" fmla="*/ 183147 h 366713"/>
                    <a:gd name="connsiteX16" fmla="*/ 839768 w 901231"/>
                    <a:gd name="connsiteY16" fmla="*/ 0 h 366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901231" h="366713">
                      <a:moveTo>
                        <a:pt x="839768" y="0"/>
                      </a:moveTo>
                      <a:cubicBezTo>
                        <a:pt x="835524" y="0"/>
                        <a:pt x="831382" y="1281"/>
                        <a:pt x="827380" y="3721"/>
                      </a:cubicBezTo>
                      <a:lnTo>
                        <a:pt x="825512" y="5449"/>
                      </a:lnTo>
                      <a:lnTo>
                        <a:pt x="450616" y="141947"/>
                      </a:lnTo>
                      <a:lnTo>
                        <a:pt x="75720" y="5449"/>
                      </a:lnTo>
                      <a:lnTo>
                        <a:pt x="73851" y="3721"/>
                      </a:lnTo>
                      <a:cubicBezTo>
                        <a:pt x="69850" y="1281"/>
                        <a:pt x="65707" y="0"/>
                        <a:pt x="61464" y="0"/>
                      </a:cubicBezTo>
                      <a:cubicBezTo>
                        <a:pt x="27518" y="0"/>
                        <a:pt x="0" y="81998"/>
                        <a:pt x="0" y="183147"/>
                      </a:cubicBezTo>
                      <a:cubicBezTo>
                        <a:pt x="0" y="284296"/>
                        <a:pt x="27518" y="366294"/>
                        <a:pt x="61464" y="366294"/>
                      </a:cubicBezTo>
                      <a:lnTo>
                        <a:pt x="66779" y="364697"/>
                      </a:lnTo>
                      <a:lnTo>
                        <a:pt x="66779" y="366713"/>
                      </a:lnTo>
                      <a:lnTo>
                        <a:pt x="450616" y="226961"/>
                      </a:lnTo>
                      <a:lnTo>
                        <a:pt x="834452" y="366713"/>
                      </a:lnTo>
                      <a:lnTo>
                        <a:pt x="834452" y="364697"/>
                      </a:lnTo>
                      <a:lnTo>
                        <a:pt x="839768" y="366294"/>
                      </a:lnTo>
                      <a:cubicBezTo>
                        <a:pt x="873713" y="366294"/>
                        <a:pt x="901231" y="284296"/>
                        <a:pt x="901231" y="183147"/>
                      </a:cubicBezTo>
                      <a:cubicBezTo>
                        <a:pt x="901231" y="81998"/>
                        <a:pt x="873713" y="0"/>
                        <a:pt x="839768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14" name="楕円 513">
                  <a:extLst>
                    <a:ext uri="{FF2B5EF4-FFF2-40B4-BE49-F238E27FC236}">
                      <a16:creationId xmlns:a16="http://schemas.microsoft.com/office/drawing/2014/main" id="{BA9402EC-882B-4D12-98D5-D081FDBB32F7}"/>
                    </a:ext>
                  </a:extLst>
                </p:cNvPr>
                <p:cNvSpPr/>
                <p:nvPr/>
              </p:nvSpPr>
              <p:spPr>
                <a:xfrm>
                  <a:off x="5222287" y="3036570"/>
                  <a:ext cx="74794" cy="110566"/>
                </a:xfrm>
                <a:prstGeom prst="ellipse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528" name="フリーフォーム: 図形 527">
                <a:extLst>
                  <a:ext uri="{FF2B5EF4-FFF2-40B4-BE49-F238E27FC236}">
                    <a16:creationId xmlns:a16="http://schemas.microsoft.com/office/drawing/2014/main" id="{62061A80-26E2-42F0-AA00-C5627839414E}"/>
                  </a:ext>
                </a:extLst>
              </p:cNvPr>
              <p:cNvSpPr/>
              <p:nvPr/>
            </p:nvSpPr>
            <p:spPr>
              <a:xfrm rot="2700000">
                <a:off x="3831054" y="1200861"/>
                <a:ext cx="1122994" cy="778819"/>
              </a:xfrm>
              <a:custGeom>
                <a:avLst/>
                <a:gdLst>
                  <a:gd name="connsiteX0" fmla="*/ 161578 w 1103320"/>
                  <a:gd name="connsiteY0" fmla="*/ 146353 h 797333"/>
                  <a:gd name="connsiteX1" fmla="*/ 551660 w 1103320"/>
                  <a:gd name="connsiteY1" fmla="*/ 0 h 797333"/>
                  <a:gd name="connsiteX2" fmla="*/ 1103320 w 1103320"/>
                  <a:gd name="connsiteY2" fmla="*/ 499680 h 797333"/>
                  <a:gd name="connsiteX3" fmla="*/ 1009105 w 1103320"/>
                  <a:gd name="connsiteY3" fmla="*/ 779056 h 797333"/>
                  <a:gd name="connsiteX4" fmla="*/ 992456 w 1103320"/>
                  <a:gd name="connsiteY4" fmla="*/ 797333 h 797333"/>
                  <a:gd name="connsiteX5" fmla="*/ 990955 w 1103320"/>
                  <a:gd name="connsiteY5" fmla="*/ 794115 h 797333"/>
                  <a:gd name="connsiteX6" fmla="*/ 846371 w 1103320"/>
                  <a:gd name="connsiteY6" fmla="*/ 604278 h 797333"/>
                  <a:gd name="connsiteX7" fmla="*/ 128865 w 1103320"/>
                  <a:gd name="connsiteY7" fmla="*/ 462631 h 797333"/>
                  <a:gd name="connsiteX8" fmla="*/ 50548 w 1103320"/>
                  <a:gd name="connsiteY8" fmla="*/ 608464 h 797333"/>
                  <a:gd name="connsiteX9" fmla="*/ 41965 w 1103320"/>
                  <a:gd name="connsiteY9" fmla="*/ 690131 h 797333"/>
                  <a:gd name="connsiteX10" fmla="*/ 11208 w 1103320"/>
                  <a:gd name="connsiteY10" fmla="*/ 600383 h 797333"/>
                  <a:gd name="connsiteX11" fmla="*/ 0 w 1103320"/>
                  <a:gd name="connsiteY11" fmla="*/ 499680 h 797333"/>
                  <a:gd name="connsiteX12" fmla="*/ 161578 w 1103320"/>
                  <a:gd name="connsiteY12" fmla="*/ 146353 h 797333"/>
                  <a:gd name="connsiteX0" fmla="*/ 161578 w 1103320"/>
                  <a:gd name="connsiteY0" fmla="*/ 146353 h 797333"/>
                  <a:gd name="connsiteX1" fmla="*/ 551660 w 1103320"/>
                  <a:gd name="connsiteY1" fmla="*/ 0 h 797333"/>
                  <a:gd name="connsiteX2" fmla="*/ 1103320 w 1103320"/>
                  <a:gd name="connsiteY2" fmla="*/ 499680 h 797333"/>
                  <a:gd name="connsiteX3" fmla="*/ 1009105 w 1103320"/>
                  <a:gd name="connsiteY3" fmla="*/ 779056 h 797333"/>
                  <a:gd name="connsiteX4" fmla="*/ 992456 w 1103320"/>
                  <a:gd name="connsiteY4" fmla="*/ 797333 h 797333"/>
                  <a:gd name="connsiteX5" fmla="*/ 990955 w 1103320"/>
                  <a:gd name="connsiteY5" fmla="*/ 794115 h 797333"/>
                  <a:gd name="connsiteX6" fmla="*/ 795858 w 1103320"/>
                  <a:gd name="connsiteY6" fmla="*/ 654792 h 797333"/>
                  <a:gd name="connsiteX7" fmla="*/ 128865 w 1103320"/>
                  <a:gd name="connsiteY7" fmla="*/ 462631 h 797333"/>
                  <a:gd name="connsiteX8" fmla="*/ 50548 w 1103320"/>
                  <a:gd name="connsiteY8" fmla="*/ 608464 h 797333"/>
                  <a:gd name="connsiteX9" fmla="*/ 41965 w 1103320"/>
                  <a:gd name="connsiteY9" fmla="*/ 690131 h 797333"/>
                  <a:gd name="connsiteX10" fmla="*/ 11208 w 1103320"/>
                  <a:gd name="connsiteY10" fmla="*/ 600383 h 797333"/>
                  <a:gd name="connsiteX11" fmla="*/ 0 w 1103320"/>
                  <a:gd name="connsiteY11" fmla="*/ 499680 h 797333"/>
                  <a:gd name="connsiteX12" fmla="*/ 161578 w 1103320"/>
                  <a:gd name="connsiteY12" fmla="*/ 146353 h 797333"/>
                  <a:gd name="connsiteX0" fmla="*/ 161578 w 1103320"/>
                  <a:gd name="connsiteY0" fmla="*/ 146353 h 797333"/>
                  <a:gd name="connsiteX1" fmla="*/ 551660 w 1103320"/>
                  <a:gd name="connsiteY1" fmla="*/ 0 h 797333"/>
                  <a:gd name="connsiteX2" fmla="*/ 1103320 w 1103320"/>
                  <a:gd name="connsiteY2" fmla="*/ 499680 h 797333"/>
                  <a:gd name="connsiteX3" fmla="*/ 1009105 w 1103320"/>
                  <a:gd name="connsiteY3" fmla="*/ 779056 h 797333"/>
                  <a:gd name="connsiteX4" fmla="*/ 992456 w 1103320"/>
                  <a:gd name="connsiteY4" fmla="*/ 797333 h 797333"/>
                  <a:gd name="connsiteX5" fmla="*/ 990955 w 1103320"/>
                  <a:gd name="connsiteY5" fmla="*/ 794115 h 797333"/>
                  <a:gd name="connsiteX6" fmla="*/ 795858 w 1103320"/>
                  <a:gd name="connsiteY6" fmla="*/ 654792 h 797333"/>
                  <a:gd name="connsiteX7" fmla="*/ 128865 w 1103320"/>
                  <a:gd name="connsiteY7" fmla="*/ 462631 h 797333"/>
                  <a:gd name="connsiteX8" fmla="*/ 41965 w 1103320"/>
                  <a:gd name="connsiteY8" fmla="*/ 690131 h 797333"/>
                  <a:gd name="connsiteX9" fmla="*/ 11208 w 1103320"/>
                  <a:gd name="connsiteY9" fmla="*/ 600383 h 797333"/>
                  <a:gd name="connsiteX10" fmla="*/ 0 w 1103320"/>
                  <a:gd name="connsiteY10" fmla="*/ 499680 h 797333"/>
                  <a:gd name="connsiteX11" fmla="*/ 161578 w 1103320"/>
                  <a:gd name="connsiteY11" fmla="*/ 146353 h 797333"/>
                  <a:gd name="connsiteX0" fmla="*/ 161578 w 1103320"/>
                  <a:gd name="connsiteY0" fmla="*/ 146353 h 797333"/>
                  <a:gd name="connsiteX1" fmla="*/ 551660 w 1103320"/>
                  <a:gd name="connsiteY1" fmla="*/ 0 h 797333"/>
                  <a:gd name="connsiteX2" fmla="*/ 1103320 w 1103320"/>
                  <a:gd name="connsiteY2" fmla="*/ 499680 h 797333"/>
                  <a:gd name="connsiteX3" fmla="*/ 1009105 w 1103320"/>
                  <a:gd name="connsiteY3" fmla="*/ 779056 h 797333"/>
                  <a:gd name="connsiteX4" fmla="*/ 992456 w 1103320"/>
                  <a:gd name="connsiteY4" fmla="*/ 797333 h 797333"/>
                  <a:gd name="connsiteX5" fmla="*/ 990955 w 1103320"/>
                  <a:gd name="connsiteY5" fmla="*/ 794115 h 797333"/>
                  <a:gd name="connsiteX6" fmla="*/ 795858 w 1103320"/>
                  <a:gd name="connsiteY6" fmla="*/ 654792 h 797333"/>
                  <a:gd name="connsiteX7" fmla="*/ 128865 w 1103320"/>
                  <a:gd name="connsiteY7" fmla="*/ 462631 h 797333"/>
                  <a:gd name="connsiteX8" fmla="*/ 41965 w 1103320"/>
                  <a:gd name="connsiteY8" fmla="*/ 690131 h 797333"/>
                  <a:gd name="connsiteX9" fmla="*/ 11208 w 1103320"/>
                  <a:gd name="connsiteY9" fmla="*/ 600383 h 797333"/>
                  <a:gd name="connsiteX10" fmla="*/ 0 w 1103320"/>
                  <a:gd name="connsiteY10" fmla="*/ 499680 h 797333"/>
                  <a:gd name="connsiteX11" fmla="*/ 161578 w 1103320"/>
                  <a:gd name="connsiteY11" fmla="*/ 146353 h 797333"/>
                  <a:gd name="connsiteX0" fmla="*/ 161578 w 1103320"/>
                  <a:gd name="connsiteY0" fmla="*/ 146353 h 797333"/>
                  <a:gd name="connsiteX1" fmla="*/ 551660 w 1103320"/>
                  <a:gd name="connsiteY1" fmla="*/ 0 h 797333"/>
                  <a:gd name="connsiteX2" fmla="*/ 1103320 w 1103320"/>
                  <a:gd name="connsiteY2" fmla="*/ 499680 h 797333"/>
                  <a:gd name="connsiteX3" fmla="*/ 1009105 w 1103320"/>
                  <a:gd name="connsiteY3" fmla="*/ 779056 h 797333"/>
                  <a:gd name="connsiteX4" fmla="*/ 992456 w 1103320"/>
                  <a:gd name="connsiteY4" fmla="*/ 797333 h 797333"/>
                  <a:gd name="connsiteX5" fmla="*/ 795858 w 1103320"/>
                  <a:gd name="connsiteY5" fmla="*/ 654792 h 797333"/>
                  <a:gd name="connsiteX6" fmla="*/ 128865 w 1103320"/>
                  <a:gd name="connsiteY6" fmla="*/ 462631 h 797333"/>
                  <a:gd name="connsiteX7" fmla="*/ 41965 w 1103320"/>
                  <a:gd name="connsiteY7" fmla="*/ 690131 h 797333"/>
                  <a:gd name="connsiteX8" fmla="*/ 11208 w 1103320"/>
                  <a:gd name="connsiteY8" fmla="*/ 600383 h 797333"/>
                  <a:gd name="connsiteX9" fmla="*/ 0 w 1103320"/>
                  <a:gd name="connsiteY9" fmla="*/ 499680 h 797333"/>
                  <a:gd name="connsiteX10" fmla="*/ 161578 w 1103320"/>
                  <a:gd name="connsiteY10" fmla="*/ 146353 h 797333"/>
                  <a:gd name="connsiteX0" fmla="*/ 161578 w 1103320"/>
                  <a:gd name="connsiteY0" fmla="*/ 146353 h 779056"/>
                  <a:gd name="connsiteX1" fmla="*/ 551660 w 1103320"/>
                  <a:gd name="connsiteY1" fmla="*/ 0 h 779056"/>
                  <a:gd name="connsiteX2" fmla="*/ 1103320 w 1103320"/>
                  <a:gd name="connsiteY2" fmla="*/ 499680 h 779056"/>
                  <a:gd name="connsiteX3" fmla="*/ 1009105 w 1103320"/>
                  <a:gd name="connsiteY3" fmla="*/ 779056 h 779056"/>
                  <a:gd name="connsiteX4" fmla="*/ 795858 w 1103320"/>
                  <a:gd name="connsiteY4" fmla="*/ 654792 h 779056"/>
                  <a:gd name="connsiteX5" fmla="*/ 128865 w 1103320"/>
                  <a:gd name="connsiteY5" fmla="*/ 462631 h 779056"/>
                  <a:gd name="connsiteX6" fmla="*/ 41965 w 1103320"/>
                  <a:gd name="connsiteY6" fmla="*/ 690131 h 779056"/>
                  <a:gd name="connsiteX7" fmla="*/ 11208 w 1103320"/>
                  <a:gd name="connsiteY7" fmla="*/ 600383 h 779056"/>
                  <a:gd name="connsiteX8" fmla="*/ 0 w 1103320"/>
                  <a:gd name="connsiteY8" fmla="*/ 499680 h 779056"/>
                  <a:gd name="connsiteX9" fmla="*/ 161578 w 1103320"/>
                  <a:gd name="connsiteY9" fmla="*/ 146353 h 779056"/>
                  <a:gd name="connsiteX0" fmla="*/ 161578 w 1103320"/>
                  <a:gd name="connsiteY0" fmla="*/ 146353 h 779056"/>
                  <a:gd name="connsiteX1" fmla="*/ 551660 w 1103320"/>
                  <a:gd name="connsiteY1" fmla="*/ 0 h 779056"/>
                  <a:gd name="connsiteX2" fmla="*/ 1103320 w 1103320"/>
                  <a:gd name="connsiteY2" fmla="*/ 499680 h 779056"/>
                  <a:gd name="connsiteX3" fmla="*/ 1009105 w 1103320"/>
                  <a:gd name="connsiteY3" fmla="*/ 779056 h 779056"/>
                  <a:gd name="connsiteX4" fmla="*/ 795858 w 1103320"/>
                  <a:gd name="connsiteY4" fmla="*/ 654792 h 779056"/>
                  <a:gd name="connsiteX5" fmla="*/ 128865 w 1103320"/>
                  <a:gd name="connsiteY5" fmla="*/ 462631 h 779056"/>
                  <a:gd name="connsiteX6" fmla="*/ 41965 w 1103320"/>
                  <a:gd name="connsiteY6" fmla="*/ 690131 h 779056"/>
                  <a:gd name="connsiteX7" fmla="*/ 11208 w 1103320"/>
                  <a:gd name="connsiteY7" fmla="*/ 600383 h 779056"/>
                  <a:gd name="connsiteX8" fmla="*/ 0 w 1103320"/>
                  <a:gd name="connsiteY8" fmla="*/ 499680 h 779056"/>
                  <a:gd name="connsiteX9" fmla="*/ 161578 w 1103320"/>
                  <a:gd name="connsiteY9" fmla="*/ 146353 h 779056"/>
                  <a:gd name="connsiteX0" fmla="*/ 161578 w 1103320"/>
                  <a:gd name="connsiteY0" fmla="*/ 146353 h 779056"/>
                  <a:gd name="connsiteX1" fmla="*/ 551660 w 1103320"/>
                  <a:gd name="connsiteY1" fmla="*/ 0 h 779056"/>
                  <a:gd name="connsiteX2" fmla="*/ 1103320 w 1103320"/>
                  <a:gd name="connsiteY2" fmla="*/ 499680 h 779056"/>
                  <a:gd name="connsiteX3" fmla="*/ 1009105 w 1103320"/>
                  <a:gd name="connsiteY3" fmla="*/ 779056 h 779056"/>
                  <a:gd name="connsiteX4" fmla="*/ 795858 w 1103320"/>
                  <a:gd name="connsiteY4" fmla="*/ 654792 h 779056"/>
                  <a:gd name="connsiteX5" fmla="*/ 128865 w 1103320"/>
                  <a:gd name="connsiteY5" fmla="*/ 462631 h 779056"/>
                  <a:gd name="connsiteX6" fmla="*/ 41965 w 1103320"/>
                  <a:gd name="connsiteY6" fmla="*/ 690131 h 779056"/>
                  <a:gd name="connsiteX7" fmla="*/ 11208 w 1103320"/>
                  <a:gd name="connsiteY7" fmla="*/ 600383 h 779056"/>
                  <a:gd name="connsiteX8" fmla="*/ 0 w 1103320"/>
                  <a:gd name="connsiteY8" fmla="*/ 499680 h 779056"/>
                  <a:gd name="connsiteX9" fmla="*/ 161578 w 1103320"/>
                  <a:gd name="connsiteY9" fmla="*/ 146353 h 779056"/>
                  <a:gd name="connsiteX0" fmla="*/ 161578 w 1103320"/>
                  <a:gd name="connsiteY0" fmla="*/ 146353 h 779056"/>
                  <a:gd name="connsiteX1" fmla="*/ 551660 w 1103320"/>
                  <a:gd name="connsiteY1" fmla="*/ 0 h 779056"/>
                  <a:gd name="connsiteX2" fmla="*/ 1103320 w 1103320"/>
                  <a:gd name="connsiteY2" fmla="*/ 499680 h 779056"/>
                  <a:gd name="connsiteX3" fmla="*/ 1009105 w 1103320"/>
                  <a:gd name="connsiteY3" fmla="*/ 779056 h 779056"/>
                  <a:gd name="connsiteX4" fmla="*/ 795858 w 1103320"/>
                  <a:gd name="connsiteY4" fmla="*/ 654792 h 779056"/>
                  <a:gd name="connsiteX5" fmla="*/ 128865 w 1103320"/>
                  <a:gd name="connsiteY5" fmla="*/ 462631 h 779056"/>
                  <a:gd name="connsiteX6" fmla="*/ 41965 w 1103320"/>
                  <a:gd name="connsiteY6" fmla="*/ 690131 h 779056"/>
                  <a:gd name="connsiteX7" fmla="*/ 11208 w 1103320"/>
                  <a:gd name="connsiteY7" fmla="*/ 600383 h 779056"/>
                  <a:gd name="connsiteX8" fmla="*/ 0 w 1103320"/>
                  <a:gd name="connsiteY8" fmla="*/ 499680 h 779056"/>
                  <a:gd name="connsiteX9" fmla="*/ 161578 w 1103320"/>
                  <a:gd name="connsiteY9" fmla="*/ 146353 h 779056"/>
                  <a:gd name="connsiteX0" fmla="*/ 161578 w 1103320"/>
                  <a:gd name="connsiteY0" fmla="*/ 146353 h 779056"/>
                  <a:gd name="connsiteX1" fmla="*/ 551660 w 1103320"/>
                  <a:gd name="connsiteY1" fmla="*/ 0 h 779056"/>
                  <a:gd name="connsiteX2" fmla="*/ 1103320 w 1103320"/>
                  <a:gd name="connsiteY2" fmla="*/ 499680 h 779056"/>
                  <a:gd name="connsiteX3" fmla="*/ 1009105 w 1103320"/>
                  <a:gd name="connsiteY3" fmla="*/ 779056 h 779056"/>
                  <a:gd name="connsiteX4" fmla="*/ 795858 w 1103320"/>
                  <a:gd name="connsiteY4" fmla="*/ 654792 h 779056"/>
                  <a:gd name="connsiteX5" fmla="*/ 155757 w 1103320"/>
                  <a:gd name="connsiteY5" fmla="*/ 459263 h 779056"/>
                  <a:gd name="connsiteX6" fmla="*/ 41965 w 1103320"/>
                  <a:gd name="connsiteY6" fmla="*/ 690131 h 779056"/>
                  <a:gd name="connsiteX7" fmla="*/ 11208 w 1103320"/>
                  <a:gd name="connsiteY7" fmla="*/ 600383 h 779056"/>
                  <a:gd name="connsiteX8" fmla="*/ 0 w 1103320"/>
                  <a:gd name="connsiteY8" fmla="*/ 499680 h 779056"/>
                  <a:gd name="connsiteX9" fmla="*/ 161578 w 1103320"/>
                  <a:gd name="connsiteY9" fmla="*/ 146353 h 779056"/>
                  <a:gd name="connsiteX0" fmla="*/ 161578 w 1103320"/>
                  <a:gd name="connsiteY0" fmla="*/ 146353 h 779056"/>
                  <a:gd name="connsiteX1" fmla="*/ 551660 w 1103320"/>
                  <a:gd name="connsiteY1" fmla="*/ 0 h 779056"/>
                  <a:gd name="connsiteX2" fmla="*/ 1103320 w 1103320"/>
                  <a:gd name="connsiteY2" fmla="*/ 499680 h 779056"/>
                  <a:gd name="connsiteX3" fmla="*/ 1009105 w 1103320"/>
                  <a:gd name="connsiteY3" fmla="*/ 779056 h 779056"/>
                  <a:gd name="connsiteX4" fmla="*/ 795858 w 1103320"/>
                  <a:gd name="connsiteY4" fmla="*/ 654792 h 779056"/>
                  <a:gd name="connsiteX5" fmla="*/ 155757 w 1103320"/>
                  <a:gd name="connsiteY5" fmla="*/ 459263 h 779056"/>
                  <a:gd name="connsiteX6" fmla="*/ 41965 w 1103320"/>
                  <a:gd name="connsiteY6" fmla="*/ 690131 h 779056"/>
                  <a:gd name="connsiteX7" fmla="*/ 11208 w 1103320"/>
                  <a:gd name="connsiteY7" fmla="*/ 600383 h 779056"/>
                  <a:gd name="connsiteX8" fmla="*/ 0 w 1103320"/>
                  <a:gd name="connsiteY8" fmla="*/ 499680 h 779056"/>
                  <a:gd name="connsiteX9" fmla="*/ 161578 w 1103320"/>
                  <a:gd name="connsiteY9" fmla="*/ 146353 h 779056"/>
                  <a:gd name="connsiteX0" fmla="*/ 161578 w 1103320"/>
                  <a:gd name="connsiteY0" fmla="*/ 146353 h 779056"/>
                  <a:gd name="connsiteX1" fmla="*/ 551660 w 1103320"/>
                  <a:gd name="connsiteY1" fmla="*/ 0 h 779056"/>
                  <a:gd name="connsiteX2" fmla="*/ 1103320 w 1103320"/>
                  <a:gd name="connsiteY2" fmla="*/ 499680 h 779056"/>
                  <a:gd name="connsiteX3" fmla="*/ 1009105 w 1103320"/>
                  <a:gd name="connsiteY3" fmla="*/ 779056 h 779056"/>
                  <a:gd name="connsiteX4" fmla="*/ 795858 w 1103320"/>
                  <a:gd name="connsiteY4" fmla="*/ 654792 h 779056"/>
                  <a:gd name="connsiteX5" fmla="*/ 155757 w 1103320"/>
                  <a:gd name="connsiteY5" fmla="*/ 459263 h 779056"/>
                  <a:gd name="connsiteX6" fmla="*/ 41965 w 1103320"/>
                  <a:gd name="connsiteY6" fmla="*/ 690131 h 779056"/>
                  <a:gd name="connsiteX7" fmla="*/ 11208 w 1103320"/>
                  <a:gd name="connsiteY7" fmla="*/ 600383 h 779056"/>
                  <a:gd name="connsiteX8" fmla="*/ 0 w 1103320"/>
                  <a:gd name="connsiteY8" fmla="*/ 499680 h 779056"/>
                  <a:gd name="connsiteX9" fmla="*/ 161578 w 1103320"/>
                  <a:gd name="connsiteY9" fmla="*/ 146353 h 779056"/>
                  <a:gd name="connsiteX0" fmla="*/ 161578 w 1144733"/>
                  <a:gd name="connsiteY0" fmla="*/ 146353 h 740890"/>
                  <a:gd name="connsiteX1" fmla="*/ 551660 w 1144733"/>
                  <a:gd name="connsiteY1" fmla="*/ 0 h 740890"/>
                  <a:gd name="connsiteX2" fmla="*/ 1103320 w 1144733"/>
                  <a:gd name="connsiteY2" fmla="*/ 499680 h 740890"/>
                  <a:gd name="connsiteX3" fmla="*/ 1065127 w 1144733"/>
                  <a:gd name="connsiteY3" fmla="*/ 740890 h 740890"/>
                  <a:gd name="connsiteX4" fmla="*/ 795858 w 1144733"/>
                  <a:gd name="connsiteY4" fmla="*/ 654792 h 740890"/>
                  <a:gd name="connsiteX5" fmla="*/ 155757 w 1144733"/>
                  <a:gd name="connsiteY5" fmla="*/ 459263 h 740890"/>
                  <a:gd name="connsiteX6" fmla="*/ 41965 w 1144733"/>
                  <a:gd name="connsiteY6" fmla="*/ 690131 h 740890"/>
                  <a:gd name="connsiteX7" fmla="*/ 11208 w 1144733"/>
                  <a:gd name="connsiteY7" fmla="*/ 600383 h 740890"/>
                  <a:gd name="connsiteX8" fmla="*/ 0 w 1144733"/>
                  <a:gd name="connsiteY8" fmla="*/ 499680 h 740890"/>
                  <a:gd name="connsiteX9" fmla="*/ 161578 w 1144733"/>
                  <a:gd name="connsiteY9" fmla="*/ 146353 h 740890"/>
                  <a:gd name="connsiteX0" fmla="*/ 161578 w 1144733"/>
                  <a:gd name="connsiteY0" fmla="*/ 146353 h 752443"/>
                  <a:gd name="connsiteX1" fmla="*/ 551660 w 1144733"/>
                  <a:gd name="connsiteY1" fmla="*/ 0 h 752443"/>
                  <a:gd name="connsiteX2" fmla="*/ 1103320 w 1144733"/>
                  <a:gd name="connsiteY2" fmla="*/ 499680 h 752443"/>
                  <a:gd name="connsiteX3" fmla="*/ 1065127 w 1144733"/>
                  <a:gd name="connsiteY3" fmla="*/ 740890 h 752443"/>
                  <a:gd name="connsiteX4" fmla="*/ 795858 w 1144733"/>
                  <a:gd name="connsiteY4" fmla="*/ 654792 h 752443"/>
                  <a:gd name="connsiteX5" fmla="*/ 155757 w 1144733"/>
                  <a:gd name="connsiteY5" fmla="*/ 459263 h 752443"/>
                  <a:gd name="connsiteX6" fmla="*/ 41965 w 1144733"/>
                  <a:gd name="connsiteY6" fmla="*/ 690131 h 752443"/>
                  <a:gd name="connsiteX7" fmla="*/ 11208 w 1144733"/>
                  <a:gd name="connsiteY7" fmla="*/ 600383 h 752443"/>
                  <a:gd name="connsiteX8" fmla="*/ 0 w 1144733"/>
                  <a:gd name="connsiteY8" fmla="*/ 499680 h 752443"/>
                  <a:gd name="connsiteX9" fmla="*/ 161578 w 1144733"/>
                  <a:gd name="connsiteY9" fmla="*/ 146353 h 752443"/>
                  <a:gd name="connsiteX0" fmla="*/ 161578 w 1144733"/>
                  <a:gd name="connsiteY0" fmla="*/ 146353 h 754041"/>
                  <a:gd name="connsiteX1" fmla="*/ 551660 w 1144733"/>
                  <a:gd name="connsiteY1" fmla="*/ 0 h 754041"/>
                  <a:gd name="connsiteX2" fmla="*/ 1103320 w 1144733"/>
                  <a:gd name="connsiteY2" fmla="*/ 499680 h 754041"/>
                  <a:gd name="connsiteX3" fmla="*/ 1065127 w 1144733"/>
                  <a:gd name="connsiteY3" fmla="*/ 740890 h 754041"/>
                  <a:gd name="connsiteX4" fmla="*/ 795858 w 1144733"/>
                  <a:gd name="connsiteY4" fmla="*/ 654792 h 754041"/>
                  <a:gd name="connsiteX5" fmla="*/ 155757 w 1144733"/>
                  <a:gd name="connsiteY5" fmla="*/ 459263 h 754041"/>
                  <a:gd name="connsiteX6" fmla="*/ 41965 w 1144733"/>
                  <a:gd name="connsiteY6" fmla="*/ 690131 h 754041"/>
                  <a:gd name="connsiteX7" fmla="*/ 11208 w 1144733"/>
                  <a:gd name="connsiteY7" fmla="*/ 600383 h 754041"/>
                  <a:gd name="connsiteX8" fmla="*/ 0 w 1144733"/>
                  <a:gd name="connsiteY8" fmla="*/ 499680 h 754041"/>
                  <a:gd name="connsiteX9" fmla="*/ 161578 w 1144733"/>
                  <a:gd name="connsiteY9" fmla="*/ 146353 h 754041"/>
                  <a:gd name="connsiteX0" fmla="*/ 161578 w 1144733"/>
                  <a:gd name="connsiteY0" fmla="*/ 146353 h 758480"/>
                  <a:gd name="connsiteX1" fmla="*/ 551660 w 1144733"/>
                  <a:gd name="connsiteY1" fmla="*/ 0 h 758480"/>
                  <a:gd name="connsiteX2" fmla="*/ 1103320 w 1144733"/>
                  <a:gd name="connsiteY2" fmla="*/ 499680 h 758480"/>
                  <a:gd name="connsiteX3" fmla="*/ 1065127 w 1144733"/>
                  <a:gd name="connsiteY3" fmla="*/ 740890 h 758480"/>
                  <a:gd name="connsiteX4" fmla="*/ 795858 w 1144733"/>
                  <a:gd name="connsiteY4" fmla="*/ 654792 h 758480"/>
                  <a:gd name="connsiteX5" fmla="*/ 155757 w 1144733"/>
                  <a:gd name="connsiteY5" fmla="*/ 459263 h 758480"/>
                  <a:gd name="connsiteX6" fmla="*/ 41965 w 1144733"/>
                  <a:gd name="connsiteY6" fmla="*/ 690131 h 758480"/>
                  <a:gd name="connsiteX7" fmla="*/ 11208 w 1144733"/>
                  <a:gd name="connsiteY7" fmla="*/ 600383 h 758480"/>
                  <a:gd name="connsiteX8" fmla="*/ 0 w 1144733"/>
                  <a:gd name="connsiteY8" fmla="*/ 499680 h 758480"/>
                  <a:gd name="connsiteX9" fmla="*/ 161578 w 1144733"/>
                  <a:gd name="connsiteY9" fmla="*/ 146353 h 758480"/>
                  <a:gd name="connsiteX0" fmla="*/ 161578 w 1144733"/>
                  <a:gd name="connsiteY0" fmla="*/ 147104 h 759231"/>
                  <a:gd name="connsiteX1" fmla="*/ 551660 w 1144733"/>
                  <a:gd name="connsiteY1" fmla="*/ 751 h 759231"/>
                  <a:gd name="connsiteX2" fmla="*/ 1103320 w 1144733"/>
                  <a:gd name="connsiteY2" fmla="*/ 500431 h 759231"/>
                  <a:gd name="connsiteX3" fmla="*/ 1065127 w 1144733"/>
                  <a:gd name="connsiteY3" fmla="*/ 741641 h 759231"/>
                  <a:gd name="connsiteX4" fmla="*/ 795858 w 1144733"/>
                  <a:gd name="connsiteY4" fmla="*/ 655543 h 759231"/>
                  <a:gd name="connsiteX5" fmla="*/ 155757 w 1144733"/>
                  <a:gd name="connsiteY5" fmla="*/ 460014 h 759231"/>
                  <a:gd name="connsiteX6" fmla="*/ 41965 w 1144733"/>
                  <a:gd name="connsiteY6" fmla="*/ 690882 h 759231"/>
                  <a:gd name="connsiteX7" fmla="*/ 11208 w 1144733"/>
                  <a:gd name="connsiteY7" fmla="*/ 601134 h 759231"/>
                  <a:gd name="connsiteX8" fmla="*/ 0 w 1144733"/>
                  <a:gd name="connsiteY8" fmla="*/ 500431 h 759231"/>
                  <a:gd name="connsiteX9" fmla="*/ 161578 w 1144733"/>
                  <a:gd name="connsiteY9" fmla="*/ 147104 h 759231"/>
                  <a:gd name="connsiteX0" fmla="*/ 161578 w 1144733"/>
                  <a:gd name="connsiteY0" fmla="*/ 146487 h 758614"/>
                  <a:gd name="connsiteX1" fmla="*/ 551660 w 1144733"/>
                  <a:gd name="connsiteY1" fmla="*/ 134 h 758614"/>
                  <a:gd name="connsiteX2" fmla="*/ 1103320 w 1144733"/>
                  <a:gd name="connsiteY2" fmla="*/ 499814 h 758614"/>
                  <a:gd name="connsiteX3" fmla="*/ 1065127 w 1144733"/>
                  <a:gd name="connsiteY3" fmla="*/ 741024 h 758614"/>
                  <a:gd name="connsiteX4" fmla="*/ 795858 w 1144733"/>
                  <a:gd name="connsiteY4" fmla="*/ 654926 h 758614"/>
                  <a:gd name="connsiteX5" fmla="*/ 155757 w 1144733"/>
                  <a:gd name="connsiteY5" fmla="*/ 459397 h 758614"/>
                  <a:gd name="connsiteX6" fmla="*/ 41965 w 1144733"/>
                  <a:gd name="connsiteY6" fmla="*/ 690265 h 758614"/>
                  <a:gd name="connsiteX7" fmla="*/ 11208 w 1144733"/>
                  <a:gd name="connsiteY7" fmla="*/ 600517 h 758614"/>
                  <a:gd name="connsiteX8" fmla="*/ 0 w 1144733"/>
                  <a:gd name="connsiteY8" fmla="*/ 499814 h 758614"/>
                  <a:gd name="connsiteX9" fmla="*/ 161578 w 1144733"/>
                  <a:gd name="connsiteY9" fmla="*/ 146487 h 758614"/>
                  <a:gd name="connsiteX0" fmla="*/ 161578 w 1123875"/>
                  <a:gd name="connsiteY0" fmla="*/ 146494 h 758621"/>
                  <a:gd name="connsiteX1" fmla="*/ 551660 w 1123875"/>
                  <a:gd name="connsiteY1" fmla="*/ 141 h 758621"/>
                  <a:gd name="connsiteX2" fmla="*/ 1103320 w 1123875"/>
                  <a:gd name="connsiteY2" fmla="*/ 499821 h 758621"/>
                  <a:gd name="connsiteX3" fmla="*/ 1065127 w 1123875"/>
                  <a:gd name="connsiteY3" fmla="*/ 741031 h 758621"/>
                  <a:gd name="connsiteX4" fmla="*/ 795858 w 1123875"/>
                  <a:gd name="connsiteY4" fmla="*/ 654933 h 758621"/>
                  <a:gd name="connsiteX5" fmla="*/ 155757 w 1123875"/>
                  <a:gd name="connsiteY5" fmla="*/ 459404 h 758621"/>
                  <a:gd name="connsiteX6" fmla="*/ 41965 w 1123875"/>
                  <a:gd name="connsiteY6" fmla="*/ 690272 h 758621"/>
                  <a:gd name="connsiteX7" fmla="*/ 11208 w 1123875"/>
                  <a:gd name="connsiteY7" fmla="*/ 600524 h 758621"/>
                  <a:gd name="connsiteX8" fmla="*/ 0 w 1123875"/>
                  <a:gd name="connsiteY8" fmla="*/ 499821 h 758621"/>
                  <a:gd name="connsiteX9" fmla="*/ 161578 w 1123875"/>
                  <a:gd name="connsiteY9" fmla="*/ 146494 h 758621"/>
                  <a:gd name="connsiteX0" fmla="*/ 161578 w 1143242"/>
                  <a:gd name="connsiteY0" fmla="*/ 166685 h 778812"/>
                  <a:gd name="connsiteX1" fmla="*/ 571827 w 1143242"/>
                  <a:gd name="connsiteY1" fmla="*/ 127 h 778812"/>
                  <a:gd name="connsiteX2" fmla="*/ 1103320 w 1143242"/>
                  <a:gd name="connsiteY2" fmla="*/ 520012 h 778812"/>
                  <a:gd name="connsiteX3" fmla="*/ 1065127 w 1143242"/>
                  <a:gd name="connsiteY3" fmla="*/ 761222 h 778812"/>
                  <a:gd name="connsiteX4" fmla="*/ 795858 w 1143242"/>
                  <a:gd name="connsiteY4" fmla="*/ 675124 h 778812"/>
                  <a:gd name="connsiteX5" fmla="*/ 155757 w 1143242"/>
                  <a:gd name="connsiteY5" fmla="*/ 479595 h 778812"/>
                  <a:gd name="connsiteX6" fmla="*/ 41965 w 1143242"/>
                  <a:gd name="connsiteY6" fmla="*/ 710463 h 778812"/>
                  <a:gd name="connsiteX7" fmla="*/ 11208 w 1143242"/>
                  <a:gd name="connsiteY7" fmla="*/ 620715 h 778812"/>
                  <a:gd name="connsiteX8" fmla="*/ 0 w 1143242"/>
                  <a:gd name="connsiteY8" fmla="*/ 520012 h 778812"/>
                  <a:gd name="connsiteX9" fmla="*/ 161578 w 1143242"/>
                  <a:gd name="connsiteY9" fmla="*/ 166685 h 778812"/>
                  <a:gd name="connsiteX0" fmla="*/ 161578 w 1120905"/>
                  <a:gd name="connsiteY0" fmla="*/ 166692 h 778819"/>
                  <a:gd name="connsiteX1" fmla="*/ 571827 w 1120905"/>
                  <a:gd name="connsiteY1" fmla="*/ 134 h 778819"/>
                  <a:gd name="connsiteX2" fmla="*/ 1103320 w 1120905"/>
                  <a:gd name="connsiteY2" fmla="*/ 520019 h 778819"/>
                  <a:gd name="connsiteX3" fmla="*/ 1065127 w 1120905"/>
                  <a:gd name="connsiteY3" fmla="*/ 761229 h 778819"/>
                  <a:gd name="connsiteX4" fmla="*/ 795858 w 1120905"/>
                  <a:gd name="connsiteY4" fmla="*/ 675131 h 778819"/>
                  <a:gd name="connsiteX5" fmla="*/ 155757 w 1120905"/>
                  <a:gd name="connsiteY5" fmla="*/ 479602 h 778819"/>
                  <a:gd name="connsiteX6" fmla="*/ 41965 w 1120905"/>
                  <a:gd name="connsiteY6" fmla="*/ 710470 h 778819"/>
                  <a:gd name="connsiteX7" fmla="*/ 11208 w 1120905"/>
                  <a:gd name="connsiteY7" fmla="*/ 620722 h 778819"/>
                  <a:gd name="connsiteX8" fmla="*/ 0 w 1120905"/>
                  <a:gd name="connsiteY8" fmla="*/ 520019 h 778819"/>
                  <a:gd name="connsiteX9" fmla="*/ 161578 w 1120905"/>
                  <a:gd name="connsiteY9" fmla="*/ 166692 h 7788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20905" h="778819">
                    <a:moveTo>
                      <a:pt x="161578" y="166692"/>
                    </a:moveTo>
                    <a:cubicBezTo>
                      <a:pt x="256883" y="80045"/>
                      <a:pt x="318888" y="5115"/>
                      <a:pt x="571827" y="134"/>
                    </a:cubicBezTo>
                    <a:cubicBezTo>
                      <a:pt x="994721" y="-8194"/>
                      <a:pt x="1075627" y="371414"/>
                      <a:pt x="1103320" y="520019"/>
                    </a:cubicBezTo>
                    <a:cubicBezTo>
                      <a:pt x="1135117" y="690648"/>
                      <a:pt x="1124609" y="681480"/>
                      <a:pt x="1065127" y="761229"/>
                    </a:cubicBezTo>
                    <a:cubicBezTo>
                      <a:pt x="933541" y="802876"/>
                      <a:pt x="897335" y="769146"/>
                      <a:pt x="795858" y="675131"/>
                    </a:cubicBezTo>
                    <a:cubicBezTo>
                      <a:pt x="694381" y="581116"/>
                      <a:pt x="415941" y="275024"/>
                      <a:pt x="155757" y="479602"/>
                    </a:cubicBezTo>
                    <a:cubicBezTo>
                      <a:pt x="56875" y="557351"/>
                      <a:pt x="46447" y="665622"/>
                      <a:pt x="41965" y="710470"/>
                    </a:cubicBezTo>
                    <a:cubicBezTo>
                      <a:pt x="14905" y="663715"/>
                      <a:pt x="21460" y="650638"/>
                      <a:pt x="11208" y="620722"/>
                    </a:cubicBezTo>
                    <a:cubicBezTo>
                      <a:pt x="3859" y="588194"/>
                      <a:pt x="0" y="554515"/>
                      <a:pt x="0" y="520019"/>
                    </a:cubicBezTo>
                    <a:cubicBezTo>
                      <a:pt x="0" y="382036"/>
                      <a:pt x="66274" y="253340"/>
                      <a:pt x="161578" y="166692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2" name="楕円 31">
                <a:extLst>
                  <a:ext uri="{FF2B5EF4-FFF2-40B4-BE49-F238E27FC236}">
                    <a16:creationId xmlns:a16="http://schemas.microsoft.com/office/drawing/2014/main" id="{D7FEB9B8-6133-4130-B345-B1CDA618D91B}"/>
                  </a:ext>
                </a:extLst>
              </p:cNvPr>
              <p:cNvSpPr/>
              <p:nvPr/>
            </p:nvSpPr>
            <p:spPr>
              <a:xfrm rot="18000000">
                <a:off x="3795398" y="2764020"/>
                <a:ext cx="400017" cy="101096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6" name="フリーフォーム: 図形 545">
                <a:extLst>
                  <a:ext uri="{FF2B5EF4-FFF2-40B4-BE49-F238E27FC236}">
                    <a16:creationId xmlns:a16="http://schemas.microsoft.com/office/drawing/2014/main" id="{6AF4238F-52C1-41CF-A02C-EBB77BD28B9A}"/>
                  </a:ext>
                </a:extLst>
              </p:cNvPr>
              <p:cNvSpPr/>
              <p:nvPr/>
            </p:nvSpPr>
            <p:spPr>
              <a:xfrm>
                <a:off x="3801314" y="3052359"/>
                <a:ext cx="136407" cy="284114"/>
              </a:xfrm>
              <a:custGeom>
                <a:avLst/>
                <a:gdLst>
                  <a:gd name="connsiteX0" fmla="*/ 120455 w 240910"/>
                  <a:gd name="connsiteY0" fmla="*/ 0 h 290804"/>
                  <a:gd name="connsiteX1" fmla="*/ 205630 w 240910"/>
                  <a:gd name="connsiteY1" fmla="*/ 35280 h 290804"/>
                  <a:gd name="connsiteX2" fmla="*/ 205630 w 240910"/>
                  <a:gd name="connsiteY2" fmla="*/ 205630 h 290804"/>
                  <a:gd name="connsiteX3" fmla="*/ 120455 w 240910"/>
                  <a:gd name="connsiteY3" fmla="*/ 290804 h 290804"/>
                  <a:gd name="connsiteX4" fmla="*/ 35280 w 240910"/>
                  <a:gd name="connsiteY4" fmla="*/ 205630 h 290804"/>
                  <a:gd name="connsiteX5" fmla="*/ 35280 w 240910"/>
                  <a:gd name="connsiteY5" fmla="*/ 35280 h 290804"/>
                  <a:gd name="connsiteX6" fmla="*/ 120455 w 240910"/>
                  <a:gd name="connsiteY6" fmla="*/ 0 h 290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0910" h="290804">
                    <a:moveTo>
                      <a:pt x="120455" y="0"/>
                    </a:moveTo>
                    <a:cubicBezTo>
                      <a:pt x="151282" y="0"/>
                      <a:pt x="182109" y="11760"/>
                      <a:pt x="205630" y="35280"/>
                    </a:cubicBezTo>
                    <a:cubicBezTo>
                      <a:pt x="252670" y="82320"/>
                      <a:pt x="252670" y="158590"/>
                      <a:pt x="205630" y="205630"/>
                    </a:cubicBezTo>
                    <a:lnTo>
                      <a:pt x="120455" y="290804"/>
                    </a:lnTo>
                    <a:lnTo>
                      <a:pt x="35280" y="205630"/>
                    </a:lnTo>
                    <a:cubicBezTo>
                      <a:pt x="-11760" y="158590"/>
                      <a:pt x="-11760" y="82320"/>
                      <a:pt x="35280" y="35280"/>
                    </a:cubicBezTo>
                    <a:cubicBezTo>
                      <a:pt x="58801" y="11760"/>
                      <a:pt x="89628" y="0"/>
                      <a:pt x="120455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8" name="楕円 547">
                <a:extLst>
                  <a:ext uri="{FF2B5EF4-FFF2-40B4-BE49-F238E27FC236}">
                    <a16:creationId xmlns:a16="http://schemas.microsoft.com/office/drawing/2014/main" id="{EF795AC9-F36A-471D-AD69-0527A3CF996A}"/>
                  </a:ext>
                </a:extLst>
              </p:cNvPr>
              <p:cNvSpPr/>
              <p:nvPr/>
            </p:nvSpPr>
            <p:spPr>
              <a:xfrm rot="18000000">
                <a:off x="3822302" y="2752951"/>
                <a:ext cx="304236" cy="89080"/>
              </a:xfrm>
              <a:prstGeom prst="ellipse">
                <a:avLst/>
              </a:prstGeom>
              <a:solidFill>
                <a:srgbClr val="000000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9" name="フリーフォーム: 図形 548">
                <a:extLst>
                  <a:ext uri="{FF2B5EF4-FFF2-40B4-BE49-F238E27FC236}">
                    <a16:creationId xmlns:a16="http://schemas.microsoft.com/office/drawing/2014/main" id="{A63F400E-7D4B-4D6D-911F-32E58480E29B}"/>
                  </a:ext>
                </a:extLst>
              </p:cNvPr>
              <p:cNvSpPr/>
              <p:nvPr/>
            </p:nvSpPr>
            <p:spPr>
              <a:xfrm>
                <a:off x="3867132" y="2482216"/>
                <a:ext cx="600279" cy="510585"/>
              </a:xfrm>
              <a:custGeom>
                <a:avLst/>
                <a:gdLst>
                  <a:gd name="connsiteX0" fmla="*/ 257873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288835 w 290715"/>
                  <a:gd name="connsiteY3" fmla="*/ 39164 h 613938"/>
                  <a:gd name="connsiteX4" fmla="*/ 151748 w 290715"/>
                  <a:gd name="connsiteY4" fmla="*/ 173533 h 613938"/>
                  <a:gd name="connsiteX5" fmla="*/ 180714 w 290715"/>
                  <a:gd name="connsiteY5" fmla="*/ 258156 h 613938"/>
                  <a:gd name="connsiteX6" fmla="*/ 5055 w 290715"/>
                  <a:gd name="connsiteY6" fmla="*/ 613938 h 613938"/>
                  <a:gd name="connsiteX7" fmla="*/ 0 w 290715"/>
                  <a:gd name="connsiteY7" fmla="*/ 508196 h 613938"/>
                  <a:gd name="connsiteX8" fmla="*/ 138932 w 290715"/>
                  <a:gd name="connsiteY8" fmla="*/ 128491 h 613938"/>
                  <a:gd name="connsiteX9" fmla="*/ 239706 w 290715"/>
                  <a:gd name="connsiteY9" fmla="*/ 10647 h 613938"/>
                  <a:gd name="connsiteX0" fmla="*/ 255491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288835 w 290715"/>
                  <a:gd name="connsiteY3" fmla="*/ 39164 h 613938"/>
                  <a:gd name="connsiteX4" fmla="*/ 151748 w 290715"/>
                  <a:gd name="connsiteY4" fmla="*/ 173533 h 613938"/>
                  <a:gd name="connsiteX5" fmla="*/ 180714 w 290715"/>
                  <a:gd name="connsiteY5" fmla="*/ 258156 h 613938"/>
                  <a:gd name="connsiteX6" fmla="*/ 5055 w 290715"/>
                  <a:gd name="connsiteY6" fmla="*/ 613938 h 613938"/>
                  <a:gd name="connsiteX7" fmla="*/ 0 w 290715"/>
                  <a:gd name="connsiteY7" fmla="*/ 508196 h 613938"/>
                  <a:gd name="connsiteX8" fmla="*/ 138932 w 290715"/>
                  <a:gd name="connsiteY8" fmla="*/ 128491 h 613938"/>
                  <a:gd name="connsiteX9" fmla="*/ 239706 w 290715"/>
                  <a:gd name="connsiteY9" fmla="*/ 10647 h 613938"/>
                  <a:gd name="connsiteX10" fmla="*/ 255491 w 290715"/>
                  <a:gd name="connsiteY10" fmla="*/ 0 h 613938"/>
                  <a:gd name="connsiteX0" fmla="*/ 255491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288835 w 290715"/>
                  <a:gd name="connsiteY3" fmla="*/ 39164 h 613938"/>
                  <a:gd name="connsiteX4" fmla="*/ 151748 w 290715"/>
                  <a:gd name="connsiteY4" fmla="*/ 173533 h 613938"/>
                  <a:gd name="connsiteX5" fmla="*/ 180714 w 290715"/>
                  <a:gd name="connsiteY5" fmla="*/ 258156 h 613938"/>
                  <a:gd name="connsiteX6" fmla="*/ 5055 w 290715"/>
                  <a:gd name="connsiteY6" fmla="*/ 613938 h 613938"/>
                  <a:gd name="connsiteX7" fmla="*/ 0 w 290715"/>
                  <a:gd name="connsiteY7" fmla="*/ 508196 h 613938"/>
                  <a:gd name="connsiteX8" fmla="*/ 129407 w 290715"/>
                  <a:gd name="connsiteY8" fmla="*/ 128491 h 613938"/>
                  <a:gd name="connsiteX9" fmla="*/ 239706 w 290715"/>
                  <a:gd name="connsiteY9" fmla="*/ 10647 h 613938"/>
                  <a:gd name="connsiteX10" fmla="*/ 255491 w 290715"/>
                  <a:gd name="connsiteY10" fmla="*/ 0 h 613938"/>
                  <a:gd name="connsiteX0" fmla="*/ 255491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288835 w 290715"/>
                  <a:gd name="connsiteY3" fmla="*/ 39164 h 613938"/>
                  <a:gd name="connsiteX4" fmla="*/ 151748 w 290715"/>
                  <a:gd name="connsiteY4" fmla="*/ 173533 h 613938"/>
                  <a:gd name="connsiteX5" fmla="*/ 180714 w 290715"/>
                  <a:gd name="connsiteY5" fmla="*/ 258156 h 613938"/>
                  <a:gd name="connsiteX6" fmla="*/ 5055 w 290715"/>
                  <a:gd name="connsiteY6" fmla="*/ 613938 h 613938"/>
                  <a:gd name="connsiteX7" fmla="*/ 0 w 290715"/>
                  <a:gd name="connsiteY7" fmla="*/ 508196 h 613938"/>
                  <a:gd name="connsiteX8" fmla="*/ 129407 w 290715"/>
                  <a:gd name="connsiteY8" fmla="*/ 128491 h 613938"/>
                  <a:gd name="connsiteX9" fmla="*/ 239706 w 290715"/>
                  <a:gd name="connsiteY9" fmla="*/ 10647 h 613938"/>
                  <a:gd name="connsiteX10" fmla="*/ 255491 w 290715"/>
                  <a:gd name="connsiteY10" fmla="*/ 0 h 613938"/>
                  <a:gd name="connsiteX0" fmla="*/ 255491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288835 w 290715"/>
                  <a:gd name="connsiteY3" fmla="*/ 39164 h 613938"/>
                  <a:gd name="connsiteX4" fmla="*/ 151748 w 290715"/>
                  <a:gd name="connsiteY4" fmla="*/ 173533 h 613938"/>
                  <a:gd name="connsiteX5" fmla="*/ 180714 w 290715"/>
                  <a:gd name="connsiteY5" fmla="*/ 258156 h 613938"/>
                  <a:gd name="connsiteX6" fmla="*/ 5055 w 290715"/>
                  <a:gd name="connsiteY6" fmla="*/ 613938 h 613938"/>
                  <a:gd name="connsiteX7" fmla="*/ 0 w 290715"/>
                  <a:gd name="connsiteY7" fmla="*/ 508196 h 613938"/>
                  <a:gd name="connsiteX8" fmla="*/ 129407 w 290715"/>
                  <a:gd name="connsiteY8" fmla="*/ 128491 h 613938"/>
                  <a:gd name="connsiteX9" fmla="*/ 239706 w 290715"/>
                  <a:gd name="connsiteY9" fmla="*/ 10647 h 613938"/>
                  <a:gd name="connsiteX10" fmla="*/ 255491 w 290715"/>
                  <a:gd name="connsiteY10" fmla="*/ 0 h 613938"/>
                  <a:gd name="connsiteX0" fmla="*/ 255491 w 291216"/>
                  <a:gd name="connsiteY0" fmla="*/ 0 h 613938"/>
                  <a:gd name="connsiteX1" fmla="*/ 282829 w 291216"/>
                  <a:gd name="connsiteY1" fmla="*/ 22548 h 613938"/>
                  <a:gd name="connsiteX2" fmla="*/ 290715 w 291216"/>
                  <a:gd name="connsiteY2" fmla="*/ 35357 h 613938"/>
                  <a:gd name="connsiteX3" fmla="*/ 291216 w 291216"/>
                  <a:gd name="connsiteY3" fmla="*/ 46308 h 613938"/>
                  <a:gd name="connsiteX4" fmla="*/ 151748 w 291216"/>
                  <a:gd name="connsiteY4" fmla="*/ 173533 h 613938"/>
                  <a:gd name="connsiteX5" fmla="*/ 180714 w 291216"/>
                  <a:gd name="connsiteY5" fmla="*/ 258156 h 613938"/>
                  <a:gd name="connsiteX6" fmla="*/ 5055 w 291216"/>
                  <a:gd name="connsiteY6" fmla="*/ 613938 h 613938"/>
                  <a:gd name="connsiteX7" fmla="*/ 0 w 291216"/>
                  <a:gd name="connsiteY7" fmla="*/ 508196 h 613938"/>
                  <a:gd name="connsiteX8" fmla="*/ 129407 w 291216"/>
                  <a:gd name="connsiteY8" fmla="*/ 128491 h 613938"/>
                  <a:gd name="connsiteX9" fmla="*/ 239706 w 291216"/>
                  <a:gd name="connsiteY9" fmla="*/ 10647 h 613938"/>
                  <a:gd name="connsiteX10" fmla="*/ 255491 w 291216"/>
                  <a:gd name="connsiteY10" fmla="*/ 0 h 613938"/>
                  <a:gd name="connsiteX0" fmla="*/ 255491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151748 w 290715"/>
                  <a:gd name="connsiteY3" fmla="*/ 173533 h 613938"/>
                  <a:gd name="connsiteX4" fmla="*/ 180714 w 290715"/>
                  <a:gd name="connsiteY4" fmla="*/ 258156 h 613938"/>
                  <a:gd name="connsiteX5" fmla="*/ 5055 w 290715"/>
                  <a:gd name="connsiteY5" fmla="*/ 613938 h 613938"/>
                  <a:gd name="connsiteX6" fmla="*/ 0 w 290715"/>
                  <a:gd name="connsiteY6" fmla="*/ 508196 h 613938"/>
                  <a:gd name="connsiteX7" fmla="*/ 129407 w 290715"/>
                  <a:gd name="connsiteY7" fmla="*/ 128491 h 613938"/>
                  <a:gd name="connsiteX8" fmla="*/ 239706 w 290715"/>
                  <a:gd name="connsiteY8" fmla="*/ 10647 h 613938"/>
                  <a:gd name="connsiteX9" fmla="*/ 255491 w 290715"/>
                  <a:gd name="connsiteY9" fmla="*/ 0 h 613938"/>
                  <a:gd name="connsiteX0" fmla="*/ 255491 w 309765"/>
                  <a:gd name="connsiteY0" fmla="*/ 0 h 613938"/>
                  <a:gd name="connsiteX1" fmla="*/ 282829 w 309765"/>
                  <a:gd name="connsiteY1" fmla="*/ 22548 h 613938"/>
                  <a:gd name="connsiteX2" fmla="*/ 309765 w 309765"/>
                  <a:gd name="connsiteY2" fmla="*/ 63932 h 613938"/>
                  <a:gd name="connsiteX3" fmla="*/ 151748 w 309765"/>
                  <a:gd name="connsiteY3" fmla="*/ 173533 h 613938"/>
                  <a:gd name="connsiteX4" fmla="*/ 180714 w 309765"/>
                  <a:gd name="connsiteY4" fmla="*/ 258156 h 613938"/>
                  <a:gd name="connsiteX5" fmla="*/ 5055 w 309765"/>
                  <a:gd name="connsiteY5" fmla="*/ 613938 h 613938"/>
                  <a:gd name="connsiteX6" fmla="*/ 0 w 309765"/>
                  <a:gd name="connsiteY6" fmla="*/ 508196 h 613938"/>
                  <a:gd name="connsiteX7" fmla="*/ 129407 w 309765"/>
                  <a:gd name="connsiteY7" fmla="*/ 128491 h 613938"/>
                  <a:gd name="connsiteX8" fmla="*/ 239706 w 309765"/>
                  <a:gd name="connsiteY8" fmla="*/ 10647 h 613938"/>
                  <a:gd name="connsiteX9" fmla="*/ 255491 w 309765"/>
                  <a:gd name="connsiteY9" fmla="*/ 0 h 613938"/>
                  <a:gd name="connsiteX0" fmla="*/ 255491 w 309765"/>
                  <a:gd name="connsiteY0" fmla="*/ 0 h 613938"/>
                  <a:gd name="connsiteX1" fmla="*/ 309765 w 309765"/>
                  <a:gd name="connsiteY1" fmla="*/ 63932 h 613938"/>
                  <a:gd name="connsiteX2" fmla="*/ 151748 w 309765"/>
                  <a:gd name="connsiteY2" fmla="*/ 173533 h 613938"/>
                  <a:gd name="connsiteX3" fmla="*/ 180714 w 309765"/>
                  <a:gd name="connsiteY3" fmla="*/ 258156 h 613938"/>
                  <a:gd name="connsiteX4" fmla="*/ 5055 w 309765"/>
                  <a:gd name="connsiteY4" fmla="*/ 613938 h 613938"/>
                  <a:gd name="connsiteX5" fmla="*/ 0 w 309765"/>
                  <a:gd name="connsiteY5" fmla="*/ 508196 h 613938"/>
                  <a:gd name="connsiteX6" fmla="*/ 129407 w 309765"/>
                  <a:gd name="connsiteY6" fmla="*/ 128491 h 613938"/>
                  <a:gd name="connsiteX7" fmla="*/ 239706 w 309765"/>
                  <a:gd name="connsiteY7" fmla="*/ 10647 h 613938"/>
                  <a:gd name="connsiteX8" fmla="*/ 255491 w 309765"/>
                  <a:gd name="connsiteY8" fmla="*/ 0 h 613938"/>
                  <a:gd name="connsiteX0" fmla="*/ 255491 w 293096"/>
                  <a:gd name="connsiteY0" fmla="*/ 0 h 613938"/>
                  <a:gd name="connsiteX1" fmla="*/ 293096 w 293096"/>
                  <a:gd name="connsiteY1" fmla="*/ 52026 h 613938"/>
                  <a:gd name="connsiteX2" fmla="*/ 151748 w 293096"/>
                  <a:gd name="connsiteY2" fmla="*/ 173533 h 613938"/>
                  <a:gd name="connsiteX3" fmla="*/ 180714 w 293096"/>
                  <a:gd name="connsiteY3" fmla="*/ 258156 h 613938"/>
                  <a:gd name="connsiteX4" fmla="*/ 5055 w 293096"/>
                  <a:gd name="connsiteY4" fmla="*/ 613938 h 613938"/>
                  <a:gd name="connsiteX5" fmla="*/ 0 w 293096"/>
                  <a:gd name="connsiteY5" fmla="*/ 508196 h 613938"/>
                  <a:gd name="connsiteX6" fmla="*/ 129407 w 293096"/>
                  <a:gd name="connsiteY6" fmla="*/ 128491 h 613938"/>
                  <a:gd name="connsiteX7" fmla="*/ 239706 w 293096"/>
                  <a:gd name="connsiteY7" fmla="*/ 10647 h 613938"/>
                  <a:gd name="connsiteX8" fmla="*/ 255491 w 293096"/>
                  <a:gd name="connsiteY8" fmla="*/ 0 h 613938"/>
                  <a:gd name="connsiteX0" fmla="*/ 255491 w 293096"/>
                  <a:gd name="connsiteY0" fmla="*/ 0 h 692519"/>
                  <a:gd name="connsiteX1" fmla="*/ 293096 w 293096"/>
                  <a:gd name="connsiteY1" fmla="*/ 52026 h 692519"/>
                  <a:gd name="connsiteX2" fmla="*/ 151748 w 293096"/>
                  <a:gd name="connsiteY2" fmla="*/ 173533 h 692519"/>
                  <a:gd name="connsiteX3" fmla="*/ 180714 w 293096"/>
                  <a:gd name="connsiteY3" fmla="*/ 258156 h 692519"/>
                  <a:gd name="connsiteX4" fmla="*/ 7436 w 293096"/>
                  <a:gd name="connsiteY4" fmla="*/ 692519 h 692519"/>
                  <a:gd name="connsiteX5" fmla="*/ 0 w 293096"/>
                  <a:gd name="connsiteY5" fmla="*/ 508196 h 692519"/>
                  <a:gd name="connsiteX6" fmla="*/ 129407 w 293096"/>
                  <a:gd name="connsiteY6" fmla="*/ 128491 h 692519"/>
                  <a:gd name="connsiteX7" fmla="*/ 239706 w 293096"/>
                  <a:gd name="connsiteY7" fmla="*/ 10647 h 692519"/>
                  <a:gd name="connsiteX8" fmla="*/ 255491 w 293096"/>
                  <a:gd name="connsiteY8" fmla="*/ 0 h 692519"/>
                  <a:gd name="connsiteX0" fmla="*/ 267397 w 305002"/>
                  <a:gd name="connsiteY0" fmla="*/ 0 h 692519"/>
                  <a:gd name="connsiteX1" fmla="*/ 305002 w 305002"/>
                  <a:gd name="connsiteY1" fmla="*/ 52026 h 692519"/>
                  <a:gd name="connsiteX2" fmla="*/ 163654 w 305002"/>
                  <a:gd name="connsiteY2" fmla="*/ 173533 h 692519"/>
                  <a:gd name="connsiteX3" fmla="*/ 192620 w 305002"/>
                  <a:gd name="connsiteY3" fmla="*/ 258156 h 692519"/>
                  <a:gd name="connsiteX4" fmla="*/ 19342 w 305002"/>
                  <a:gd name="connsiteY4" fmla="*/ 692519 h 692519"/>
                  <a:gd name="connsiteX5" fmla="*/ 0 w 305002"/>
                  <a:gd name="connsiteY5" fmla="*/ 512959 h 692519"/>
                  <a:gd name="connsiteX6" fmla="*/ 141313 w 305002"/>
                  <a:gd name="connsiteY6" fmla="*/ 128491 h 692519"/>
                  <a:gd name="connsiteX7" fmla="*/ 251612 w 305002"/>
                  <a:gd name="connsiteY7" fmla="*/ 10647 h 692519"/>
                  <a:gd name="connsiteX8" fmla="*/ 267397 w 305002"/>
                  <a:gd name="connsiteY8" fmla="*/ 0 h 692519"/>
                  <a:gd name="connsiteX0" fmla="*/ 269142 w 306747"/>
                  <a:gd name="connsiteY0" fmla="*/ 0 h 692519"/>
                  <a:gd name="connsiteX1" fmla="*/ 306747 w 306747"/>
                  <a:gd name="connsiteY1" fmla="*/ 52026 h 692519"/>
                  <a:gd name="connsiteX2" fmla="*/ 165399 w 306747"/>
                  <a:gd name="connsiteY2" fmla="*/ 173533 h 692519"/>
                  <a:gd name="connsiteX3" fmla="*/ 194365 w 306747"/>
                  <a:gd name="connsiteY3" fmla="*/ 258156 h 692519"/>
                  <a:gd name="connsiteX4" fmla="*/ 21087 w 306747"/>
                  <a:gd name="connsiteY4" fmla="*/ 692519 h 692519"/>
                  <a:gd name="connsiteX5" fmla="*/ 1745 w 306747"/>
                  <a:gd name="connsiteY5" fmla="*/ 512959 h 692519"/>
                  <a:gd name="connsiteX6" fmla="*/ 143058 w 306747"/>
                  <a:gd name="connsiteY6" fmla="*/ 128491 h 692519"/>
                  <a:gd name="connsiteX7" fmla="*/ 253357 w 306747"/>
                  <a:gd name="connsiteY7" fmla="*/ 10647 h 692519"/>
                  <a:gd name="connsiteX8" fmla="*/ 269142 w 306747"/>
                  <a:gd name="connsiteY8" fmla="*/ 0 h 692519"/>
                  <a:gd name="connsiteX0" fmla="*/ 269142 w 306747"/>
                  <a:gd name="connsiteY0" fmla="*/ 0 h 692519"/>
                  <a:gd name="connsiteX1" fmla="*/ 306747 w 306747"/>
                  <a:gd name="connsiteY1" fmla="*/ 52026 h 692519"/>
                  <a:gd name="connsiteX2" fmla="*/ 165399 w 306747"/>
                  <a:gd name="connsiteY2" fmla="*/ 173533 h 692519"/>
                  <a:gd name="connsiteX3" fmla="*/ 194365 w 306747"/>
                  <a:gd name="connsiteY3" fmla="*/ 258156 h 692519"/>
                  <a:gd name="connsiteX4" fmla="*/ 21087 w 306747"/>
                  <a:gd name="connsiteY4" fmla="*/ 692519 h 692519"/>
                  <a:gd name="connsiteX5" fmla="*/ 1745 w 306747"/>
                  <a:gd name="connsiteY5" fmla="*/ 512959 h 692519"/>
                  <a:gd name="connsiteX6" fmla="*/ 143058 w 306747"/>
                  <a:gd name="connsiteY6" fmla="*/ 128491 h 692519"/>
                  <a:gd name="connsiteX7" fmla="*/ 253357 w 306747"/>
                  <a:gd name="connsiteY7" fmla="*/ 10647 h 692519"/>
                  <a:gd name="connsiteX8" fmla="*/ 269142 w 306747"/>
                  <a:gd name="connsiteY8" fmla="*/ 0 h 692519"/>
                  <a:gd name="connsiteX0" fmla="*/ 269142 w 306747"/>
                  <a:gd name="connsiteY0" fmla="*/ 0 h 692519"/>
                  <a:gd name="connsiteX1" fmla="*/ 306747 w 306747"/>
                  <a:gd name="connsiteY1" fmla="*/ 52026 h 692519"/>
                  <a:gd name="connsiteX2" fmla="*/ 165399 w 306747"/>
                  <a:gd name="connsiteY2" fmla="*/ 173533 h 692519"/>
                  <a:gd name="connsiteX3" fmla="*/ 194365 w 306747"/>
                  <a:gd name="connsiteY3" fmla="*/ 258156 h 692519"/>
                  <a:gd name="connsiteX4" fmla="*/ 21087 w 306747"/>
                  <a:gd name="connsiteY4" fmla="*/ 692519 h 692519"/>
                  <a:gd name="connsiteX5" fmla="*/ 1745 w 306747"/>
                  <a:gd name="connsiteY5" fmla="*/ 512959 h 692519"/>
                  <a:gd name="connsiteX6" fmla="*/ 143058 w 306747"/>
                  <a:gd name="connsiteY6" fmla="*/ 128491 h 692519"/>
                  <a:gd name="connsiteX7" fmla="*/ 253357 w 306747"/>
                  <a:gd name="connsiteY7" fmla="*/ 10647 h 692519"/>
                  <a:gd name="connsiteX8" fmla="*/ 269142 w 306747"/>
                  <a:gd name="connsiteY8" fmla="*/ 0 h 692519"/>
                  <a:gd name="connsiteX0" fmla="*/ 269142 w 306747"/>
                  <a:gd name="connsiteY0" fmla="*/ 0 h 692519"/>
                  <a:gd name="connsiteX1" fmla="*/ 306747 w 306747"/>
                  <a:gd name="connsiteY1" fmla="*/ 52026 h 692519"/>
                  <a:gd name="connsiteX2" fmla="*/ 165399 w 306747"/>
                  <a:gd name="connsiteY2" fmla="*/ 173533 h 692519"/>
                  <a:gd name="connsiteX3" fmla="*/ 194365 w 306747"/>
                  <a:gd name="connsiteY3" fmla="*/ 258156 h 692519"/>
                  <a:gd name="connsiteX4" fmla="*/ 21087 w 306747"/>
                  <a:gd name="connsiteY4" fmla="*/ 692519 h 692519"/>
                  <a:gd name="connsiteX5" fmla="*/ 1745 w 306747"/>
                  <a:gd name="connsiteY5" fmla="*/ 512959 h 692519"/>
                  <a:gd name="connsiteX6" fmla="*/ 143058 w 306747"/>
                  <a:gd name="connsiteY6" fmla="*/ 128491 h 692519"/>
                  <a:gd name="connsiteX7" fmla="*/ 253357 w 306747"/>
                  <a:gd name="connsiteY7" fmla="*/ 10647 h 692519"/>
                  <a:gd name="connsiteX8" fmla="*/ 269142 w 306747"/>
                  <a:gd name="connsiteY8" fmla="*/ 0 h 692519"/>
                  <a:gd name="connsiteX0" fmla="*/ 269142 w 306747"/>
                  <a:gd name="connsiteY0" fmla="*/ 0 h 692519"/>
                  <a:gd name="connsiteX1" fmla="*/ 306747 w 306747"/>
                  <a:gd name="connsiteY1" fmla="*/ 52026 h 692519"/>
                  <a:gd name="connsiteX2" fmla="*/ 165399 w 306747"/>
                  <a:gd name="connsiteY2" fmla="*/ 173533 h 692519"/>
                  <a:gd name="connsiteX3" fmla="*/ 194365 w 306747"/>
                  <a:gd name="connsiteY3" fmla="*/ 258156 h 692519"/>
                  <a:gd name="connsiteX4" fmla="*/ 21087 w 306747"/>
                  <a:gd name="connsiteY4" fmla="*/ 692519 h 692519"/>
                  <a:gd name="connsiteX5" fmla="*/ 1745 w 306747"/>
                  <a:gd name="connsiteY5" fmla="*/ 512959 h 692519"/>
                  <a:gd name="connsiteX6" fmla="*/ 143058 w 306747"/>
                  <a:gd name="connsiteY6" fmla="*/ 128491 h 692519"/>
                  <a:gd name="connsiteX7" fmla="*/ 253357 w 306747"/>
                  <a:gd name="connsiteY7" fmla="*/ 10647 h 692519"/>
                  <a:gd name="connsiteX8" fmla="*/ 269142 w 306747"/>
                  <a:gd name="connsiteY8" fmla="*/ 0 h 692519"/>
                  <a:gd name="connsiteX0" fmla="*/ 271904 w 309509"/>
                  <a:gd name="connsiteY0" fmla="*/ 0 h 697281"/>
                  <a:gd name="connsiteX1" fmla="*/ 309509 w 309509"/>
                  <a:gd name="connsiteY1" fmla="*/ 52026 h 697281"/>
                  <a:gd name="connsiteX2" fmla="*/ 168161 w 309509"/>
                  <a:gd name="connsiteY2" fmla="*/ 173533 h 697281"/>
                  <a:gd name="connsiteX3" fmla="*/ 197127 w 309509"/>
                  <a:gd name="connsiteY3" fmla="*/ 258156 h 697281"/>
                  <a:gd name="connsiteX4" fmla="*/ 35756 w 309509"/>
                  <a:gd name="connsiteY4" fmla="*/ 697281 h 697281"/>
                  <a:gd name="connsiteX5" fmla="*/ 4507 w 309509"/>
                  <a:gd name="connsiteY5" fmla="*/ 512959 h 697281"/>
                  <a:gd name="connsiteX6" fmla="*/ 145820 w 309509"/>
                  <a:gd name="connsiteY6" fmla="*/ 128491 h 697281"/>
                  <a:gd name="connsiteX7" fmla="*/ 256119 w 309509"/>
                  <a:gd name="connsiteY7" fmla="*/ 10647 h 697281"/>
                  <a:gd name="connsiteX8" fmla="*/ 271904 w 309509"/>
                  <a:gd name="connsiteY8" fmla="*/ 0 h 697281"/>
                  <a:gd name="connsiteX0" fmla="*/ 272497 w 310102"/>
                  <a:gd name="connsiteY0" fmla="*/ 0 h 697281"/>
                  <a:gd name="connsiteX1" fmla="*/ 310102 w 310102"/>
                  <a:gd name="connsiteY1" fmla="*/ 52026 h 697281"/>
                  <a:gd name="connsiteX2" fmla="*/ 168754 w 310102"/>
                  <a:gd name="connsiteY2" fmla="*/ 173533 h 697281"/>
                  <a:gd name="connsiteX3" fmla="*/ 197720 w 310102"/>
                  <a:gd name="connsiteY3" fmla="*/ 258156 h 697281"/>
                  <a:gd name="connsiteX4" fmla="*/ 36349 w 310102"/>
                  <a:gd name="connsiteY4" fmla="*/ 697281 h 697281"/>
                  <a:gd name="connsiteX5" fmla="*/ 5100 w 310102"/>
                  <a:gd name="connsiteY5" fmla="*/ 512959 h 697281"/>
                  <a:gd name="connsiteX6" fmla="*/ 146413 w 310102"/>
                  <a:gd name="connsiteY6" fmla="*/ 128491 h 697281"/>
                  <a:gd name="connsiteX7" fmla="*/ 256712 w 310102"/>
                  <a:gd name="connsiteY7" fmla="*/ 10647 h 697281"/>
                  <a:gd name="connsiteX8" fmla="*/ 272497 w 310102"/>
                  <a:gd name="connsiteY8" fmla="*/ 0 h 697281"/>
                  <a:gd name="connsiteX0" fmla="*/ 268260 w 305865"/>
                  <a:gd name="connsiteY0" fmla="*/ 0 h 697281"/>
                  <a:gd name="connsiteX1" fmla="*/ 305865 w 305865"/>
                  <a:gd name="connsiteY1" fmla="*/ 52026 h 697281"/>
                  <a:gd name="connsiteX2" fmla="*/ 164517 w 305865"/>
                  <a:gd name="connsiteY2" fmla="*/ 173533 h 697281"/>
                  <a:gd name="connsiteX3" fmla="*/ 193483 w 305865"/>
                  <a:gd name="connsiteY3" fmla="*/ 258156 h 697281"/>
                  <a:gd name="connsiteX4" fmla="*/ 32112 w 305865"/>
                  <a:gd name="connsiteY4" fmla="*/ 697281 h 697281"/>
                  <a:gd name="connsiteX5" fmla="*/ 5625 w 305865"/>
                  <a:gd name="connsiteY5" fmla="*/ 470096 h 697281"/>
                  <a:gd name="connsiteX6" fmla="*/ 142176 w 305865"/>
                  <a:gd name="connsiteY6" fmla="*/ 128491 h 697281"/>
                  <a:gd name="connsiteX7" fmla="*/ 252475 w 305865"/>
                  <a:gd name="connsiteY7" fmla="*/ 10647 h 697281"/>
                  <a:gd name="connsiteX8" fmla="*/ 268260 w 305865"/>
                  <a:gd name="connsiteY8" fmla="*/ 0 h 697281"/>
                  <a:gd name="connsiteX0" fmla="*/ 268260 w 305865"/>
                  <a:gd name="connsiteY0" fmla="*/ 0 h 697281"/>
                  <a:gd name="connsiteX1" fmla="*/ 305865 w 305865"/>
                  <a:gd name="connsiteY1" fmla="*/ 52026 h 697281"/>
                  <a:gd name="connsiteX2" fmla="*/ 164517 w 305865"/>
                  <a:gd name="connsiteY2" fmla="*/ 173533 h 697281"/>
                  <a:gd name="connsiteX3" fmla="*/ 193483 w 305865"/>
                  <a:gd name="connsiteY3" fmla="*/ 258156 h 697281"/>
                  <a:gd name="connsiteX4" fmla="*/ 32112 w 305865"/>
                  <a:gd name="connsiteY4" fmla="*/ 697281 h 697281"/>
                  <a:gd name="connsiteX5" fmla="*/ 5625 w 305865"/>
                  <a:gd name="connsiteY5" fmla="*/ 470096 h 697281"/>
                  <a:gd name="connsiteX6" fmla="*/ 142176 w 305865"/>
                  <a:gd name="connsiteY6" fmla="*/ 128491 h 697281"/>
                  <a:gd name="connsiteX7" fmla="*/ 252475 w 305865"/>
                  <a:gd name="connsiteY7" fmla="*/ 10647 h 697281"/>
                  <a:gd name="connsiteX8" fmla="*/ 268260 w 305865"/>
                  <a:gd name="connsiteY8" fmla="*/ 0 h 697281"/>
                  <a:gd name="connsiteX0" fmla="*/ 269228 w 306833"/>
                  <a:gd name="connsiteY0" fmla="*/ 0 h 682994"/>
                  <a:gd name="connsiteX1" fmla="*/ 306833 w 306833"/>
                  <a:gd name="connsiteY1" fmla="*/ 52026 h 682994"/>
                  <a:gd name="connsiteX2" fmla="*/ 165485 w 306833"/>
                  <a:gd name="connsiteY2" fmla="*/ 173533 h 682994"/>
                  <a:gd name="connsiteX3" fmla="*/ 194451 w 306833"/>
                  <a:gd name="connsiteY3" fmla="*/ 258156 h 682994"/>
                  <a:gd name="connsiteX4" fmla="*/ 28317 w 306833"/>
                  <a:gd name="connsiteY4" fmla="*/ 682994 h 682994"/>
                  <a:gd name="connsiteX5" fmla="*/ 6593 w 306833"/>
                  <a:gd name="connsiteY5" fmla="*/ 470096 h 682994"/>
                  <a:gd name="connsiteX6" fmla="*/ 143144 w 306833"/>
                  <a:gd name="connsiteY6" fmla="*/ 128491 h 682994"/>
                  <a:gd name="connsiteX7" fmla="*/ 253443 w 306833"/>
                  <a:gd name="connsiteY7" fmla="*/ 10647 h 682994"/>
                  <a:gd name="connsiteX8" fmla="*/ 269228 w 306833"/>
                  <a:gd name="connsiteY8" fmla="*/ 0 h 682994"/>
                  <a:gd name="connsiteX0" fmla="*/ 269228 w 306833"/>
                  <a:gd name="connsiteY0" fmla="*/ 0 h 682994"/>
                  <a:gd name="connsiteX1" fmla="*/ 306833 w 306833"/>
                  <a:gd name="connsiteY1" fmla="*/ 52026 h 682994"/>
                  <a:gd name="connsiteX2" fmla="*/ 165485 w 306833"/>
                  <a:gd name="connsiteY2" fmla="*/ 173533 h 682994"/>
                  <a:gd name="connsiteX3" fmla="*/ 194451 w 306833"/>
                  <a:gd name="connsiteY3" fmla="*/ 258156 h 682994"/>
                  <a:gd name="connsiteX4" fmla="*/ 28317 w 306833"/>
                  <a:gd name="connsiteY4" fmla="*/ 682994 h 682994"/>
                  <a:gd name="connsiteX5" fmla="*/ 6593 w 306833"/>
                  <a:gd name="connsiteY5" fmla="*/ 470096 h 682994"/>
                  <a:gd name="connsiteX6" fmla="*/ 143144 w 306833"/>
                  <a:gd name="connsiteY6" fmla="*/ 128491 h 682994"/>
                  <a:gd name="connsiteX7" fmla="*/ 236774 w 306833"/>
                  <a:gd name="connsiteY7" fmla="*/ 17791 h 682994"/>
                  <a:gd name="connsiteX8" fmla="*/ 269228 w 306833"/>
                  <a:gd name="connsiteY8" fmla="*/ 0 h 682994"/>
                  <a:gd name="connsiteX0" fmla="*/ 269228 w 306833"/>
                  <a:gd name="connsiteY0" fmla="*/ 0 h 682994"/>
                  <a:gd name="connsiteX1" fmla="*/ 306833 w 306833"/>
                  <a:gd name="connsiteY1" fmla="*/ 52026 h 682994"/>
                  <a:gd name="connsiteX2" fmla="*/ 165485 w 306833"/>
                  <a:gd name="connsiteY2" fmla="*/ 173533 h 682994"/>
                  <a:gd name="connsiteX3" fmla="*/ 194451 w 306833"/>
                  <a:gd name="connsiteY3" fmla="*/ 258156 h 682994"/>
                  <a:gd name="connsiteX4" fmla="*/ 28317 w 306833"/>
                  <a:gd name="connsiteY4" fmla="*/ 682994 h 682994"/>
                  <a:gd name="connsiteX5" fmla="*/ 6593 w 306833"/>
                  <a:gd name="connsiteY5" fmla="*/ 470096 h 682994"/>
                  <a:gd name="connsiteX6" fmla="*/ 143144 w 306833"/>
                  <a:gd name="connsiteY6" fmla="*/ 128491 h 682994"/>
                  <a:gd name="connsiteX7" fmla="*/ 239155 w 306833"/>
                  <a:gd name="connsiteY7" fmla="*/ 10647 h 682994"/>
                  <a:gd name="connsiteX8" fmla="*/ 269228 w 306833"/>
                  <a:gd name="connsiteY8" fmla="*/ 0 h 682994"/>
                  <a:gd name="connsiteX0" fmla="*/ 269228 w 306833"/>
                  <a:gd name="connsiteY0" fmla="*/ 0 h 682994"/>
                  <a:gd name="connsiteX1" fmla="*/ 306833 w 306833"/>
                  <a:gd name="connsiteY1" fmla="*/ 52026 h 682994"/>
                  <a:gd name="connsiteX2" fmla="*/ 165485 w 306833"/>
                  <a:gd name="connsiteY2" fmla="*/ 173533 h 682994"/>
                  <a:gd name="connsiteX3" fmla="*/ 194451 w 306833"/>
                  <a:gd name="connsiteY3" fmla="*/ 258156 h 682994"/>
                  <a:gd name="connsiteX4" fmla="*/ 28317 w 306833"/>
                  <a:gd name="connsiteY4" fmla="*/ 682994 h 682994"/>
                  <a:gd name="connsiteX5" fmla="*/ 6593 w 306833"/>
                  <a:gd name="connsiteY5" fmla="*/ 470096 h 682994"/>
                  <a:gd name="connsiteX6" fmla="*/ 143144 w 306833"/>
                  <a:gd name="connsiteY6" fmla="*/ 128491 h 682994"/>
                  <a:gd name="connsiteX7" fmla="*/ 239155 w 306833"/>
                  <a:gd name="connsiteY7" fmla="*/ 10647 h 682994"/>
                  <a:gd name="connsiteX8" fmla="*/ 269228 w 306833"/>
                  <a:gd name="connsiteY8" fmla="*/ 0 h 682994"/>
                  <a:gd name="connsiteX0" fmla="*/ 268896 w 306501"/>
                  <a:gd name="connsiteY0" fmla="*/ 0 h 682994"/>
                  <a:gd name="connsiteX1" fmla="*/ 306501 w 306501"/>
                  <a:gd name="connsiteY1" fmla="*/ 52026 h 682994"/>
                  <a:gd name="connsiteX2" fmla="*/ 165153 w 306501"/>
                  <a:gd name="connsiteY2" fmla="*/ 173533 h 682994"/>
                  <a:gd name="connsiteX3" fmla="*/ 194119 w 306501"/>
                  <a:gd name="connsiteY3" fmla="*/ 258156 h 682994"/>
                  <a:gd name="connsiteX4" fmla="*/ 27985 w 306501"/>
                  <a:gd name="connsiteY4" fmla="*/ 682994 h 682994"/>
                  <a:gd name="connsiteX5" fmla="*/ 6261 w 306501"/>
                  <a:gd name="connsiteY5" fmla="*/ 470096 h 682994"/>
                  <a:gd name="connsiteX6" fmla="*/ 138049 w 306501"/>
                  <a:gd name="connsiteY6" fmla="*/ 128491 h 682994"/>
                  <a:gd name="connsiteX7" fmla="*/ 238823 w 306501"/>
                  <a:gd name="connsiteY7" fmla="*/ 10647 h 682994"/>
                  <a:gd name="connsiteX8" fmla="*/ 268896 w 306501"/>
                  <a:gd name="connsiteY8" fmla="*/ 0 h 682994"/>
                  <a:gd name="connsiteX0" fmla="*/ 274912 w 312517"/>
                  <a:gd name="connsiteY0" fmla="*/ 0 h 697282"/>
                  <a:gd name="connsiteX1" fmla="*/ 312517 w 312517"/>
                  <a:gd name="connsiteY1" fmla="*/ 52026 h 697282"/>
                  <a:gd name="connsiteX2" fmla="*/ 171169 w 312517"/>
                  <a:gd name="connsiteY2" fmla="*/ 173533 h 697282"/>
                  <a:gd name="connsiteX3" fmla="*/ 200135 w 312517"/>
                  <a:gd name="connsiteY3" fmla="*/ 258156 h 697282"/>
                  <a:gd name="connsiteX4" fmla="*/ 14951 w 312517"/>
                  <a:gd name="connsiteY4" fmla="*/ 697282 h 697282"/>
                  <a:gd name="connsiteX5" fmla="*/ 12277 w 312517"/>
                  <a:gd name="connsiteY5" fmla="*/ 470096 h 697282"/>
                  <a:gd name="connsiteX6" fmla="*/ 144065 w 312517"/>
                  <a:gd name="connsiteY6" fmla="*/ 128491 h 697282"/>
                  <a:gd name="connsiteX7" fmla="*/ 244839 w 312517"/>
                  <a:gd name="connsiteY7" fmla="*/ 10647 h 697282"/>
                  <a:gd name="connsiteX8" fmla="*/ 274912 w 312517"/>
                  <a:gd name="connsiteY8" fmla="*/ 0 h 697282"/>
                  <a:gd name="connsiteX0" fmla="*/ 274912 w 312517"/>
                  <a:gd name="connsiteY0" fmla="*/ 0 h 697282"/>
                  <a:gd name="connsiteX1" fmla="*/ 312517 w 312517"/>
                  <a:gd name="connsiteY1" fmla="*/ 52026 h 697282"/>
                  <a:gd name="connsiteX2" fmla="*/ 200135 w 312517"/>
                  <a:gd name="connsiteY2" fmla="*/ 258156 h 697282"/>
                  <a:gd name="connsiteX3" fmla="*/ 14951 w 312517"/>
                  <a:gd name="connsiteY3" fmla="*/ 697282 h 697282"/>
                  <a:gd name="connsiteX4" fmla="*/ 12277 w 312517"/>
                  <a:gd name="connsiteY4" fmla="*/ 470096 h 697282"/>
                  <a:gd name="connsiteX5" fmla="*/ 144065 w 312517"/>
                  <a:gd name="connsiteY5" fmla="*/ 128491 h 697282"/>
                  <a:gd name="connsiteX6" fmla="*/ 244839 w 312517"/>
                  <a:gd name="connsiteY6" fmla="*/ 10647 h 697282"/>
                  <a:gd name="connsiteX7" fmla="*/ 274912 w 312517"/>
                  <a:gd name="connsiteY7" fmla="*/ 0 h 697282"/>
                  <a:gd name="connsiteX0" fmla="*/ 274912 w 312517"/>
                  <a:gd name="connsiteY0" fmla="*/ 0 h 697282"/>
                  <a:gd name="connsiteX1" fmla="*/ 312517 w 312517"/>
                  <a:gd name="connsiteY1" fmla="*/ 52026 h 697282"/>
                  <a:gd name="connsiteX2" fmla="*/ 188229 w 312517"/>
                  <a:gd name="connsiteY2" fmla="*/ 241487 h 697282"/>
                  <a:gd name="connsiteX3" fmla="*/ 14951 w 312517"/>
                  <a:gd name="connsiteY3" fmla="*/ 697282 h 697282"/>
                  <a:gd name="connsiteX4" fmla="*/ 12277 w 312517"/>
                  <a:gd name="connsiteY4" fmla="*/ 470096 h 697282"/>
                  <a:gd name="connsiteX5" fmla="*/ 144065 w 312517"/>
                  <a:gd name="connsiteY5" fmla="*/ 128491 h 697282"/>
                  <a:gd name="connsiteX6" fmla="*/ 244839 w 312517"/>
                  <a:gd name="connsiteY6" fmla="*/ 10647 h 697282"/>
                  <a:gd name="connsiteX7" fmla="*/ 274912 w 312517"/>
                  <a:gd name="connsiteY7" fmla="*/ 0 h 697282"/>
                  <a:gd name="connsiteX0" fmla="*/ 274912 w 312517"/>
                  <a:gd name="connsiteY0" fmla="*/ 0 h 697282"/>
                  <a:gd name="connsiteX1" fmla="*/ 312517 w 312517"/>
                  <a:gd name="connsiteY1" fmla="*/ 52026 h 697282"/>
                  <a:gd name="connsiteX2" fmla="*/ 188229 w 312517"/>
                  <a:gd name="connsiteY2" fmla="*/ 241487 h 697282"/>
                  <a:gd name="connsiteX3" fmla="*/ 14951 w 312517"/>
                  <a:gd name="connsiteY3" fmla="*/ 697282 h 697282"/>
                  <a:gd name="connsiteX4" fmla="*/ 12277 w 312517"/>
                  <a:gd name="connsiteY4" fmla="*/ 470096 h 697282"/>
                  <a:gd name="connsiteX5" fmla="*/ 144065 w 312517"/>
                  <a:gd name="connsiteY5" fmla="*/ 128491 h 697282"/>
                  <a:gd name="connsiteX6" fmla="*/ 244839 w 312517"/>
                  <a:gd name="connsiteY6" fmla="*/ 10647 h 697282"/>
                  <a:gd name="connsiteX7" fmla="*/ 274912 w 312517"/>
                  <a:gd name="connsiteY7" fmla="*/ 0 h 697282"/>
                  <a:gd name="connsiteX0" fmla="*/ 301106 w 312517"/>
                  <a:gd name="connsiteY0" fmla="*/ 0 h 711570"/>
                  <a:gd name="connsiteX1" fmla="*/ 312517 w 312517"/>
                  <a:gd name="connsiteY1" fmla="*/ 66314 h 711570"/>
                  <a:gd name="connsiteX2" fmla="*/ 188229 w 312517"/>
                  <a:gd name="connsiteY2" fmla="*/ 255775 h 711570"/>
                  <a:gd name="connsiteX3" fmla="*/ 14951 w 312517"/>
                  <a:gd name="connsiteY3" fmla="*/ 711570 h 711570"/>
                  <a:gd name="connsiteX4" fmla="*/ 12277 w 312517"/>
                  <a:gd name="connsiteY4" fmla="*/ 484384 h 711570"/>
                  <a:gd name="connsiteX5" fmla="*/ 144065 w 312517"/>
                  <a:gd name="connsiteY5" fmla="*/ 142779 h 711570"/>
                  <a:gd name="connsiteX6" fmla="*/ 244839 w 312517"/>
                  <a:gd name="connsiteY6" fmla="*/ 24935 h 711570"/>
                  <a:gd name="connsiteX7" fmla="*/ 301106 w 312517"/>
                  <a:gd name="connsiteY7" fmla="*/ 0 h 711570"/>
                  <a:gd name="connsiteX0" fmla="*/ 301106 w 312517"/>
                  <a:gd name="connsiteY0" fmla="*/ 0 h 711570"/>
                  <a:gd name="connsiteX1" fmla="*/ 312517 w 312517"/>
                  <a:gd name="connsiteY1" fmla="*/ 66314 h 711570"/>
                  <a:gd name="connsiteX2" fmla="*/ 188229 w 312517"/>
                  <a:gd name="connsiteY2" fmla="*/ 255775 h 711570"/>
                  <a:gd name="connsiteX3" fmla="*/ 14951 w 312517"/>
                  <a:gd name="connsiteY3" fmla="*/ 711570 h 711570"/>
                  <a:gd name="connsiteX4" fmla="*/ 12277 w 312517"/>
                  <a:gd name="connsiteY4" fmla="*/ 484384 h 711570"/>
                  <a:gd name="connsiteX5" fmla="*/ 144065 w 312517"/>
                  <a:gd name="connsiteY5" fmla="*/ 142779 h 711570"/>
                  <a:gd name="connsiteX6" fmla="*/ 244839 w 312517"/>
                  <a:gd name="connsiteY6" fmla="*/ 24935 h 711570"/>
                  <a:gd name="connsiteX7" fmla="*/ 301106 w 312517"/>
                  <a:gd name="connsiteY7" fmla="*/ 0 h 711570"/>
                  <a:gd name="connsiteX0" fmla="*/ 288829 w 300240"/>
                  <a:gd name="connsiteY0" fmla="*/ 0 h 485772"/>
                  <a:gd name="connsiteX1" fmla="*/ 300240 w 300240"/>
                  <a:gd name="connsiteY1" fmla="*/ 66314 h 485772"/>
                  <a:gd name="connsiteX2" fmla="*/ 175952 w 300240"/>
                  <a:gd name="connsiteY2" fmla="*/ 255775 h 485772"/>
                  <a:gd name="connsiteX3" fmla="*/ 0 w 300240"/>
                  <a:gd name="connsiteY3" fmla="*/ 484384 h 485772"/>
                  <a:gd name="connsiteX4" fmla="*/ 131788 w 300240"/>
                  <a:gd name="connsiteY4" fmla="*/ 142779 h 485772"/>
                  <a:gd name="connsiteX5" fmla="*/ 232562 w 300240"/>
                  <a:gd name="connsiteY5" fmla="*/ 24935 h 485772"/>
                  <a:gd name="connsiteX6" fmla="*/ 288829 w 300240"/>
                  <a:gd name="connsiteY6" fmla="*/ 0 h 485772"/>
                  <a:gd name="connsiteX0" fmla="*/ 286448 w 297859"/>
                  <a:gd name="connsiteY0" fmla="*/ 0 h 497610"/>
                  <a:gd name="connsiteX1" fmla="*/ 297859 w 297859"/>
                  <a:gd name="connsiteY1" fmla="*/ 66314 h 497610"/>
                  <a:gd name="connsiteX2" fmla="*/ 173571 w 297859"/>
                  <a:gd name="connsiteY2" fmla="*/ 255775 h 497610"/>
                  <a:gd name="connsiteX3" fmla="*/ 0 w 297859"/>
                  <a:gd name="connsiteY3" fmla="*/ 496290 h 497610"/>
                  <a:gd name="connsiteX4" fmla="*/ 129407 w 297859"/>
                  <a:gd name="connsiteY4" fmla="*/ 142779 h 497610"/>
                  <a:gd name="connsiteX5" fmla="*/ 230181 w 297859"/>
                  <a:gd name="connsiteY5" fmla="*/ 24935 h 497610"/>
                  <a:gd name="connsiteX6" fmla="*/ 286448 w 297859"/>
                  <a:gd name="connsiteY6" fmla="*/ 0 h 497610"/>
                  <a:gd name="connsiteX0" fmla="*/ 286448 w 297859"/>
                  <a:gd name="connsiteY0" fmla="*/ 0 h 497610"/>
                  <a:gd name="connsiteX1" fmla="*/ 297859 w 297859"/>
                  <a:gd name="connsiteY1" fmla="*/ 66314 h 497610"/>
                  <a:gd name="connsiteX2" fmla="*/ 173571 w 297859"/>
                  <a:gd name="connsiteY2" fmla="*/ 255775 h 497610"/>
                  <a:gd name="connsiteX3" fmla="*/ 0 w 297859"/>
                  <a:gd name="connsiteY3" fmla="*/ 496290 h 497610"/>
                  <a:gd name="connsiteX4" fmla="*/ 129407 w 297859"/>
                  <a:gd name="connsiteY4" fmla="*/ 142779 h 497610"/>
                  <a:gd name="connsiteX5" fmla="*/ 230181 w 297859"/>
                  <a:gd name="connsiteY5" fmla="*/ 24935 h 497610"/>
                  <a:gd name="connsiteX6" fmla="*/ 286448 w 297859"/>
                  <a:gd name="connsiteY6" fmla="*/ 0 h 497610"/>
                  <a:gd name="connsiteX0" fmla="*/ 286448 w 297859"/>
                  <a:gd name="connsiteY0" fmla="*/ 0 h 497580"/>
                  <a:gd name="connsiteX1" fmla="*/ 297859 w 297859"/>
                  <a:gd name="connsiteY1" fmla="*/ 66314 h 497580"/>
                  <a:gd name="connsiteX2" fmla="*/ 161665 w 297859"/>
                  <a:gd name="connsiteY2" fmla="*/ 251012 h 497580"/>
                  <a:gd name="connsiteX3" fmla="*/ 0 w 297859"/>
                  <a:gd name="connsiteY3" fmla="*/ 496290 h 497580"/>
                  <a:gd name="connsiteX4" fmla="*/ 129407 w 297859"/>
                  <a:gd name="connsiteY4" fmla="*/ 142779 h 497580"/>
                  <a:gd name="connsiteX5" fmla="*/ 230181 w 297859"/>
                  <a:gd name="connsiteY5" fmla="*/ 24935 h 497580"/>
                  <a:gd name="connsiteX6" fmla="*/ 286448 w 297859"/>
                  <a:gd name="connsiteY6" fmla="*/ 0 h 497580"/>
                  <a:gd name="connsiteX0" fmla="*/ 286448 w 297859"/>
                  <a:gd name="connsiteY0" fmla="*/ 0 h 497580"/>
                  <a:gd name="connsiteX1" fmla="*/ 297859 w 297859"/>
                  <a:gd name="connsiteY1" fmla="*/ 66314 h 497580"/>
                  <a:gd name="connsiteX2" fmla="*/ 161665 w 297859"/>
                  <a:gd name="connsiteY2" fmla="*/ 251012 h 497580"/>
                  <a:gd name="connsiteX3" fmla="*/ 0 w 297859"/>
                  <a:gd name="connsiteY3" fmla="*/ 496290 h 497580"/>
                  <a:gd name="connsiteX4" fmla="*/ 129407 w 297859"/>
                  <a:gd name="connsiteY4" fmla="*/ 142779 h 497580"/>
                  <a:gd name="connsiteX5" fmla="*/ 230181 w 297859"/>
                  <a:gd name="connsiteY5" fmla="*/ 24935 h 497580"/>
                  <a:gd name="connsiteX6" fmla="*/ 286448 w 297859"/>
                  <a:gd name="connsiteY6" fmla="*/ 0 h 497580"/>
                  <a:gd name="connsiteX0" fmla="*/ 286448 w 297859"/>
                  <a:gd name="connsiteY0" fmla="*/ 0 h 497884"/>
                  <a:gd name="connsiteX1" fmla="*/ 297859 w 297859"/>
                  <a:gd name="connsiteY1" fmla="*/ 66314 h 497884"/>
                  <a:gd name="connsiteX2" fmla="*/ 161665 w 297859"/>
                  <a:gd name="connsiteY2" fmla="*/ 251012 h 497884"/>
                  <a:gd name="connsiteX3" fmla="*/ 0 w 297859"/>
                  <a:gd name="connsiteY3" fmla="*/ 496290 h 497884"/>
                  <a:gd name="connsiteX4" fmla="*/ 129407 w 297859"/>
                  <a:gd name="connsiteY4" fmla="*/ 142779 h 497884"/>
                  <a:gd name="connsiteX5" fmla="*/ 230181 w 297859"/>
                  <a:gd name="connsiteY5" fmla="*/ 24935 h 497884"/>
                  <a:gd name="connsiteX6" fmla="*/ 286448 w 297859"/>
                  <a:gd name="connsiteY6" fmla="*/ 0 h 497884"/>
                  <a:gd name="connsiteX0" fmla="*/ 286448 w 297859"/>
                  <a:gd name="connsiteY0" fmla="*/ 0 h 497741"/>
                  <a:gd name="connsiteX1" fmla="*/ 297859 w 297859"/>
                  <a:gd name="connsiteY1" fmla="*/ 66314 h 497741"/>
                  <a:gd name="connsiteX2" fmla="*/ 147377 w 297859"/>
                  <a:gd name="connsiteY2" fmla="*/ 234344 h 497741"/>
                  <a:gd name="connsiteX3" fmla="*/ 0 w 297859"/>
                  <a:gd name="connsiteY3" fmla="*/ 496290 h 497741"/>
                  <a:gd name="connsiteX4" fmla="*/ 129407 w 297859"/>
                  <a:gd name="connsiteY4" fmla="*/ 142779 h 497741"/>
                  <a:gd name="connsiteX5" fmla="*/ 230181 w 297859"/>
                  <a:gd name="connsiteY5" fmla="*/ 24935 h 497741"/>
                  <a:gd name="connsiteX6" fmla="*/ 286448 w 297859"/>
                  <a:gd name="connsiteY6" fmla="*/ 0 h 497741"/>
                  <a:gd name="connsiteX0" fmla="*/ 286448 w 495503"/>
                  <a:gd name="connsiteY0" fmla="*/ 14648 h 512389"/>
                  <a:gd name="connsiteX1" fmla="*/ 495503 w 495503"/>
                  <a:gd name="connsiteY1" fmla="*/ 0 h 512389"/>
                  <a:gd name="connsiteX2" fmla="*/ 147377 w 495503"/>
                  <a:gd name="connsiteY2" fmla="*/ 248992 h 512389"/>
                  <a:gd name="connsiteX3" fmla="*/ 0 w 495503"/>
                  <a:gd name="connsiteY3" fmla="*/ 510938 h 512389"/>
                  <a:gd name="connsiteX4" fmla="*/ 129407 w 495503"/>
                  <a:gd name="connsiteY4" fmla="*/ 157427 h 512389"/>
                  <a:gd name="connsiteX5" fmla="*/ 230181 w 495503"/>
                  <a:gd name="connsiteY5" fmla="*/ 39583 h 512389"/>
                  <a:gd name="connsiteX6" fmla="*/ 286448 w 495503"/>
                  <a:gd name="connsiteY6" fmla="*/ 14648 h 512389"/>
                  <a:gd name="connsiteX0" fmla="*/ 286448 w 495503"/>
                  <a:gd name="connsiteY0" fmla="*/ 20048 h 517789"/>
                  <a:gd name="connsiteX1" fmla="*/ 495503 w 495503"/>
                  <a:gd name="connsiteY1" fmla="*/ 5400 h 517789"/>
                  <a:gd name="connsiteX2" fmla="*/ 147377 w 495503"/>
                  <a:gd name="connsiteY2" fmla="*/ 254392 h 517789"/>
                  <a:gd name="connsiteX3" fmla="*/ 0 w 495503"/>
                  <a:gd name="connsiteY3" fmla="*/ 516338 h 517789"/>
                  <a:gd name="connsiteX4" fmla="*/ 129407 w 495503"/>
                  <a:gd name="connsiteY4" fmla="*/ 162827 h 517789"/>
                  <a:gd name="connsiteX5" fmla="*/ 230181 w 495503"/>
                  <a:gd name="connsiteY5" fmla="*/ 44983 h 517789"/>
                  <a:gd name="connsiteX6" fmla="*/ 286448 w 495503"/>
                  <a:gd name="connsiteY6" fmla="*/ 20048 h 517789"/>
                  <a:gd name="connsiteX0" fmla="*/ 286448 w 495503"/>
                  <a:gd name="connsiteY0" fmla="*/ 20048 h 517789"/>
                  <a:gd name="connsiteX1" fmla="*/ 495503 w 495503"/>
                  <a:gd name="connsiteY1" fmla="*/ 5400 h 517789"/>
                  <a:gd name="connsiteX2" fmla="*/ 147377 w 495503"/>
                  <a:gd name="connsiteY2" fmla="*/ 254392 h 517789"/>
                  <a:gd name="connsiteX3" fmla="*/ 0 w 495503"/>
                  <a:gd name="connsiteY3" fmla="*/ 516338 h 517789"/>
                  <a:gd name="connsiteX4" fmla="*/ 129407 w 495503"/>
                  <a:gd name="connsiteY4" fmla="*/ 162827 h 517789"/>
                  <a:gd name="connsiteX5" fmla="*/ 230181 w 495503"/>
                  <a:gd name="connsiteY5" fmla="*/ 44983 h 517789"/>
                  <a:gd name="connsiteX6" fmla="*/ 286448 w 495503"/>
                  <a:gd name="connsiteY6" fmla="*/ 20048 h 517789"/>
                  <a:gd name="connsiteX0" fmla="*/ 286448 w 524078"/>
                  <a:gd name="connsiteY0" fmla="*/ 18018 h 515759"/>
                  <a:gd name="connsiteX1" fmla="*/ 524078 w 524078"/>
                  <a:gd name="connsiteY1" fmla="*/ 5752 h 515759"/>
                  <a:gd name="connsiteX2" fmla="*/ 147377 w 524078"/>
                  <a:gd name="connsiteY2" fmla="*/ 252362 h 515759"/>
                  <a:gd name="connsiteX3" fmla="*/ 0 w 524078"/>
                  <a:gd name="connsiteY3" fmla="*/ 514308 h 515759"/>
                  <a:gd name="connsiteX4" fmla="*/ 129407 w 524078"/>
                  <a:gd name="connsiteY4" fmla="*/ 160797 h 515759"/>
                  <a:gd name="connsiteX5" fmla="*/ 230181 w 524078"/>
                  <a:gd name="connsiteY5" fmla="*/ 42953 h 515759"/>
                  <a:gd name="connsiteX6" fmla="*/ 286448 w 524078"/>
                  <a:gd name="connsiteY6" fmla="*/ 18018 h 515759"/>
                  <a:gd name="connsiteX0" fmla="*/ 286448 w 524078"/>
                  <a:gd name="connsiteY0" fmla="*/ 18018 h 515759"/>
                  <a:gd name="connsiteX1" fmla="*/ 524078 w 524078"/>
                  <a:gd name="connsiteY1" fmla="*/ 5752 h 515759"/>
                  <a:gd name="connsiteX2" fmla="*/ 147377 w 524078"/>
                  <a:gd name="connsiteY2" fmla="*/ 252362 h 515759"/>
                  <a:gd name="connsiteX3" fmla="*/ 0 w 524078"/>
                  <a:gd name="connsiteY3" fmla="*/ 514308 h 515759"/>
                  <a:gd name="connsiteX4" fmla="*/ 129407 w 524078"/>
                  <a:gd name="connsiteY4" fmla="*/ 160797 h 515759"/>
                  <a:gd name="connsiteX5" fmla="*/ 230181 w 524078"/>
                  <a:gd name="connsiteY5" fmla="*/ 42953 h 515759"/>
                  <a:gd name="connsiteX6" fmla="*/ 286448 w 524078"/>
                  <a:gd name="connsiteY6" fmla="*/ 18018 h 515759"/>
                  <a:gd name="connsiteX0" fmla="*/ 286448 w 524078"/>
                  <a:gd name="connsiteY0" fmla="*/ 18018 h 515723"/>
                  <a:gd name="connsiteX1" fmla="*/ 524078 w 524078"/>
                  <a:gd name="connsiteY1" fmla="*/ 5752 h 515723"/>
                  <a:gd name="connsiteX2" fmla="*/ 147377 w 524078"/>
                  <a:gd name="connsiteY2" fmla="*/ 252362 h 515723"/>
                  <a:gd name="connsiteX3" fmla="*/ 0 w 524078"/>
                  <a:gd name="connsiteY3" fmla="*/ 514308 h 515723"/>
                  <a:gd name="connsiteX4" fmla="*/ 129407 w 524078"/>
                  <a:gd name="connsiteY4" fmla="*/ 160797 h 515723"/>
                  <a:gd name="connsiteX5" fmla="*/ 230181 w 524078"/>
                  <a:gd name="connsiteY5" fmla="*/ 42953 h 515723"/>
                  <a:gd name="connsiteX6" fmla="*/ 286448 w 524078"/>
                  <a:gd name="connsiteY6" fmla="*/ 18018 h 515723"/>
                  <a:gd name="connsiteX0" fmla="*/ 286448 w 566941"/>
                  <a:gd name="connsiteY0" fmla="*/ 4662 h 502200"/>
                  <a:gd name="connsiteX1" fmla="*/ 566941 w 566941"/>
                  <a:gd name="connsiteY1" fmla="*/ 11446 h 502200"/>
                  <a:gd name="connsiteX2" fmla="*/ 147377 w 566941"/>
                  <a:gd name="connsiteY2" fmla="*/ 239006 h 502200"/>
                  <a:gd name="connsiteX3" fmla="*/ 0 w 566941"/>
                  <a:gd name="connsiteY3" fmla="*/ 500952 h 502200"/>
                  <a:gd name="connsiteX4" fmla="*/ 129407 w 566941"/>
                  <a:gd name="connsiteY4" fmla="*/ 147441 h 502200"/>
                  <a:gd name="connsiteX5" fmla="*/ 230181 w 566941"/>
                  <a:gd name="connsiteY5" fmla="*/ 29597 h 502200"/>
                  <a:gd name="connsiteX6" fmla="*/ 286448 w 566941"/>
                  <a:gd name="connsiteY6" fmla="*/ 4662 h 502200"/>
                  <a:gd name="connsiteX0" fmla="*/ 286448 w 566941"/>
                  <a:gd name="connsiteY0" fmla="*/ 14446 h 511984"/>
                  <a:gd name="connsiteX1" fmla="*/ 566941 w 566941"/>
                  <a:gd name="connsiteY1" fmla="*/ 21230 h 511984"/>
                  <a:gd name="connsiteX2" fmla="*/ 147377 w 566941"/>
                  <a:gd name="connsiteY2" fmla="*/ 248790 h 511984"/>
                  <a:gd name="connsiteX3" fmla="*/ 0 w 566941"/>
                  <a:gd name="connsiteY3" fmla="*/ 510736 h 511984"/>
                  <a:gd name="connsiteX4" fmla="*/ 129407 w 566941"/>
                  <a:gd name="connsiteY4" fmla="*/ 157225 h 511984"/>
                  <a:gd name="connsiteX5" fmla="*/ 230181 w 566941"/>
                  <a:gd name="connsiteY5" fmla="*/ 39381 h 511984"/>
                  <a:gd name="connsiteX6" fmla="*/ 286448 w 566941"/>
                  <a:gd name="connsiteY6" fmla="*/ 14446 h 511984"/>
                  <a:gd name="connsiteX0" fmla="*/ 286448 w 600279"/>
                  <a:gd name="connsiteY0" fmla="*/ 0 h 497522"/>
                  <a:gd name="connsiteX1" fmla="*/ 600279 w 600279"/>
                  <a:gd name="connsiteY1" fmla="*/ 23453 h 497522"/>
                  <a:gd name="connsiteX2" fmla="*/ 147377 w 600279"/>
                  <a:gd name="connsiteY2" fmla="*/ 234344 h 497522"/>
                  <a:gd name="connsiteX3" fmla="*/ 0 w 600279"/>
                  <a:gd name="connsiteY3" fmla="*/ 496290 h 497522"/>
                  <a:gd name="connsiteX4" fmla="*/ 129407 w 600279"/>
                  <a:gd name="connsiteY4" fmla="*/ 142779 h 497522"/>
                  <a:gd name="connsiteX5" fmla="*/ 230181 w 600279"/>
                  <a:gd name="connsiteY5" fmla="*/ 24935 h 497522"/>
                  <a:gd name="connsiteX6" fmla="*/ 286448 w 600279"/>
                  <a:gd name="connsiteY6" fmla="*/ 0 h 497522"/>
                  <a:gd name="connsiteX0" fmla="*/ 286448 w 600279"/>
                  <a:gd name="connsiteY0" fmla="*/ 5597 h 503119"/>
                  <a:gd name="connsiteX1" fmla="*/ 600279 w 600279"/>
                  <a:gd name="connsiteY1" fmla="*/ 29050 h 503119"/>
                  <a:gd name="connsiteX2" fmla="*/ 147377 w 600279"/>
                  <a:gd name="connsiteY2" fmla="*/ 239941 h 503119"/>
                  <a:gd name="connsiteX3" fmla="*/ 0 w 600279"/>
                  <a:gd name="connsiteY3" fmla="*/ 501887 h 503119"/>
                  <a:gd name="connsiteX4" fmla="*/ 129407 w 600279"/>
                  <a:gd name="connsiteY4" fmla="*/ 148376 h 503119"/>
                  <a:gd name="connsiteX5" fmla="*/ 230181 w 600279"/>
                  <a:gd name="connsiteY5" fmla="*/ 30532 h 503119"/>
                  <a:gd name="connsiteX6" fmla="*/ 286448 w 600279"/>
                  <a:gd name="connsiteY6" fmla="*/ 5597 h 503119"/>
                  <a:gd name="connsiteX0" fmla="*/ 286448 w 600279"/>
                  <a:gd name="connsiteY0" fmla="*/ 17211 h 514733"/>
                  <a:gd name="connsiteX1" fmla="*/ 600279 w 600279"/>
                  <a:gd name="connsiteY1" fmla="*/ 40664 h 514733"/>
                  <a:gd name="connsiteX2" fmla="*/ 147377 w 600279"/>
                  <a:gd name="connsiteY2" fmla="*/ 251555 h 514733"/>
                  <a:gd name="connsiteX3" fmla="*/ 0 w 600279"/>
                  <a:gd name="connsiteY3" fmla="*/ 513501 h 514733"/>
                  <a:gd name="connsiteX4" fmla="*/ 129407 w 600279"/>
                  <a:gd name="connsiteY4" fmla="*/ 159990 h 514733"/>
                  <a:gd name="connsiteX5" fmla="*/ 230181 w 600279"/>
                  <a:gd name="connsiteY5" fmla="*/ 42146 h 514733"/>
                  <a:gd name="connsiteX6" fmla="*/ 286448 w 600279"/>
                  <a:gd name="connsiteY6" fmla="*/ 17211 h 514733"/>
                  <a:gd name="connsiteX0" fmla="*/ 286448 w 600279"/>
                  <a:gd name="connsiteY0" fmla="*/ 17211 h 514733"/>
                  <a:gd name="connsiteX1" fmla="*/ 600279 w 600279"/>
                  <a:gd name="connsiteY1" fmla="*/ 40664 h 514733"/>
                  <a:gd name="connsiteX2" fmla="*/ 147377 w 600279"/>
                  <a:gd name="connsiteY2" fmla="*/ 251555 h 514733"/>
                  <a:gd name="connsiteX3" fmla="*/ 0 w 600279"/>
                  <a:gd name="connsiteY3" fmla="*/ 513501 h 514733"/>
                  <a:gd name="connsiteX4" fmla="*/ 129407 w 600279"/>
                  <a:gd name="connsiteY4" fmla="*/ 159990 h 514733"/>
                  <a:gd name="connsiteX5" fmla="*/ 220656 w 600279"/>
                  <a:gd name="connsiteY5" fmla="*/ 49290 h 514733"/>
                  <a:gd name="connsiteX6" fmla="*/ 286448 w 600279"/>
                  <a:gd name="connsiteY6" fmla="*/ 17211 h 514733"/>
                  <a:gd name="connsiteX0" fmla="*/ 281686 w 600279"/>
                  <a:gd name="connsiteY0" fmla="*/ 16254 h 516157"/>
                  <a:gd name="connsiteX1" fmla="*/ 600279 w 600279"/>
                  <a:gd name="connsiteY1" fmla="*/ 42088 h 516157"/>
                  <a:gd name="connsiteX2" fmla="*/ 147377 w 600279"/>
                  <a:gd name="connsiteY2" fmla="*/ 252979 h 516157"/>
                  <a:gd name="connsiteX3" fmla="*/ 0 w 600279"/>
                  <a:gd name="connsiteY3" fmla="*/ 514925 h 516157"/>
                  <a:gd name="connsiteX4" fmla="*/ 129407 w 600279"/>
                  <a:gd name="connsiteY4" fmla="*/ 161414 h 516157"/>
                  <a:gd name="connsiteX5" fmla="*/ 220656 w 600279"/>
                  <a:gd name="connsiteY5" fmla="*/ 50714 h 516157"/>
                  <a:gd name="connsiteX6" fmla="*/ 281686 w 600279"/>
                  <a:gd name="connsiteY6" fmla="*/ 16254 h 516157"/>
                  <a:gd name="connsiteX0" fmla="*/ 281686 w 600279"/>
                  <a:gd name="connsiteY0" fmla="*/ 10387 h 510290"/>
                  <a:gd name="connsiteX1" fmla="*/ 600279 w 600279"/>
                  <a:gd name="connsiteY1" fmla="*/ 36221 h 510290"/>
                  <a:gd name="connsiteX2" fmla="*/ 147377 w 600279"/>
                  <a:gd name="connsiteY2" fmla="*/ 247112 h 510290"/>
                  <a:gd name="connsiteX3" fmla="*/ 0 w 600279"/>
                  <a:gd name="connsiteY3" fmla="*/ 509058 h 510290"/>
                  <a:gd name="connsiteX4" fmla="*/ 129407 w 600279"/>
                  <a:gd name="connsiteY4" fmla="*/ 155547 h 510290"/>
                  <a:gd name="connsiteX5" fmla="*/ 220656 w 600279"/>
                  <a:gd name="connsiteY5" fmla="*/ 44847 h 510290"/>
                  <a:gd name="connsiteX6" fmla="*/ 281686 w 600279"/>
                  <a:gd name="connsiteY6" fmla="*/ 10387 h 510290"/>
                  <a:gd name="connsiteX0" fmla="*/ 281686 w 600279"/>
                  <a:gd name="connsiteY0" fmla="*/ 10387 h 510627"/>
                  <a:gd name="connsiteX1" fmla="*/ 600279 w 600279"/>
                  <a:gd name="connsiteY1" fmla="*/ 36221 h 510627"/>
                  <a:gd name="connsiteX2" fmla="*/ 147377 w 600279"/>
                  <a:gd name="connsiteY2" fmla="*/ 247112 h 510627"/>
                  <a:gd name="connsiteX3" fmla="*/ 0 w 600279"/>
                  <a:gd name="connsiteY3" fmla="*/ 509058 h 510627"/>
                  <a:gd name="connsiteX4" fmla="*/ 129407 w 600279"/>
                  <a:gd name="connsiteY4" fmla="*/ 155547 h 510627"/>
                  <a:gd name="connsiteX5" fmla="*/ 220656 w 600279"/>
                  <a:gd name="connsiteY5" fmla="*/ 44847 h 510627"/>
                  <a:gd name="connsiteX6" fmla="*/ 281686 w 600279"/>
                  <a:gd name="connsiteY6" fmla="*/ 10387 h 510627"/>
                  <a:gd name="connsiteX0" fmla="*/ 281686 w 600279"/>
                  <a:gd name="connsiteY0" fmla="*/ 10387 h 510585"/>
                  <a:gd name="connsiteX1" fmla="*/ 600279 w 600279"/>
                  <a:gd name="connsiteY1" fmla="*/ 36221 h 510585"/>
                  <a:gd name="connsiteX2" fmla="*/ 154520 w 600279"/>
                  <a:gd name="connsiteY2" fmla="*/ 242349 h 510585"/>
                  <a:gd name="connsiteX3" fmla="*/ 0 w 600279"/>
                  <a:gd name="connsiteY3" fmla="*/ 509058 h 510585"/>
                  <a:gd name="connsiteX4" fmla="*/ 129407 w 600279"/>
                  <a:gd name="connsiteY4" fmla="*/ 155547 h 510585"/>
                  <a:gd name="connsiteX5" fmla="*/ 220656 w 600279"/>
                  <a:gd name="connsiteY5" fmla="*/ 44847 h 510585"/>
                  <a:gd name="connsiteX6" fmla="*/ 281686 w 600279"/>
                  <a:gd name="connsiteY6" fmla="*/ 10387 h 510585"/>
                  <a:gd name="connsiteX0" fmla="*/ 281686 w 600279"/>
                  <a:gd name="connsiteY0" fmla="*/ 10387 h 510585"/>
                  <a:gd name="connsiteX1" fmla="*/ 600279 w 600279"/>
                  <a:gd name="connsiteY1" fmla="*/ 36221 h 510585"/>
                  <a:gd name="connsiteX2" fmla="*/ 154520 w 600279"/>
                  <a:gd name="connsiteY2" fmla="*/ 242349 h 510585"/>
                  <a:gd name="connsiteX3" fmla="*/ 0 w 600279"/>
                  <a:gd name="connsiteY3" fmla="*/ 509058 h 510585"/>
                  <a:gd name="connsiteX4" fmla="*/ 129407 w 600279"/>
                  <a:gd name="connsiteY4" fmla="*/ 155547 h 510585"/>
                  <a:gd name="connsiteX5" fmla="*/ 211131 w 600279"/>
                  <a:gd name="connsiteY5" fmla="*/ 47228 h 510585"/>
                  <a:gd name="connsiteX6" fmla="*/ 281686 w 600279"/>
                  <a:gd name="connsiteY6" fmla="*/ 10387 h 510585"/>
                  <a:gd name="connsiteX0" fmla="*/ 281686 w 600279"/>
                  <a:gd name="connsiteY0" fmla="*/ 10387 h 510585"/>
                  <a:gd name="connsiteX1" fmla="*/ 600279 w 600279"/>
                  <a:gd name="connsiteY1" fmla="*/ 36221 h 510585"/>
                  <a:gd name="connsiteX2" fmla="*/ 154520 w 600279"/>
                  <a:gd name="connsiteY2" fmla="*/ 242349 h 510585"/>
                  <a:gd name="connsiteX3" fmla="*/ 0 w 600279"/>
                  <a:gd name="connsiteY3" fmla="*/ 509058 h 510585"/>
                  <a:gd name="connsiteX4" fmla="*/ 117501 w 600279"/>
                  <a:gd name="connsiteY4" fmla="*/ 153166 h 510585"/>
                  <a:gd name="connsiteX5" fmla="*/ 211131 w 600279"/>
                  <a:gd name="connsiteY5" fmla="*/ 47228 h 510585"/>
                  <a:gd name="connsiteX6" fmla="*/ 281686 w 600279"/>
                  <a:gd name="connsiteY6" fmla="*/ 10387 h 510585"/>
                  <a:gd name="connsiteX0" fmla="*/ 281686 w 600279"/>
                  <a:gd name="connsiteY0" fmla="*/ 10387 h 510585"/>
                  <a:gd name="connsiteX1" fmla="*/ 600279 w 600279"/>
                  <a:gd name="connsiteY1" fmla="*/ 36221 h 510585"/>
                  <a:gd name="connsiteX2" fmla="*/ 154520 w 600279"/>
                  <a:gd name="connsiteY2" fmla="*/ 242349 h 510585"/>
                  <a:gd name="connsiteX3" fmla="*/ 0 w 600279"/>
                  <a:gd name="connsiteY3" fmla="*/ 509058 h 510585"/>
                  <a:gd name="connsiteX4" fmla="*/ 117501 w 600279"/>
                  <a:gd name="connsiteY4" fmla="*/ 153166 h 510585"/>
                  <a:gd name="connsiteX5" fmla="*/ 211131 w 600279"/>
                  <a:gd name="connsiteY5" fmla="*/ 47228 h 510585"/>
                  <a:gd name="connsiteX6" fmla="*/ 281686 w 600279"/>
                  <a:gd name="connsiteY6" fmla="*/ 10387 h 5105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00279" h="510585">
                    <a:moveTo>
                      <a:pt x="281686" y="10387"/>
                    </a:moveTo>
                    <a:cubicBezTo>
                      <a:pt x="372009" y="1536"/>
                      <a:pt x="498050" y="-16841"/>
                      <a:pt x="600279" y="36221"/>
                    </a:cubicBezTo>
                    <a:cubicBezTo>
                      <a:pt x="473125" y="87469"/>
                      <a:pt x="237898" y="115918"/>
                      <a:pt x="154520" y="242349"/>
                    </a:cubicBezTo>
                    <a:cubicBezTo>
                      <a:pt x="71142" y="368780"/>
                      <a:pt x="7361" y="527891"/>
                      <a:pt x="0" y="509058"/>
                    </a:cubicBezTo>
                    <a:cubicBezTo>
                      <a:pt x="14375" y="361872"/>
                      <a:pt x="25864" y="317052"/>
                      <a:pt x="117501" y="153166"/>
                    </a:cubicBezTo>
                    <a:cubicBezTo>
                      <a:pt x="166050" y="79059"/>
                      <a:pt x="180517" y="78026"/>
                      <a:pt x="211131" y="47228"/>
                    </a:cubicBezTo>
                    <a:cubicBezTo>
                      <a:pt x="217187" y="43679"/>
                      <a:pt x="275630" y="13936"/>
                      <a:pt x="281686" y="10387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50" name="四角形: 角を丸くする 549">
                <a:extLst>
                  <a:ext uri="{FF2B5EF4-FFF2-40B4-BE49-F238E27FC236}">
                    <a16:creationId xmlns:a16="http://schemas.microsoft.com/office/drawing/2014/main" id="{8E4D661E-7778-4EAF-85BC-9CD3B3801729}"/>
                  </a:ext>
                </a:extLst>
              </p:cNvPr>
              <p:cNvSpPr/>
              <p:nvPr/>
            </p:nvSpPr>
            <p:spPr>
              <a:xfrm>
                <a:off x="3825339" y="2959753"/>
                <a:ext cx="85364" cy="119626"/>
              </a:xfrm>
              <a:prstGeom prst="roundRect">
                <a:avLst>
                  <a:gd name="adj" fmla="val 31190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073DA44A-6A54-4B95-A80A-3579F8FDC40B}"/>
                  </a:ext>
                </a:extLst>
              </p:cNvPr>
              <p:cNvSpPr/>
              <p:nvPr/>
            </p:nvSpPr>
            <p:spPr>
              <a:xfrm>
                <a:off x="3893344" y="2495550"/>
                <a:ext cx="521494" cy="411956"/>
              </a:xfrm>
              <a:custGeom>
                <a:avLst/>
                <a:gdLst>
                  <a:gd name="connsiteX0" fmla="*/ 0 w 521494"/>
                  <a:gd name="connsiteY0" fmla="*/ 411956 h 411956"/>
                  <a:gd name="connsiteX1" fmla="*/ 173831 w 521494"/>
                  <a:gd name="connsiteY1" fmla="*/ 130969 h 411956"/>
                  <a:gd name="connsiteX2" fmla="*/ 521494 w 521494"/>
                  <a:gd name="connsiteY2" fmla="*/ 9525 h 411956"/>
                  <a:gd name="connsiteX3" fmla="*/ 485775 w 521494"/>
                  <a:gd name="connsiteY3" fmla="*/ 0 h 411956"/>
                  <a:gd name="connsiteX4" fmla="*/ 157162 w 521494"/>
                  <a:gd name="connsiteY4" fmla="*/ 111919 h 411956"/>
                  <a:gd name="connsiteX5" fmla="*/ 0 w 521494"/>
                  <a:gd name="connsiteY5" fmla="*/ 411956 h 411956"/>
                  <a:gd name="connsiteX0" fmla="*/ 0 w 521494"/>
                  <a:gd name="connsiteY0" fmla="*/ 411956 h 411956"/>
                  <a:gd name="connsiteX1" fmla="*/ 173831 w 521494"/>
                  <a:gd name="connsiteY1" fmla="*/ 130969 h 411956"/>
                  <a:gd name="connsiteX2" fmla="*/ 521494 w 521494"/>
                  <a:gd name="connsiteY2" fmla="*/ 9525 h 411956"/>
                  <a:gd name="connsiteX3" fmla="*/ 485775 w 521494"/>
                  <a:gd name="connsiteY3" fmla="*/ 0 h 411956"/>
                  <a:gd name="connsiteX4" fmla="*/ 157162 w 521494"/>
                  <a:gd name="connsiteY4" fmla="*/ 111919 h 411956"/>
                  <a:gd name="connsiteX5" fmla="*/ 0 w 521494"/>
                  <a:gd name="connsiteY5" fmla="*/ 411956 h 411956"/>
                  <a:gd name="connsiteX0" fmla="*/ 0 w 521494"/>
                  <a:gd name="connsiteY0" fmla="*/ 411956 h 411956"/>
                  <a:gd name="connsiteX1" fmla="*/ 173831 w 521494"/>
                  <a:gd name="connsiteY1" fmla="*/ 130969 h 411956"/>
                  <a:gd name="connsiteX2" fmla="*/ 521494 w 521494"/>
                  <a:gd name="connsiteY2" fmla="*/ 9525 h 411956"/>
                  <a:gd name="connsiteX3" fmla="*/ 485775 w 521494"/>
                  <a:gd name="connsiteY3" fmla="*/ 0 h 411956"/>
                  <a:gd name="connsiteX4" fmla="*/ 169068 w 521494"/>
                  <a:gd name="connsiteY4" fmla="*/ 123826 h 411956"/>
                  <a:gd name="connsiteX5" fmla="*/ 0 w 521494"/>
                  <a:gd name="connsiteY5" fmla="*/ 411956 h 411956"/>
                  <a:gd name="connsiteX0" fmla="*/ 0 w 521494"/>
                  <a:gd name="connsiteY0" fmla="*/ 411956 h 411956"/>
                  <a:gd name="connsiteX1" fmla="*/ 173831 w 521494"/>
                  <a:gd name="connsiteY1" fmla="*/ 130969 h 411956"/>
                  <a:gd name="connsiteX2" fmla="*/ 521494 w 521494"/>
                  <a:gd name="connsiteY2" fmla="*/ 9525 h 411956"/>
                  <a:gd name="connsiteX3" fmla="*/ 485775 w 521494"/>
                  <a:gd name="connsiteY3" fmla="*/ 0 h 411956"/>
                  <a:gd name="connsiteX4" fmla="*/ 169068 w 521494"/>
                  <a:gd name="connsiteY4" fmla="*/ 123826 h 411956"/>
                  <a:gd name="connsiteX5" fmla="*/ 0 w 521494"/>
                  <a:gd name="connsiteY5" fmla="*/ 411956 h 411956"/>
                  <a:gd name="connsiteX0" fmla="*/ 0 w 521494"/>
                  <a:gd name="connsiteY0" fmla="*/ 411956 h 411956"/>
                  <a:gd name="connsiteX1" fmla="*/ 173831 w 521494"/>
                  <a:gd name="connsiteY1" fmla="*/ 130969 h 411956"/>
                  <a:gd name="connsiteX2" fmla="*/ 521494 w 521494"/>
                  <a:gd name="connsiteY2" fmla="*/ 9525 h 411956"/>
                  <a:gd name="connsiteX3" fmla="*/ 485775 w 521494"/>
                  <a:gd name="connsiteY3" fmla="*/ 0 h 411956"/>
                  <a:gd name="connsiteX4" fmla="*/ 178593 w 521494"/>
                  <a:gd name="connsiteY4" fmla="*/ 145257 h 411956"/>
                  <a:gd name="connsiteX5" fmla="*/ 0 w 521494"/>
                  <a:gd name="connsiteY5" fmla="*/ 411956 h 411956"/>
                  <a:gd name="connsiteX0" fmla="*/ 0 w 521494"/>
                  <a:gd name="connsiteY0" fmla="*/ 411956 h 411956"/>
                  <a:gd name="connsiteX1" fmla="*/ 173831 w 521494"/>
                  <a:gd name="connsiteY1" fmla="*/ 130969 h 411956"/>
                  <a:gd name="connsiteX2" fmla="*/ 521494 w 521494"/>
                  <a:gd name="connsiteY2" fmla="*/ 9525 h 411956"/>
                  <a:gd name="connsiteX3" fmla="*/ 485775 w 521494"/>
                  <a:gd name="connsiteY3" fmla="*/ 0 h 411956"/>
                  <a:gd name="connsiteX4" fmla="*/ 159543 w 521494"/>
                  <a:gd name="connsiteY4" fmla="*/ 123826 h 411956"/>
                  <a:gd name="connsiteX5" fmla="*/ 0 w 521494"/>
                  <a:gd name="connsiteY5" fmla="*/ 411956 h 411956"/>
                  <a:gd name="connsiteX0" fmla="*/ 0 w 521494"/>
                  <a:gd name="connsiteY0" fmla="*/ 411956 h 411956"/>
                  <a:gd name="connsiteX1" fmla="*/ 180975 w 521494"/>
                  <a:gd name="connsiteY1" fmla="*/ 145256 h 411956"/>
                  <a:gd name="connsiteX2" fmla="*/ 521494 w 521494"/>
                  <a:gd name="connsiteY2" fmla="*/ 9525 h 411956"/>
                  <a:gd name="connsiteX3" fmla="*/ 485775 w 521494"/>
                  <a:gd name="connsiteY3" fmla="*/ 0 h 411956"/>
                  <a:gd name="connsiteX4" fmla="*/ 159543 w 521494"/>
                  <a:gd name="connsiteY4" fmla="*/ 123826 h 411956"/>
                  <a:gd name="connsiteX5" fmla="*/ 0 w 521494"/>
                  <a:gd name="connsiteY5" fmla="*/ 411956 h 411956"/>
                  <a:gd name="connsiteX0" fmla="*/ 0 w 521494"/>
                  <a:gd name="connsiteY0" fmla="*/ 411956 h 411956"/>
                  <a:gd name="connsiteX1" fmla="*/ 180975 w 521494"/>
                  <a:gd name="connsiteY1" fmla="*/ 145256 h 411956"/>
                  <a:gd name="connsiteX2" fmla="*/ 521494 w 521494"/>
                  <a:gd name="connsiteY2" fmla="*/ 9525 h 411956"/>
                  <a:gd name="connsiteX3" fmla="*/ 485775 w 521494"/>
                  <a:gd name="connsiteY3" fmla="*/ 0 h 411956"/>
                  <a:gd name="connsiteX4" fmla="*/ 159543 w 521494"/>
                  <a:gd name="connsiteY4" fmla="*/ 123826 h 411956"/>
                  <a:gd name="connsiteX5" fmla="*/ 0 w 521494"/>
                  <a:gd name="connsiteY5" fmla="*/ 411956 h 411956"/>
                  <a:gd name="connsiteX0" fmla="*/ 0 w 521494"/>
                  <a:gd name="connsiteY0" fmla="*/ 411956 h 411956"/>
                  <a:gd name="connsiteX1" fmla="*/ 180975 w 521494"/>
                  <a:gd name="connsiteY1" fmla="*/ 145256 h 411956"/>
                  <a:gd name="connsiteX2" fmla="*/ 521494 w 521494"/>
                  <a:gd name="connsiteY2" fmla="*/ 9525 h 411956"/>
                  <a:gd name="connsiteX3" fmla="*/ 485775 w 521494"/>
                  <a:gd name="connsiteY3" fmla="*/ 0 h 411956"/>
                  <a:gd name="connsiteX4" fmla="*/ 180974 w 521494"/>
                  <a:gd name="connsiteY4" fmla="*/ 126207 h 411956"/>
                  <a:gd name="connsiteX5" fmla="*/ 0 w 521494"/>
                  <a:gd name="connsiteY5" fmla="*/ 411956 h 411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21494" h="411956">
                    <a:moveTo>
                      <a:pt x="0" y="411956"/>
                    </a:moveTo>
                    <a:cubicBezTo>
                      <a:pt x="57944" y="318294"/>
                      <a:pt x="98425" y="211931"/>
                      <a:pt x="180975" y="145256"/>
                    </a:cubicBezTo>
                    <a:cubicBezTo>
                      <a:pt x="263525" y="78581"/>
                      <a:pt x="405606" y="50006"/>
                      <a:pt x="521494" y="9525"/>
                    </a:cubicBezTo>
                    <a:lnTo>
                      <a:pt x="485775" y="0"/>
                    </a:lnTo>
                    <a:cubicBezTo>
                      <a:pt x="376237" y="37306"/>
                      <a:pt x="278605" y="57945"/>
                      <a:pt x="180974" y="126207"/>
                    </a:cubicBezTo>
                    <a:cubicBezTo>
                      <a:pt x="83343" y="194469"/>
                      <a:pt x="52387" y="311944"/>
                      <a:pt x="0" y="41195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DCEDF304-A420-49BA-B16A-3023A38D7EE1}"/>
                </a:ext>
              </a:extLst>
            </p:cNvPr>
            <p:cNvGrpSpPr/>
            <p:nvPr/>
          </p:nvGrpSpPr>
          <p:grpSpPr>
            <a:xfrm>
              <a:off x="4480345" y="1681471"/>
              <a:ext cx="706767" cy="660704"/>
              <a:chOff x="4480345" y="1681471"/>
              <a:chExt cx="706767" cy="660704"/>
            </a:xfrm>
          </p:grpSpPr>
          <p:sp>
            <p:nvSpPr>
              <p:cNvPr id="217" name="円: 塗りつぶしなし 216">
                <a:extLst>
                  <a:ext uri="{FF2B5EF4-FFF2-40B4-BE49-F238E27FC236}">
                    <a16:creationId xmlns:a16="http://schemas.microsoft.com/office/drawing/2014/main" id="{4B881838-7B7D-4F43-809D-1F347CA30069}"/>
                  </a:ext>
                </a:extLst>
              </p:cNvPr>
              <p:cNvSpPr/>
              <p:nvPr/>
            </p:nvSpPr>
            <p:spPr>
              <a:xfrm rot="18459521">
                <a:off x="4748642" y="1810866"/>
                <a:ext cx="567866" cy="309075"/>
              </a:xfrm>
              <a:prstGeom prst="donut">
                <a:avLst>
                  <a:gd name="adj" fmla="val 5400"/>
                </a:avLst>
              </a:prstGeom>
              <a:solidFill>
                <a:schemeClr val="bg1"/>
              </a:solidFill>
              <a:ln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18" name="グループ化 217">
                <a:extLst>
                  <a:ext uri="{FF2B5EF4-FFF2-40B4-BE49-F238E27FC236}">
                    <a16:creationId xmlns:a16="http://schemas.microsoft.com/office/drawing/2014/main" id="{D31A3892-299D-4B5B-AF0D-711568062719}"/>
                  </a:ext>
                </a:extLst>
              </p:cNvPr>
              <p:cNvGrpSpPr/>
              <p:nvPr/>
            </p:nvGrpSpPr>
            <p:grpSpPr>
              <a:xfrm>
                <a:off x="4480345" y="1879904"/>
                <a:ext cx="501702" cy="462271"/>
                <a:chOff x="1413071" y="1923580"/>
                <a:chExt cx="482990" cy="445030"/>
              </a:xfrm>
            </p:grpSpPr>
            <p:sp>
              <p:nvSpPr>
                <p:cNvPr id="219" name="フリーフォーム: 図形 218">
                  <a:extLst>
                    <a:ext uri="{FF2B5EF4-FFF2-40B4-BE49-F238E27FC236}">
                      <a16:creationId xmlns:a16="http://schemas.microsoft.com/office/drawing/2014/main" id="{575BAAA8-79DC-446E-A8BE-2DA399F84CCE}"/>
                    </a:ext>
                  </a:extLst>
                </p:cNvPr>
                <p:cNvSpPr/>
                <p:nvPr/>
              </p:nvSpPr>
              <p:spPr>
                <a:xfrm>
                  <a:off x="1413071" y="1923580"/>
                  <a:ext cx="482990" cy="445030"/>
                </a:xfrm>
                <a:custGeom>
                  <a:avLst/>
                  <a:gdLst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73241 w 471545"/>
                    <a:gd name="connsiteY2" fmla="*/ 63569 h 432350"/>
                    <a:gd name="connsiteX3" fmla="*/ 368531 w 471545"/>
                    <a:gd name="connsiteY3" fmla="*/ 69022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73241 w 471545"/>
                    <a:gd name="connsiteY2" fmla="*/ 63569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73241 w 471545"/>
                    <a:gd name="connsiteY2" fmla="*/ 63569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9910 w 471545"/>
                    <a:gd name="connsiteY2" fmla="*/ 20707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9910 w 471545"/>
                    <a:gd name="connsiteY2" fmla="*/ 20707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9910 w 471545"/>
                    <a:gd name="connsiteY2" fmla="*/ 20707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382824 w 471545"/>
                    <a:gd name="connsiteY3" fmla="*/ 264946 h 432350"/>
                    <a:gd name="connsiteX4" fmla="*/ 431247 w 471545"/>
                    <a:gd name="connsiteY4" fmla="*/ 306782 h 432350"/>
                    <a:gd name="connsiteX5" fmla="*/ 471545 w 471545"/>
                    <a:gd name="connsiteY5" fmla="*/ 329502 h 432350"/>
                    <a:gd name="connsiteX6" fmla="*/ 449587 w 471545"/>
                    <a:gd name="connsiteY6" fmla="*/ 347056 h 432350"/>
                    <a:gd name="connsiteX7" fmla="*/ 337931 w 471545"/>
                    <a:gd name="connsiteY7" fmla="*/ 408009 h 432350"/>
                    <a:gd name="connsiteX8" fmla="*/ 68219 w 471545"/>
                    <a:gd name="connsiteY8" fmla="*/ 328783 h 432350"/>
                    <a:gd name="connsiteX9" fmla="*/ 24341 w 471545"/>
                    <a:gd name="connsiteY9" fmla="*/ 248407 h 432350"/>
                    <a:gd name="connsiteX10" fmla="*/ 43141 w 471545"/>
                    <a:gd name="connsiteY10" fmla="*/ 29478 h 432350"/>
                    <a:gd name="connsiteX11" fmla="*/ 78216 w 471545"/>
                    <a:gd name="connsiteY11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382824 w 471545"/>
                    <a:gd name="connsiteY3" fmla="*/ 264946 h 432350"/>
                    <a:gd name="connsiteX4" fmla="*/ 431247 w 471545"/>
                    <a:gd name="connsiteY4" fmla="*/ 306782 h 432350"/>
                    <a:gd name="connsiteX5" fmla="*/ 471545 w 471545"/>
                    <a:gd name="connsiteY5" fmla="*/ 329502 h 432350"/>
                    <a:gd name="connsiteX6" fmla="*/ 449587 w 471545"/>
                    <a:gd name="connsiteY6" fmla="*/ 347056 h 432350"/>
                    <a:gd name="connsiteX7" fmla="*/ 337931 w 471545"/>
                    <a:gd name="connsiteY7" fmla="*/ 408009 h 432350"/>
                    <a:gd name="connsiteX8" fmla="*/ 68219 w 471545"/>
                    <a:gd name="connsiteY8" fmla="*/ 328783 h 432350"/>
                    <a:gd name="connsiteX9" fmla="*/ 24341 w 471545"/>
                    <a:gd name="connsiteY9" fmla="*/ 248407 h 432350"/>
                    <a:gd name="connsiteX10" fmla="*/ 43141 w 471545"/>
                    <a:gd name="connsiteY10" fmla="*/ 29478 h 432350"/>
                    <a:gd name="connsiteX11" fmla="*/ 78216 w 471545"/>
                    <a:gd name="connsiteY11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31247 w 471545"/>
                    <a:gd name="connsiteY3" fmla="*/ 306782 h 432350"/>
                    <a:gd name="connsiteX4" fmla="*/ 471545 w 471545"/>
                    <a:gd name="connsiteY4" fmla="*/ 329502 h 432350"/>
                    <a:gd name="connsiteX5" fmla="*/ 449587 w 471545"/>
                    <a:gd name="connsiteY5" fmla="*/ 347056 h 432350"/>
                    <a:gd name="connsiteX6" fmla="*/ 337931 w 471545"/>
                    <a:gd name="connsiteY6" fmla="*/ 408009 h 432350"/>
                    <a:gd name="connsiteX7" fmla="*/ 68219 w 471545"/>
                    <a:gd name="connsiteY7" fmla="*/ 328783 h 432350"/>
                    <a:gd name="connsiteX8" fmla="*/ 24341 w 471545"/>
                    <a:gd name="connsiteY8" fmla="*/ 248407 h 432350"/>
                    <a:gd name="connsiteX9" fmla="*/ 43141 w 471545"/>
                    <a:gd name="connsiteY9" fmla="*/ 29478 h 432350"/>
                    <a:gd name="connsiteX10" fmla="*/ 78216 w 471545"/>
                    <a:gd name="connsiteY10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31247 w 471545"/>
                    <a:gd name="connsiteY3" fmla="*/ 306782 h 432350"/>
                    <a:gd name="connsiteX4" fmla="*/ 471545 w 471545"/>
                    <a:gd name="connsiteY4" fmla="*/ 329502 h 432350"/>
                    <a:gd name="connsiteX5" fmla="*/ 449587 w 471545"/>
                    <a:gd name="connsiteY5" fmla="*/ 347056 h 432350"/>
                    <a:gd name="connsiteX6" fmla="*/ 337931 w 471545"/>
                    <a:gd name="connsiteY6" fmla="*/ 408009 h 432350"/>
                    <a:gd name="connsiteX7" fmla="*/ 68219 w 471545"/>
                    <a:gd name="connsiteY7" fmla="*/ 328783 h 432350"/>
                    <a:gd name="connsiteX8" fmla="*/ 24341 w 471545"/>
                    <a:gd name="connsiteY8" fmla="*/ 248407 h 432350"/>
                    <a:gd name="connsiteX9" fmla="*/ 43141 w 471545"/>
                    <a:gd name="connsiteY9" fmla="*/ 29478 h 432350"/>
                    <a:gd name="connsiteX10" fmla="*/ 78216 w 471545"/>
                    <a:gd name="connsiteY10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71545 w 471545"/>
                    <a:gd name="connsiteY3" fmla="*/ 329502 h 432350"/>
                    <a:gd name="connsiteX4" fmla="*/ 449587 w 471545"/>
                    <a:gd name="connsiteY4" fmla="*/ 347056 h 432350"/>
                    <a:gd name="connsiteX5" fmla="*/ 337931 w 471545"/>
                    <a:gd name="connsiteY5" fmla="*/ 408009 h 432350"/>
                    <a:gd name="connsiteX6" fmla="*/ 68219 w 471545"/>
                    <a:gd name="connsiteY6" fmla="*/ 328783 h 432350"/>
                    <a:gd name="connsiteX7" fmla="*/ 24341 w 471545"/>
                    <a:gd name="connsiteY7" fmla="*/ 248407 h 432350"/>
                    <a:gd name="connsiteX8" fmla="*/ 43141 w 471545"/>
                    <a:gd name="connsiteY8" fmla="*/ 29478 h 432350"/>
                    <a:gd name="connsiteX9" fmla="*/ 78216 w 471545"/>
                    <a:gd name="connsiteY9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71545 w 471545"/>
                    <a:gd name="connsiteY3" fmla="*/ 329502 h 432350"/>
                    <a:gd name="connsiteX4" fmla="*/ 449587 w 471545"/>
                    <a:gd name="connsiteY4" fmla="*/ 347056 h 432350"/>
                    <a:gd name="connsiteX5" fmla="*/ 337931 w 471545"/>
                    <a:gd name="connsiteY5" fmla="*/ 408009 h 432350"/>
                    <a:gd name="connsiteX6" fmla="*/ 68219 w 471545"/>
                    <a:gd name="connsiteY6" fmla="*/ 328783 h 432350"/>
                    <a:gd name="connsiteX7" fmla="*/ 24341 w 471545"/>
                    <a:gd name="connsiteY7" fmla="*/ 248407 h 432350"/>
                    <a:gd name="connsiteX8" fmla="*/ 43141 w 471545"/>
                    <a:gd name="connsiteY8" fmla="*/ 29478 h 432350"/>
                    <a:gd name="connsiteX9" fmla="*/ 78216 w 471545"/>
                    <a:gd name="connsiteY9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71545 w 471545"/>
                    <a:gd name="connsiteY3" fmla="*/ 329502 h 432350"/>
                    <a:gd name="connsiteX4" fmla="*/ 449587 w 471545"/>
                    <a:gd name="connsiteY4" fmla="*/ 347056 h 432350"/>
                    <a:gd name="connsiteX5" fmla="*/ 337931 w 471545"/>
                    <a:gd name="connsiteY5" fmla="*/ 408009 h 432350"/>
                    <a:gd name="connsiteX6" fmla="*/ 68219 w 471545"/>
                    <a:gd name="connsiteY6" fmla="*/ 328783 h 432350"/>
                    <a:gd name="connsiteX7" fmla="*/ 24341 w 471545"/>
                    <a:gd name="connsiteY7" fmla="*/ 248407 h 432350"/>
                    <a:gd name="connsiteX8" fmla="*/ 43141 w 471545"/>
                    <a:gd name="connsiteY8" fmla="*/ 29478 h 432350"/>
                    <a:gd name="connsiteX9" fmla="*/ 78216 w 471545"/>
                    <a:gd name="connsiteY9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71545 w 471545"/>
                    <a:gd name="connsiteY3" fmla="*/ 329502 h 432350"/>
                    <a:gd name="connsiteX4" fmla="*/ 337931 w 471545"/>
                    <a:gd name="connsiteY4" fmla="*/ 408009 h 432350"/>
                    <a:gd name="connsiteX5" fmla="*/ 68219 w 471545"/>
                    <a:gd name="connsiteY5" fmla="*/ 328783 h 432350"/>
                    <a:gd name="connsiteX6" fmla="*/ 24341 w 471545"/>
                    <a:gd name="connsiteY6" fmla="*/ 248407 h 432350"/>
                    <a:gd name="connsiteX7" fmla="*/ 43141 w 471545"/>
                    <a:gd name="connsiteY7" fmla="*/ 29478 h 432350"/>
                    <a:gd name="connsiteX8" fmla="*/ 78216 w 471545"/>
                    <a:gd name="connsiteY8" fmla="*/ 0 h 432350"/>
                    <a:gd name="connsiteX0" fmla="*/ 78216 w 471545"/>
                    <a:gd name="connsiteY0" fmla="*/ 0 h 426968"/>
                    <a:gd name="connsiteX1" fmla="*/ 92291 w 471545"/>
                    <a:gd name="connsiteY1" fmla="*/ 5974 h 426968"/>
                    <a:gd name="connsiteX2" fmla="*/ 387529 w 471545"/>
                    <a:gd name="connsiteY2" fmla="*/ 1657 h 426968"/>
                    <a:gd name="connsiteX3" fmla="*/ 471545 w 471545"/>
                    <a:gd name="connsiteY3" fmla="*/ 329502 h 426968"/>
                    <a:gd name="connsiteX4" fmla="*/ 371269 w 471545"/>
                    <a:gd name="connsiteY4" fmla="*/ 400866 h 426968"/>
                    <a:gd name="connsiteX5" fmla="*/ 68219 w 471545"/>
                    <a:gd name="connsiteY5" fmla="*/ 328783 h 426968"/>
                    <a:gd name="connsiteX6" fmla="*/ 24341 w 471545"/>
                    <a:gd name="connsiteY6" fmla="*/ 248407 h 426968"/>
                    <a:gd name="connsiteX7" fmla="*/ 43141 w 471545"/>
                    <a:gd name="connsiteY7" fmla="*/ 29478 h 426968"/>
                    <a:gd name="connsiteX8" fmla="*/ 78216 w 471545"/>
                    <a:gd name="connsiteY8" fmla="*/ 0 h 426968"/>
                    <a:gd name="connsiteX0" fmla="*/ 78216 w 471545"/>
                    <a:gd name="connsiteY0" fmla="*/ 0 h 423793"/>
                    <a:gd name="connsiteX1" fmla="*/ 92291 w 471545"/>
                    <a:gd name="connsiteY1" fmla="*/ 5974 h 423793"/>
                    <a:gd name="connsiteX2" fmla="*/ 387529 w 471545"/>
                    <a:gd name="connsiteY2" fmla="*/ 1657 h 423793"/>
                    <a:gd name="connsiteX3" fmla="*/ 471545 w 471545"/>
                    <a:gd name="connsiteY3" fmla="*/ 329502 h 423793"/>
                    <a:gd name="connsiteX4" fmla="*/ 371269 w 471545"/>
                    <a:gd name="connsiteY4" fmla="*/ 400866 h 423793"/>
                    <a:gd name="connsiteX5" fmla="*/ 68219 w 471545"/>
                    <a:gd name="connsiteY5" fmla="*/ 328783 h 423793"/>
                    <a:gd name="connsiteX6" fmla="*/ 24341 w 471545"/>
                    <a:gd name="connsiteY6" fmla="*/ 248407 h 423793"/>
                    <a:gd name="connsiteX7" fmla="*/ 43141 w 471545"/>
                    <a:gd name="connsiteY7" fmla="*/ 29478 h 423793"/>
                    <a:gd name="connsiteX8" fmla="*/ 78216 w 471545"/>
                    <a:gd name="connsiteY8" fmla="*/ 0 h 423793"/>
                    <a:gd name="connsiteX0" fmla="*/ 78216 w 471545"/>
                    <a:gd name="connsiteY0" fmla="*/ 0 h 427365"/>
                    <a:gd name="connsiteX1" fmla="*/ 92291 w 471545"/>
                    <a:gd name="connsiteY1" fmla="*/ 5974 h 427365"/>
                    <a:gd name="connsiteX2" fmla="*/ 387529 w 471545"/>
                    <a:gd name="connsiteY2" fmla="*/ 1657 h 427365"/>
                    <a:gd name="connsiteX3" fmla="*/ 471545 w 471545"/>
                    <a:gd name="connsiteY3" fmla="*/ 329502 h 427365"/>
                    <a:gd name="connsiteX4" fmla="*/ 373651 w 471545"/>
                    <a:gd name="connsiteY4" fmla="*/ 405629 h 427365"/>
                    <a:gd name="connsiteX5" fmla="*/ 68219 w 471545"/>
                    <a:gd name="connsiteY5" fmla="*/ 328783 h 427365"/>
                    <a:gd name="connsiteX6" fmla="*/ 24341 w 471545"/>
                    <a:gd name="connsiteY6" fmla="*/ 248407 h 427365"/>
                    <a:gd name="connsiteX7" fmla="*/ 43141 w 471545"/>
                    <a:gd name="connsiteY7" fmla="*/ 29478 h 427365"/>
                    <a:gd name="connsiteX8" fmla="*/ 78216 w 471545"/>
                    <a:gd name="connsiteY8" fmla="*/ 0 h 427365"/>
                    <a:gd name="connsiteX0" fmla="*/ 78216 w 471545"/>
                    <a:gd name="connsiteY0" fmla="*/ 0 h 427365"/>
                    <a:gd name="connsiteX1" fmla="*/ 92291 w 471545"/>
                    <a:gd name="connsiteY1" fmla="*/ 5974 h 427365"/>
                    <a:gd name="connsiteX2" fmla="*/ 387529 w 471545"/>
                    <a:gd name="connsiteY2" fmla="*/ 1657 h 427365"/>
                    <a:gd name="connsiteX3" fmla="*/ 471545 w 471545"/>
                    <a:gd name="connsiteY3" fmla="*/ 329502 h 427365"/>
                    <a:gd name="connsiteX4" fmla="*/ 373651 w 471545"/>
                    <a:gd name="connsiteY4" fmla="*/ 405629 h 427365"/>
                    <a:gd name="connsiteX5" fmla="*/ 68219 w 471545"/>
                    <a:gd name="connsiteY5" fmla="*/ 328783 h 427365"/>
                    <a:gd name="connsiteX6" fmla="*/ 24341 w 471545"/>
                    <a:gd name="connsiteY6" fmla="*/ 248407 h 427365"/>
                    <a:gd name="connsiteX7" fmla="*/ 43141 w 471545"/>
                    <a:gd name="connsiteY7" fmla="*/ 29478 h 427365"/>
                    <a:gd name="connsiteX8" fmla="*/ 78216 w 471545"/>
                    <a:gd name="connsiteY8" fmla="*/ 0 h 427365"/>
                    <a:gd name="connsiteX0" fmla="*/ 78216 w 471545"/>
                    <a:gd name="connsiteY0" fmla="*/ 0 h 425939"/>
                    <a:gd name="connsiteX1" fmla="*/ 92291 w 471545"/>
                    <a:gd name="connsiteY1" fmla="*/ 5974 h 425939"/>
                    <a:gd name="connsiteX2" fmla="*/ 387529 w 471545"/>
                    <a:gd name="connsiteY2" fmla="*/ 1657 h 425939"/>
                    <a:gd name="connsiteX3" fmla="*/ 471545 w 471545"/>
                    <a:gd name="connsiteY3" fmla="*/ 329502 h 425939"/>
                    <a:gd name="connsiteX4" fmla="*/ 373651 w 471545"/>
                    <a:gd name="connsiteY4" fmla="*/ 405629 h 425939"/>
                    <a:gd name="connsiteX5" fmla="*/ 68219 w 471545"/>
                    <a:gd name="connsiteY5" fmla="*/ 328783 h 425939"/>
                    <a:gd name="connsiteX6" fmla="*/ 24341 w 471545"/>
                    <a:gd name="connsiteY6" fmla="*/ 248407 h 425939"/>
                    <a:gd name="connsiteX7" fmla="*/ 43141 w 471545"/>
                    <a:gd name="connsiteY7" fmla="*/ 29478 h 425939"/>
                    <a:gd name="connsiteX8" fmla="*/ 78216 w 471545"/>
                    <a:gd name="connsiteY8" fmla="*/ 0 h 425939"/>
                    <a:gd name="connsiteX0" fmla="*/ 78216 w 471545"/>
                    <a:gd name="connsiteY0" fmla="*/ 0 h 425939"/>
                    <a:gd name="connsiteX1" fmla="*/ 92291 w 471545"/>
                    <a:gd name="connsiteY1" fmla="*/ 5974 h 425939"/>
                    <a:gd name="connsiteX2" fmla="*/ 387529 w 471545"/>
                    <a:gd name="connsiteY2" fmla="*/ 1657 h 425939"/>
                    <a:gd name="connsiteX3" fmla="*/ 471545 w 471545"/>
                    <a:gd name="connsiteY3" fmla="*/ 329502 h 425939"/>
                    <a:gd name="connsiteX4" fmla="*/ 373651 w 471545"/>
                    <a:gd name="connsiteY4" fmla="*/ 405629 h 425939"/>
                    <a:gd name="connsiteX5" fmla="*/ 68219 w 471545"/>
                    <a:gd name="connsiteY5" fmla="*/ 328783 h 425939"/>
                    <a:gd name="connsiteX6" fmla="*/ 24341 w 471545"/>
                    <a:gd name="connsiteY6" fmla="*/ 248407 h 425939"/>
                    <a:gd name="connsiteX7" fmla="*/ 43141 w 471545"/>
                    <a:gd name="connsiteY7" fmla="*/ 62815 h 425939"/>
                    <a:gd name="connsiteX8" fmla="*/ 78216 w 471545"/>
                    <a:gd name="connsiteY8" fmla="*/ 0 h 425939"/>
                    <a:gd name="connsiteX0" fmla="*/ 83715 w 477044"/>
                    <a:gd name="connsiteY0" fmla="*/ 0 h 425939"/>
                    <a:gd name="connsiteX1" fmla="*/ 97790 w 477044"/>
                    <a:gd name="connsiteY1" fmla="*/ 5974 h 425939"/>
                    <a:gd name="connsiteX2" fmla="*/ 393028 w 477044"/>
                    <a:gd name="connsiteY2" fmla="*/ 1657 h 425939"/>
                    <a:gd name="connsiteX3" fmla="*/ 477044 w 477044"/>
                    <a:gd name="connsiteY3" fmla="*/ 329502 h 425939"/>
                    <a:gd name="connsiteX4" fmla="*/ 379150 w 477044"/>
                    <a:gd name="connsiteY4" fmla="*/ 405629 h 425939"/>
                    <a:gd name="connsiteX5" fmla="*/ 73718 w 477044"/>
                    <a:gd name="connsiteY5" fmla="*/ 328783 h 425939"/>
                    <a:gd name="connsiteX6" fmla="*/ 29840 w 477044"/>
                    <a:gd name="connsiteY6" fmla="*/ 248407 h 425939"/>
                    <a:gd name="connsiteX7" fmla="*/ 48640 w 477044"/>
                    <a:gd name="connsiteY7" fmla="*/ 62815 h 425939"/>
                    <a:gd name="connsiteX8" fmla="*/ 83715 w 477044"/>
                    <a:gd name="connsiteY8" fmla="*/ 0 h 425939"/>
                    <a:gd name="connsiteX0" fmla="*/ 43835 w 437164"/>
                    <a:gd name="connsiteY0" fmla="*/ 0 h 420888"/>
                    <a:gd name="connsiteX1" fmla="*/ 57910 w 437164"/>
                    <a:gd name="connsiteY1" fmla="*/ 5974 h 420888"/>
                    <a:gd name="connsiteX2" fmla="*/ 353148 w 437164"/>
                    <a:gd name="connsiteY2" fmla="*/ 1657 h 420888"/>
                    <a:gd name="connsiteX3" fmla="*/ 437164 w 437164"/>
                    <a:gd name="connsiteY3" fmla="*/ 329502 h 420888"/>
                    <a:gd name="connsiteX4" fmla="*/ 339270 w 437164"/>
                    <a:gd name="connsiteY4" fmla="*/ 405629 h 420888"/>
                    <a:gd name="connsiteX5" fmla="*/ 33838 w 437164"/>
                    <a:gd name="connsiteY5" fmla="*/ 328783 h 420888"/>
                    <a:gd name="connsiteX6" fmla="*/ 8760 w 437164"/>
                    <a:gd name="connsiteY6" fmla="*/ 62815 h 420888"/>
                    <a:gd name="connsiteX7" fmla="*/ 43835 w 437164"/>
                    <a:gd name="connsiteY7" fmla="*/ 0 h 420888"/>
                    <a:gd name="connsiteX0" fmla="*/ 56373 w 449702"/>
                    <a:gd name="connsiteY0" fmla="*/ 0 h 419978"/>
                    <a:gd name="connsiteX1" fmla="*/ 70448 w 449702"/>
                    <a:gd name="connsiteY1" fmla="*/ 5974 h 419978"/>
                    <a:gd name="connsiteX2" fmla="*/ 365686 w 449702"/>
                    <a:gd name="connsiteY2" fmla="*/ 1657 h 419978"/>
                    <a:gd name="connsiteX3" fmla="*/ 449702 w 449702"/>
                    <a:gd name="connsiteY3" fmla="*/ 329502 h 419978"/>
                    <a:gd name="connsiteX4" fmla="*/ 351808 w 449702"/>
                    <a:gd name="connsiteY4" fmla="*/ 405629 h 419978"/>
                    <a:gd name="connsiteX5" fmla="*/ 46376 w 449702"/>
                    <a:gd name="connsiteY5" fmla="*/ 328783 h 419978"/>
                    <a:gd name="connsiteX6" fmla="*/ 2248 w 449702"/>
                    <a:gd name="connsiteY6" fmla="*/ 108059 h 419978"/>
                    <a:gd name="connsiteX7" fmla="*/ 56373 w 449702"/>
                    <a:gd name="connsiteY7" fmla="*/ 0 h 419978"/>
                    <a:gd name="connsiteX0" fmla="*/ 73305 w 466634"/>
                    <a:gd name="connsiteY0" fmla="*/ 0 h 419978"/>
                    <a:gd name="connsiteX1" fmla="*/ 87380 w 466634"/>
                    <a:gd name="connsiteY1" fmla="*/ 5974 h 419978"/>
                    <a:gd name="connsiteX2" fmla="*/ 382618 w 466634"/>
                    <a:gd name="connsiteY2" fmla="*/ 1657 h 419978"/>
                    <a:gd name="connsiteX3" fmla="*/ 466634 w 466634"/>
                    <a:gd name="connsiteY3" fmla="*/ 329502 h 419978"/>
                    <a:gd name="connsiteX4" fmla="*/ 368740 w 466634"/>
                    <a:gd name="connsiteY4" fmla="*/ 405629 h 419978"/>
                    <a:gd name="connsiteX5" fmla="*/ 63308 w 466634"/>
                    <a:gd name="connsiteY5" fmla="*/ 328783 h 419978"/>
                    <a:gd name="connsiteX6" fmla="*/ 19180 w 466634"/>
                    <a:gd name="connsiteY6" fmla="*/ 108059 h 419978"/>
                    <a:gd name="connsiteX7" fmla="*/ 73305 w 466634"/>
                    <a:gd name="connsiteY7" fmla="*/ 0 h 419978"/>
                    <a:gd name="connsiteX0" fmla="*/ 83888 w 477217"/>
                    <a:gd name="connsiteY0" fmla="*/ 0 h 419978"/>
                    <a:gd name="connsiteX1" fmla="*/ 97963 w 477217"/>
                    <a:gd name="connsiteY1" fmla="*/ 5974 h 419978"/>
                    <a:gd name="connsiteX2" fmla="*/ 393201 w 477217"/>
                    <a:gd name="connsiteY2" fmla="*/ 1657 h 419978"/>
                    <a:gd name="connsiteX3" fmla="*/ 477217 w 477217"/>
                    <a:gd name="connsiteY3" fmla="*/ 329502 h 419978"/>
                    <a:gd name="connsiteX4" fmla="*/ 379323 w 477217"/>
                    <a:gd name="connsiteY4" fmla="*/ 405629 h 419978"/>
                    <a:gd name="connsiteX5" fmla="*/ 73891 w 477217"/>
                    <a:gd name="connsiteY5" fmla="*/ 328783 h 419978"/>
                    <a:gd name="connsiteX6" fmla="*/ 29763 w 477217"/>
                    <a:gd name="connsiteY6" fmla="*/ 108059 h 419978"/>
                    <a:gd name="connsiteX7" fmla="*/ 83888 w 477217"/>
                    <a:gd name="connsiteY7" fmla="*/ 0 h 419978"/>
                    <a:gd name="connsiteX0" fmla="*/ 85751 w 479080"/>
                    <a:gd name="connsiteY0" fmla="*/ 0 h 419709"/>
                    <a:gd name="connsiteX1" fmla="*/ 99826 w 479080"/>
                    <a:gd name="connsiteY1" fmla="*/ 5974 h 419709"/>
                    <a:gd name="connsiteX2" fmla="*/ 395064 w 479080"/>
                    <a:gd name="connsiteY2" fmla="*/ 1657 h 419709"/>
                    <a:gd name="connsiteX3" fmla="*/ 479080 w 479080"/>
                    <a:gd name="connsiteY3" fmla="*/ 329502 h 419709"/>
                    <a:gd name="connsiteX4" fmla="*/ 381186 w 479080"/>
                    <a:gd name="connsiteY4" fmla="*/ 405629 h 419709"/>
                    <a:gd name="connsiteX5" fmla="*/ 75754 w 479080"/>
                    <a:gd name="connsiteY5" fmla="*/ 328783 h 419709"/>
                    <a:gd name="connsiteX6" fmla="*/ 29245 w 479080"/>
                    <a:gd name="connsiteY6" fmla="*/ 122346 h 419709"/>
                    <a:gd name="connsiteX7" fmla="*/ 85751 w 479080"/>
                    <a:gd name="connsiteY7" fmla="*/ 0 h 419709"/>
                    <a:gd name="connsiteX0" fmla="*/ 77289 w 470618"/>
                    <a:gd name="connsiteY0" fmla="*/ 0 h 419709"/>
                    <a:gd name="connsiteX1" fmla="*/ 91364 w 470618"/>
                    <a:gd name="connsiteY1" fmla="*/ 5974 h 419709"/>
                    <a:gd name="connsiteX2" fmla="*/ 386602 w 470618"/>
                    <a:gd name="connsiteY2" fmla="*/ 1657 h 419709"/>
                    <a:gd name="connsiteX3" fmla="*/ 470618 w 470618"/>
                    <a:gd name="connsiteY3" fmla="*/ 329502 h 419709"/>
                    <a:gd name="connsiteX4" fmla="*/ 372724 w 470618"/>
                    <a:gd name="connsiteY4" fmla="*/ 405629 h 419709"/>
                    <a:gd name="connsiteX5" fmla="*/ 67292 w 470618"/>
                    <a:gd name="connsiteY5" fmla="*/ 328783 h 419709"/>
                    <a:gd name="connsiteX6" fmla="*/ 20783 w 470618"/>
                    <a:gd name="connsiteY6" fmla="*/ 122346 h 419709"/>
                    <a:gd name="connsiteX7" fmla="*/ 77289 w 470618"/>
                    <a:gd name="connsiteY7" fmla="*/ 0 h 419709"/>
                    <a:gd name="connsiteX0" fmla="*/ 77289 w 470618"/>
                    <a:gd name="connsiteY0" fmla="*/ 0 h 426230"/>
                    <a:gd name="connsiteX1" fmla="*/ 91364 w 470618"/>
                    <a:gd name="connsiteY1" fmla="*/ 5974 h 426230"/>
                    <a:gd name="connsiteX2" fmla="*/ 386602 w 470618"/>
                    <a:gd name="connsiteY2" fmla="*/ 1657 h 426230"/>
                    <a:gd name="connsiteX3" fmla="*/ 470618 w 470618"/>
                    <a:gd name="connsiteY3" fmla="*/ 329502 h 426230"/>
                    <a:gd name="connsiteX4" fmla="*/ 372724 w 470618"/>
                    <a:gd name="connsiteY4" fmla="*/ 405629 h 426230"/>
                    <a:gd name="connsiteX5" fmla="*/ 67292 w 470618"/>
                    <a:gd name="connsiteY5" fmla="*/ 328783 h 426230"/>
                    <a:gd name="connsiteX6" fmla="*/ 20783 w 470618"/>
                    <a:gd name="connsiteY6" fmla="*/ 122346 h 426230"/>
                    <a:gd name="connsiteX7" fmla="*/ 77289 w 470618"/>
                    <a:gd name="connsiteY7" fmla="*/ 0 h 426230"/>
                    <a:gd name="connsiteX0" fmla="*/ 62894 w 456223"/>
                    <a:gd name="connsiteY0" fmla="*/ 0 h 426903"/>
                    <a:gd name="connsiteX1" fmla="*/ 76969 w 456223"/>
                    <a:gd name="connsiteY1" fmla="*/ 5974 h 426903"/>
                    <a:gd name="connsiteX2" fmla="*/ 372207 w 456223"/>
                    <a:gd name="connsiteY2" fmla="*/ 1657 h 426903"/>
                    <a:gd name="connsiteX3" fmla="*/ 456223 w 456223"/>
                    <a:gd name="connsiteY3" fmla="*/ 329502 h 426903"/>
                    <a:gd name="connsiteX4" fmla="*/ 358329 w 456223"/>
                    <a:gd name="connsiteY4" fmla="*/ 405629 h 426903"/>
                    <a:gd name="connsiteX5" fmla="*/ 40991 w 456223"/>
                    <a:gd name="connsiteY5" fmla="*/ 333351 h 426903"/>
                    <a:gd name="connsiteX6" fmla="*/ 6388 w 456223"/>
                    <a:gd name="connsiteY6" fmla="*/ 122346 h 426903"/>
                    <a:gd name="connsiteX7" fmla="*/ 62894 w 456223"/>
                    <a:gd name="connsiteY7" fmla="*/ 0 h 426903"/>
                    <a:gd name="connsiteX0" fmla="*/ 82517 w 475846"/>
                    <a:gd name="connsiteY0" fmla="*/ 0 h 426903"/>
                    <a:gd name="connsiteX1" fmla="*/ 96592 w 475846"/>
                    <a:gd name="connsiteY1" fmla="*/ 5974 h 426903"/>
                    <a:gd name="connsiteX2" fmla="*/ 391830 w 475846"/>
                    <a:gd name="connsiteY2" fmla="*/ 1657 h 426903"/>
                    <a:gd name="connsiteX3" fmla="*/ 475846 w 475846"/>
                    <a:gd name="connsiteY3" fmla="*/ 329502 h 426903"/>
                    <a:gd name="connsiteX4" fmla="*/ 377952 w 475846"/>
                    <a:gd name="connsiteY4" fmla="*/ 405629 h 426903"/>
                    <a:gd name="connsiteX5" fmla="*/ 60614 w 475846"/>
                    <a:gd name="connsiteY5" fmla="*/ 333351 h 426903"/>
                    <a:gd name="connsiteX6" fmla="*/ 26011 w 475846"/>
                    <a:gd name="connsiteY6" fmla="*/ 122346 h 426903"/>
                    <a:gd name="connsiteX7" fmla="*/ 82517 w 475846"/>
                    <a:gd name="connsiteY7" fmla="*/ 0 h 426903"/>
                    <a:gd name="connsiteX0" fmla="*/ 82517 w 482990"/>
                    <a:gd name="connsiteY0" fmla="*/ 0 h 426903"/>
                    <a:gd name="connsiteX1" fmla="*/ 96592 w 482990"/>
                    <a:gd name="connsiteY1" fmla="*/ 5974 h 426903"/>
                    <a:gd name="connsiteX2" fmla="*/ 391830 w 482990"/>
                    <a:gd name="connsiteY2" fmla="*/ 1657 h 426903"/>
                    <a:gd name="connsiteX3" fmla="*/ 482990 w 482990"/>
                    <a:gd name="connsiteY3" fmla="*/ 336355 h 426903"/>
                    <a:gd name="connsiteX4" fmla="*/ 377952 w 482990"/>
                    <a:gd name="connsiteY4" fmla="*/ 405629 h 426903"/>
                    <a:gd name="connsiteX5" fmla="*/ 60614 w 482990"/>
                    <a:gd name="connsiteY5" fmla="*/ 333351 h 426903"/>
                    <a:gd name="connsiteX6" fmla="*/ 26011 w 482990"/>
                    <a:gd name="connsiteY6" fmla="*/ 122346 h 426903"/>
                    <a:gd name="connsiteX7" fmla="*/ 82517 w 482990"/>
                    <a:gd name="connsiteY7" fmla="*/ 0 h 4269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82990" h="426903">
                      <a:moveTo>
                        <a:pt x="82517" y="0"/>
                      </a:moveTo>
                      <a:lnTo>
                        <a:pt x="96592" y="5974"/>
                      </a:lnTo>
                      <a:cubicBezTo>
                        <a:pt x="193416" y="41841"/>
                        <a:pt x="256905" y="25321"/>
                        <a:pt x="391830" y="1657"/>
                      </a:cubicBezTo>
                      <a:cubicBezTo>
                        <a:pt x="378839" y="98441"/>
                        <a:pt x="384541" y="233545"/>
                        <a:pt x="482990" y="336355"/>
                      </a:cubicBezTo>
                      <a:cubicBezTo>
                        <a:pt x="450359" y="361731"/>
                        <a:pt x="474308" y="360172"/>
                        <a:pt x="377952" y="405629"/>
                      </a:cubicBezTo>
                      <a:cubicBezTo>
                        <a:pt x="203015" y="467076"/>
                        <a:pt x="119271" y="380565"/>
                        <a:pt x="60614" y="333351"/>
                      </a:cubicBezTo>
                      <a:cubicBezTo>
                        <a:pt x="1957" y="286137"/>
                        <a:pt x="-22882" y="187041"/>
                        <a:pt x="26011" y="122346"/>
                      </a:cubicBezTo>
                      <a:cubicBezTo>
                        <a:pt x="74904" y="57651"/>
                        <a:pt x="64475" y="36020"/>
                        <a:pt x="8251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0" name="フリーフォーム: 図形 219">
                  <a:extLst>
                    <a:ext uri="{FF2B5EF4-FFF2-40B4-BE49-F238E27FC236}">
                      <a16:creationId xmlns:a16="http://schemas.microsoft.com/office/drawing/2014/main" id="{B2A73326-E33D-42EA-B429-6632BB1CA732}"/>
                    </a:ext>
                  </a:extLst>
                </p:cNvPr>
                <p:cNvSpPr/>
                <p:nvPr/>
              </p:nvSpPr>
              <p:spPr>
                <a:xfrm>
                  <a:off x="1484987" y="1970287"/>
                  <a:ext cx="360488" cy="368102"/>
                </a:xfrm>
                <a:custGeom>
                  <a:avLst/>
                  <a:gdLst>
                    <a:gd name="connsiteX0" fmla="*/ 346588 w 437748"/>
                    <a:gd name="connsiteY0" fmla="*/ 0 h 375245"/>
                    <a:gd name="connsiteX1" fmla="*/ 437748 w 437748"/>
                    <a:gd name="connsiteY1" fmla="*/ 295344 h 375245"/>
                    <a:gd name="connsiteX2" fmla="*/ 332710 w 437748"/>
                    <a:gd name="connsiteY2" fmla="*/ 356473 h 375245"/>
                    <a:gd name="connsiteX3" fmla="*/ 170892 w 437748"/>
                    <a:gd name="connsiteY3" fmla="*/ 371106 h 375245"/>
                    <a:gd name="connsiteX4" fmla="*/ 149611 w 437748"/>
                    <a:gd name="connsiteY4" fmla="*/ 365548 h 375245"/>
                    <a:gd name="connsiteX5" fmla="*/ 110345 w 437748"/>
                    <a:gd name="connsiteY5" fmla="*/ 342345 h 375245"/>
                    <a:gd name="connsiteX6" fmla="*/ 60615 w 437748"/>
                    <a:gd name="connsiteY6" fmla="*/ 300800 h 375245"/>
                    <a:gd name="connsiteX7" fmla="*/ 26012 w 437748"/>
                    <a:gd name="connsiteY7" fmla="*/ 80835 h 375245"/>
                    <a:gd name="connsiteX8" fmla="*/ 52931 w 437748"/>
                    <a:gd name="connsiteY8" fmla="*/ 37735 h 375245"/>
                    <a:gd name="connsiteX9" fmla="*/ 65354 w 437748"/>
                    <a:gd name="connsiteY9" fmla="*/ 7041 h 375245"/>
                    <a:gd name="connsiteX10" fmla="*/ 119355 w 437748"/>
                    <a:gd name="connsiteY10" fmla="*/ 19503 h 375245"/>
                    <a:gd name="connsiteX11" fmla="*/ 346588 w 437748"/>
                    <a:gd name="connsiteY11" fmla="*/ 0 h 375245"/>
                    <a:gd name="connsiteX0" fmla="*/ 294155 w 385315"/>
                    <a:gd name="connsiteY0" fmla="*/ 0 h 375245"/>
                    <a:gd name="connsiteX1" fmla="*/ 385315 w 385315"/>
                    <a:gd name="connsiteY1" fmla="*/ 295344 h 375245"/>
                    <a:gd name="connsiteX2" fmla="*/ 280277 w 385315"/>
                    <a:gd name="connsiteY2" fmla="*/ 356473 h 375245"/>
                    <a:gd name="connsiteX3" fmla="*/ 118459 w 385315"/>
                    <a:gd name="connsiteY3" fmla="*/ 371106 h 375245"/>
                    <a:gd name="connsiteX4" fmla="*/ 97178 w 385315"/>
                    <a:gd name="connsiteY4" fmla="*/ 365548 h 375245"/>
                    <a:gd name="connsiteX5" fmla="*/ 57912 w 385315"/>
                    <a:gd name="connsiteY5" fmla="*/ 342345 h 375245"/>
                    <a:gd name="connsiteX6" fmla="*/ 8182 w 385315"/>
                    <a:gd name="connsiteY6" fmla="*/ 300800 h 375245"/>
                    <a:gd name="connsiteX7" fmla="*/ 498 w 385315"/>
                    <a:gd name="connsiteY7" fmla="*/ 37735 h 375245"/>
                    <a:gd name="connsiteX8" fmla="*/ 12921 w 385315"/>
                    <a:gd name="connsiteY8" fmla="*/ 7041 h 375245"/>
                    <a:gd name="connsiteX9" fmla="*/ 66922 w 385315"/>
                    <a:gd name="connsiteY9" fmla="*/ 19503 h 375245"/>
                    <a:gd name="connsiteX10" fmla="*/ 294155 w 385315"/>
                    <a:gd name="connsiteY10" fmla="*/ 0 h 375245"/>
                    <a:gd name="connsiteX0" fmla="*/ 0 w 384817"/>
                    <a:gd name="connsiteY0" fmla="*/ 37735 h 375245"/>
                    <a:gd name="connsiteX1" fmla="*/ 12423 w 384817"/>
                    <a:gd name="connsiteY1" fmla="*/ 7041 h 375245"/>
                    <a:gd name="connsiteX2" fmla="*/ 66424 w 384817"/>
                    <a:gd name="connsiteY2" fmla="*/ 19503 h 375245"/>
                    <a:gd name="connsiteX3" fmla="*/ 293657 w 384817"/>
                    <a:gd name="connsiteY3" fmla="*/ 0 h 375245"/>
                    <a:gd name="connsiteX4" fmla="*/ 384817 w 384817"/>
                    <a:gd name="connsiteY4" fmla="*/ 295344 h 375245"/>
                    <a:gd name="connsiteX5" fmla="*/ 279779 w 384817"/>
                    <a:gd name="connsiteY5" fmla="*/ 356473 h 375245"/>
                    <a:gd name="connsiteX6" fmla="*/ 117961 w 384817"/>
                    <a:gd name="connsiteY6" fmla="*/ 371106 h 375245"/>
                    <a:gd name="connsiteX7" fmla="*/ 96680 w 384817"/>
                    <a:gd name="connsiteY7" fmla="*/ 365548 h 375245"/>
                    <a:gd name="connsiteX8" fmla="*/ 57414 w 384817"/>
                    <a:gd name="connsiteY8" fmla="*/ 342345 h 375245"/>
                    <a:gd name="connsiteX9" fmla="*/ 7684 w 384817"/>
                    <a:gd name="connsiteY9" fmla="*/ 300800 h 375245"/>
                    <a:gd name="connsiteX10" fmla="*/ 91440 w 384817"/>
                    <a:gd name="connsiteY10" fmla="*/ 129175 h 375245"/>
                    <a:gd name="connsiteX0" fmla="*/ 0 w 384817"/>
                    <a:gd name="connsiteY0" fmla="*/ 37735 h 375245"/>
                    <a:gd name="connsiteX1" fmla="*/ 12423 w 384817"/>
                    <a:gd name="connsiteY1" fmla="*/ 7041 h 375245"/>
                    <a:gd name="connsiteX2" fmla="*/ 66424 w 384817"/>
                    <a:gd name="connsiteY2" fmla="*/ 19503 h 375245"/>
                    <a:gd name="connsiteX3" fmla="*/ 293657 w 384817"/>
                    <a:gd name="connsiteY3" fmla="*/ 0 h 375245"/>
                    <a:gd name="connsiteX4" fmla="*/ 384817 w 384817"/>
                    <a:gd name="connsiteY4" fmla="*/ 295344 h 375245"/>
                    <a:gd name="connsiteX5" fmla="*/ 279779 w 384817"/>
                    <a:gd name="connsiteY5" fmla="*/ 356473 h 375245"/>
                    <a:gd name="connsiteX6" fmla="*/ 117961 w 384817"/>
                    <a:gd name="connsiteY6" fmla="*/ 371106 h 375245"/>
                    <a:gd name="connsiteX7" fmla="*/ 96680 w 384817"/>
                    <a:gd name="connsiteY7" fmla="*/ 365548 h 375245"/>
                    <a:gd name="connsiteX8" fmla="*/ 57414 w 384817"/>
                    <a:gd name="connsiteY8" fmla="*/ 342345 h 375245"/>
                    <a:gd name="connsiteX9" fmla="*/ 7684 w 384817"/>
                    <a:gd name="connsiteY9" fmla="*/ 300800 h 375245"/>
                    <a:gd name="connsiteX0" fmla="*/ 4739 w 377133"/>
                    <a:gd name="connsiteY0" fmla="*/ 7041 h 375245"/>
                    <a:gd name="connsiteX1" fmla="*/ 58740 w 377133"/>
                    <a:gd name="connsiteY1" fmla="*/ 19503 h 375245"/>
                    <a:gd name="connsiteX2" fmla="*/ 285973 w 377133"/>
                    <a:gd name="connsiteY2" fmla="*/ 0 h 375245"/>
                    <a:gd name="connsiteX3" fmla="*/ 377133 w 377133"/>
                    <a:gd name="connsiteY3" fmla="*/ 295344 h 375245"/>
                    <a:gd name="connsiteX4" fmla="*/ 272095 w 377133"/>
                    <a:gd name="connsiteY4" fmla="*/ 356473 h 375245"/>
                    <a:gd name="connsiteX5" fmla="*/ 110277 w 377133"/>
                    <a:gd name="connsiteY5" fmla="*/ 371106 h 375245"/>
                    <a:gd name="connsiteX6" fmla="*/ 88996 w 377133"/>
                    <a:gd name="connsiteY6" fmla="*/ 365548 h 375245"/>
                    <a:gd name="connsiteX7" fmla="*/ 49730 w 377133"/>
                    <a:gd name="connsiteY7" fmla="*/ 342345 h 375245"/>
                    <a:gd name="connsiteX8" fmla="*/ 0 w 377133"/>
                    <a:gd name="connsiteY8" fmla="*/ 300800 h 375245"/>
                    <a:gd name="connsiteX0" fmla="*/ 0 w 372394"/>
                    <a:gd name="connsiteY0" fmla="*/ 7041 h 375245"/>
                    <a:gd name="connsiteX1" fmla="*/ 54001 w 372394"/>
                    <a:gd name="connsiteY1" fmla="*/ 19503 h 375245"/>
                    <a:gd name="connsiteX2" fmla="*/ 281234 w 372394"/>
                    <a:gd name="connsiteY2" fmla="*/ 0 h 375245"/>
                    <a:gd name="connsiteX3" fmla="*/ 372394 w 372394"/>
                    <a:gd name="connsiteY3" fmla="*/ 295344 h 375245"/>
                    <a:gd name="connsiteX4" fmla="*/ 267356 w 372394"/>
                    <a:gd name="connsiteY4" fmla="*/ 356473 h 375245"/>
                    <a:gd name="connsiteX5" fmla="*/ 105538 w 372394"/>
                    <a:gd name="connsiteY5" fmla="*/ 371106 h 375245"/>
                    <a:gd name="connsiteX6" fmla="*/ 84257 w 372394"/>
                    <a:gd name="connsiteY6" fmla="*/ 365548 h 375245"/>
                    <a:gd name="connsiteX7" fmla="*/ 44991 w 372394"/>
                    <a:gd name="connsiteY7" fmla="*/ 342345 h 375245"/>
                    <a:gd name="connsiteX0" fmla="*/ 0 w 372394"/>
                    <a:gd name="connsiteY0" fmla="*/ 7041 h 375245"/>
                    <a:gd name="connsiteX1" fmla="*/ 54001 w 372394"/>
                    <a:gd name="connsiteY1" fmla="*/ 19503 h 375245"/>
                    <a:gd name="connsiteX2" fmla="*/ 281234 w 372394"/>
                    <a:gd name="connsiteY2" fmla="*/ 0 h 375245"/>
                    <a:gd name="connsiteX3" fmla="*/ 372394 w 372394"/>
                    <a:gd name="connsiteY3" fmla="*/ 295344 h 375245"/>
                    <a:gd name="connsiteX4" fmla="*/ 267356 w 372394"/>
                    <a:gd name="connsiteY4" fmla="*/ 356473 h 375245"/>
                    <a:gd name="connsiteX5" fmla="*/ 105538 w 372394"/>
                    <a:gd name="connsiteY5" fmla="*/ 371106 h 375245"/>
                    <a:gd name="connsiteX6" fmla="*/ 84257 w 372394"/>
                    <a:gd name="connsiteY6" fmla="*/ 365548 h 375245"/>
                    <a:gd name="connsiteX0" fmla="*/ 0 w 360488"/>
                    <a:gd name="connsiteY0" fmla="*/ 7041 h 375245"/>
                    <a:gd name="connsiteX1" fmla="*/ 54001 w 360488"/>
                    <a:gd name="connsiteY1" fmla="*/ 19503 h 375245"/>
                    <a:gd name="connsiteX2" fmla="*/ 281234 w 360488"/>
                    <a:gd name="connsiteY2" fmla="*/ 0 h 375245"/>
                    <a:gd name="connsiteX3" fmla="*/ 360488 w 360488"/>
                    <a:gd name="connsiteY3" fmla="*/ 300198 h 375245"/>
                    <a:gd name="connsiteX4" fmla="*/ 267356 w 360488"/>
                    <a:gd name="connsiteY4" fmla="*/ 356473 h 375245"/>
                    <a:gd name="connsiteX5" fmla="*/ 105538 w 360488"/>
                    <a:gd name="connsiteY5" fmla="*/ 371106 h 375245"/>
                    <a:gd name="connsiteX6" fmla="*/ 84257 w 360488"/>
                    <a:gd name="connsiteY6" fmla="*/ 365548 h 375245"/>
                    <a:gd name="connsiteX0" fmla="*/ 0 w 360488"/>
                    <a:gd name="connsiteY0" fmla="*/ 7041 h 375245"/>
                    <a:gd name="connsiteX1" fmla="*/ 54001 w 360488"/>
                    <a:gd name="connsiteY1" fmla="*/ 19503 h 375245"/>
                    <a:gd name="connsiteX2" fmla="*/ 281234 w 360488"/>
                    <a:gd name="connsiteY2" fmla="*/ 0 h 375245"/>
                    <a:gd name="connsiteX3" fmla="*/ 360488 w 360488"/>
                    <a:gd name="connsiteY3" fmla="*/ 300198 h 375245"/>
                    <a:gd name="connsiteX4" fmla="*/ 267356 w 360488"/>
                    <a:gd name="connsiteY4" fmla="*/ 356473 h 375245"/>
                    <a:gd name="connsiteX5" fmla="*/ 105538 w 360488"/>
                    <a:gd name="connsiteY5" fmla="*/ 371106 h 375245"/>
                    <a:gd name="connsiteX6" fmla="*/ 84257 w 360488"/>
                    <a:gd name="connsiteY6" fmla="*/ 365548 h 3752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60488" h="375245">
                      <a:moveTo>
                        <a:pt x="0" y="7041"/>
                      </a:moveTo>
                      <a:lnTo>
                        <a:pt x="54001" y="19503"/>
                      </a:lnTo>
                      <a:cubicBezTo>
                        <a:pt x="119029" y="27777"/>
                        <a:pt x="180040" y="15661"/>
                        <a:pt x="281234" y="0"/>
                      </a:cubicBezTo>
                      <a:cubicBezTo>
                        <a:pt x="268243" y="85404"/>
                        <a:pt x="269182" y="192485"/>
                        <a:pt x="360488" y="300198"/>
                      </a:cubicBezTo>
                      <a:cubicBezTo>
                        <a:pt x="327857" y="322590"/>
                        <a:pt x="363712" y="316360"/>
                        <a:pt x="267356" y="356473"/>
                      </a:cubicBezTo>
                      <a:cubicBezTo>
                        <a:pt x="201755" y="376806"/>
                        <a:pt x="148977" y="378779"/>
                        <a:pt x="105538" y="371106"/>
                      </a:cubicBezTo>
                      <a:lnTo>
                        <a:pt x="84257" y="365548"/>
                      </a:lnTo>
                    </a:path>
                  </a:pathLst>
                </a:custGeom>
                <a:noFill/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1" name="フリーフォーム: 図形 220">
                  <a:extLst>
                    <a:ext uri="{FF2B5EF4-FFF2-40B4-BE49-F238E27FC236}">
                      <a16:creationId xmlns:a16="http://schemas.microsoft.com/office/drawing/2014/main" id="{D7436570-62B0-4ED7-867B-158DDA1F54A4}"/>
                    </a:ext>
                  </a:extLst>
                </p:cNvPr>
                <p:cNvSpPr/>
                <p:nvPr/>
              </p:nvSpPr>
              <p:spPr>
                <a:xfrm rot="4790864">
                  <a:off x="1614261" y="2127223"/>
                  <a:ext cx="54676" cy="259829"/>
                </a:xfrm>
                <a:custGeom>
                  <a:avLst/>
                  <a:gdLst>
                    <a:gd name="connsiteX0" fmla="*/ 40431 w 85860"/>
                    <a:gd name="connsiteY0" fmla="*/ 0 h 288131"/>
                    <a:gd name="connsiteX1" fmla="*/ 45429 w 85860"/>
                    <a:gd name="connsiteY1" fmla="*/ 0 h 288131"/>
                    <a:gd name="connsiteX2" fmla="*/ 85860 w 85860"/>
                    <a:gd name="connsiteY2" fmla="*/ 288131 h 288131"/>
                    <a:gd name="connsiteX3" fmla="*/ 0 w 85860"/>
                    <a:gd name="connsiteY3" fmla="*/ 288131 h 288131"/>
                    <a:gd name="connsiteX0" fmla="*/ 85860 w 177300"/>
                    <a:gd name="connsiteY0" fmla="*/ 288131 h 379571"/>
                    <a:gd name="connsiteX1" fmla="*/ 0 w 177300"/>
                    <a:gd name="connsiteY1" fmla="*/ 288131 h 379571"/>
                    <a:gd name="connsiteX2" fmla="*/ 40431 w 177300"/>
                    <a:gd name="connsiteY2" fmla="*/ 0 h 379571"/>
                    <a:gd name="connsiteX3" fmla="*/ 45429 w 177300"/>
                    <a:gd name="connsiteY3" fmla="*/ 0 h 379571"/>
                    <a:gd name="connsiteX4" fmla="*/ 177300 w 177300"/>
                    <a:gd name="connsiteY4" fmla="*/ 379571 h 379571"/>
                    <a:gd name="connsiteX0" fmla="*/ 0 w 177300"/>
                    <a:gd name="connsiteY0" fmla="*/ 288131 h 379571"/>
                    <a:gd name="connsiteX1" fmla="*/ 40431 w 177300"/>
                    <a:gd name="connsiteY1" fmla="*/ 0 h 379571"/>
                    <a:gd name="connsiteX2" fmla="*/ 45429 w 177300"/>
                    <a:gd name="connsiteY2" fmla="*/ 0 h 379571"/>
                    <a:gd name="connsiteX3" fmla="*/ 177300 w 177300"/>
                    <a:gd name="connsiteY3" fmla="*/ 379571 h 379571"/>
                    <a:gd name="connsiteX0" fmla="*/ 0 w 63000"/>
                    <a:gd name="connsiteY0" fmla="*/ 288131 h 289084"/>
                    <a:gd name="connsiteX1" fmla="*/ 40431 w 63000"/>
                    <a:gd name="connsiteY1" fmla="*/ 0 h 289084"/>
                    <a:gd name="connsiteX2" fmla="*/ 45429 w 63000"/>
                    <a:gd name="connsiteY2" fmla="*/ 0 h 289084"/>
                    <a:gd name="connsiteX3" fmla="*/ 63000 w 63000"/>
                    <a:gd name="connsiteY3" fmla="*/ 289084 h 289084"/>
                    <a:gd name="connsiteX0" fmla="*/ 0 w 53369"/>
                    <a:gd name="connsiteY0" fmla="*/ 320113 h 320114"/>
                    <a:gd name="connsiteX1" fmla="*/ 30800 w 53369"/>
                    <a:gd name="connsiteY1" fmla="*/ 0 h 320114"/>
                    <a:gd name="connsiteX2" fmla="*/ 35798 w 53369"/>
                    <a:gd name="connsiteY2" fmla="*/ 0 h 320114"/>
                    <a:gd name="connsiteX3" fmla="*/ 53369 w 53369"/>
                    <a:gd name="connsiteY3" fmla="*/ 289084 h 3201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3369" h="320114">
                      <a:moveTo>
                        <a:pt x="0" y="320113"/>
                      </a:moveTo>
                      <a:lnTo>
                        <a:pt x="30800" y="0"/>
                      </a:lnTo>
                      <a:lnTo>
                        <a:pt x="35798" y="0"/>
                      </a:lnTo>
                      <a:cubicBezTo>
                        <a:pt x="49275" y="96044"/>
                        <a:pt x="53369" y="289084"/>
                        <a:pt x="53369" y="289084"/>
                      </a:cubicBezTo>
                    </a:path>
                  </a:pathLst>
                </a:custGeom>
                <a:noFill/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2" name="フリーフォーム: 図形 221">
                  <a:extLst>
                    <a:ext uri="{FF2B5EF4-FFF2-40B4-BE49-F238E27FC236}">
                      <a16:creationId xmlns:a16="http://schemas.microsoft.com/office/drawing/2014/main" id="{C9767DA9-C70A-4620-844F-4833BE985E8C}"/>
                    </a:ext>
                  </a:extLst>
                </p:cNvPr>
                <p:cNvSpPr/>
                <p:nvPr/>
              </p:nvSpPr>
              <p:spPr>
                <a:xfrm rot="16019154" flipV="1">
                  <a:off x="1557111" y="1924817"/>
                  <a:ext cx="54676" cy="259829"/>
                </a:xfrm>
                <a:custGeom>
                  <a:avLst/>
                  <a:gdLst>
                    <a:gd name="connsiteX0" fmla="*/ 40431 w 85860"/>
                    <a:gd name="connsiteY0" fmla="*/ 0 h 288131"/>
                    <a:gd name="connsiteX1" fmla="*/ 45429 w 85860"/>
                    <a:gd name="connsiteY1" fmla="*/ 0 h 288131"/>
                    <a:gd name="connsiteX2" fmla="*/ 85860 w 85860"/>
                    <a:gd name="connsiteY2" fmla="*/ 288131 h 288131"/>
                    <a:gd name="connsiteX3" fmla="*/ 0 w 85860"/>
                    <a:gd name="connsiteY3" fmla="*/ 288131 h 288131"/>
                    <a:gd name="connsiteX0" fmla="*/ 85860 w 177300"/>
                    <a:gd name="connsiteY0" fmla="*/ 288131 h 379571"/>
                    <a:gd name="connsiteX1" fmla="*/ 0 w 177300"/>
                    <a:gd name="connsiteY1" fmla="*/ 288131 h 379571"/>
                    <a:gd name="connsiteX2" fmla="*/ 40431 w 177300"/>
                    <a:gd name="connsiteY2" fmla="*/ 0 h 379571"/>
                    <a:gd name="connsiteX3" fmla="*/ 45429 w 177300"/>
                    <a:gd name="connsiteY3" fmla="*/ 0 h 379571"/>
                    <a:gd name="connsiteX4" fmla="*/ 177300 w 177300"/>
                    <a:gd name="connsiteY4" fmla="*/ 379571 h 379571"/>
                    <a:gd name="connsiteX0" fmla="*/ 0 w 177300"/>
                    <a:gd name="connsiteY0" fmla="*/ 288131 h 379571"/>
                    <a:gd name="connsiteX1" fmla="*/ 40431 w 177300"/>
                    <a:gd name="connsiteY1" fmla="*/ 0 h 379571"/>
                    <a:gd name="connsiteX2" fmla="*/ 45429 w 177300"/>
                    <a:gd name="connsiteY2" fmla="*/ 0 h 379571"/>
                    <a:gd name="connsiteX3" fmla="*/ 177300 w 177300"/>
                    <a:gd name="connsiteY3" fmla="*/ 379571 h 379571"/>
                    <a:gd name="connsiteX0" fmla="*/ 0 w 63000"/>
                    <a:gd name="connsiteY0" fmla="*/ 288131 h 289084"/>
                    <a:gd name="connsiteX1" fmla="*/ 40431 w 63000"/>
                    <a:gd name="connsiteY1" fmla="*/ 0 h 289084"/>
                    <a:gd name="connsiteX2" fmla="*/ 45429 w 63000"/>
                    <a:gd name="connsiteY2" fmla="*/ 0 h 289084"/>
                    <a:gd name="connsiteX3" fmla="*/ 63000 w 63000"/>
                    <a:gd name="connsiteY3" fmla="*/ 289084 h 289084"/>
                    <a:gd name="connsiteX0" fmla="*/ 0 w 53369"/>
                    <a:gd name="connsiteY0" fmla="*/ 320113 h 320114"/>
                    <a:gd name="connsiteX1" fmla="*/ 30800 w 53369"/>
                    <a:gd name="connsiteY1" fmla="*/ 0 h 320114"/>
                    <a:gd name="connsiteX2" fmla="*/ 35798 w 53369"/>
                    <a:gd name="connsiteY2" fmla="*/ 0 h 320114"/>
                    <a:gd name="connsiteX3" fmla="*/ 53369 w 53369"/>
                    <a:gd name="connsiteY3" fmla="*/ 289084 h 3201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3369" h="320114">
                      <a:moveTo>
                        <a:pt x="0" y="320113"/>
                      </a:moveTo>
                      <a:lnTo>
                        <a:pt x="30800" y="0"/>
                      </a:lnTo>
                      <a:lnTo>
                        <a:pt x="35798" y="0"/>
                      </a:lnTo>
                      <a:cubicBezTo>
                        <a:pt x="49275" y="96044"/>
                        <a:pt x="53369" y="289084"/>
                        <a:pt x="53369" y="289084"/>
                      </a:cubicBezTo>
                    </a:path>
                  </a:pathLst>
                </a:custGeom>
                <a:noFill/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23" name="フリーフォーム: 図形 222">
              <a:extLst>
                <a:ext uri="{FF2B5EF4-FFF2-40B4-BE49-F238E27FC236}">
                  <a16:creationId xmlns:a16="http://schemas.microsoft.com/office/drawing/2014/main" id="{7D152097-D7C9-4BA3-BF7B-0F2C7DAB7D02}"/>
                </a:ext>
              </a:extLst>
            </p:cNvPr>
            <p:cNvSpPr/>
            <p:nvPr/>
          </p:nvSpPr>
          <p:spPr>
            <a:xfrm rot="900000" flipH="1">
              <a:off x="5072567" y="1716403"/>
              <a:ext cx="206460" cy="373927"/>
            </a:xfrm>
            <a:custGeom>
              <a:avLst/>
              <a:gdLst>
                <a:gd name="connsiteX0" fmla="*/ 109805 w 188990"/>
                <a:gd name="connsiteY0" fmla="*/ 0 h 342286"/>
                <a:gd name="connsiteX1" fmla="*/ 0 w 188990"/>
                <a:gd name="connsiteY1" fmla="*/ 171143 h 342286"/>
                <a:gd name="connsiteX2" fmla="*/ 109805 w 188990"/>
                <a:gd name="connsiteY2" fmla="*/ 342286 h 342286"/>
                <a:gd name="connsiteX3" fmla="*/ 111831 w 188990"/>
                <a:gd name="connsiteY3" fmla="*/ 341648 h 342286"/>
                <a:gd name="connsiteX4" fmla="*/ 188990 w 188990"/>
                <a:gd name="connsiteY4" fmla="*/ 53688 h 342286"/>
                <a:gd name="connsiteX5" fmla="*/ 187449 w 188990"/>
                <a:gd name="connsiteY5" fmla="*/ 50126 h 342286"/>
                <a:gd name="connsiteX6" fmla="*/ 109805 w 188990"/>
                <a:gd name="connsiteY6" fmla="*/ 0 h 342286"/>
                <a:gd name="connsiteX0" fmla="*/ 109805 w 188990"/>
                <a:gd name="connsiteY0" fmla="*/ 0 h 342286"/>
                <a:gd name="connsiteX1" fmla="*/ 0 w 188990"/>
                <a:gd name="connsiteY1" fmla="*/ 171143 h 342286"/>
                <a:gd name="connsiteX2" fmla="*/ 109805 w 188990"/>
                <a:gd name="connsiteY2" fmla="*/ 342286 h 342286"/>
                <a:gd name="connsiteX3" fmla="*/ 111831 w 188990"/>
                <a:gd name="connsiteY3" fmla="*/ 341648 h 342286"/>
                <a:gd name="connsiteX4" fmla="*/ 178321 w 188990"/>
                <a:gd name="connsiteY4" fmla="*/ 93383 h 342286"/>
                <a:gd name="connsiteX5" fmla="*/ 188990 w 188990"/>
                <a:gd name="connsiteY5" fmla="*/ 53688 h 342286"/>
                <a:gd name="connsiteX6" fmla="*/ 187449 w 188990"/>
                <a:gd name="connsiteY6" fmla="*/ 50126 h 342286"/>
                <a:gd name="connsiteX7" fmla="*/ 109805 w 188990"/>
                <a:gd name="connsiteY7" fmla="*/ 0 h 342286"/>
                <a:gd name="connsiteX0" fmla="*/ 178321 w 269761"/>
                <a:gd name="connsiteY0" fmla="*/ 93383 h 342286"/>
                <a:gd name="connsiteX1" fmla="*/ 188990 w 269761"/>
                <a:gd name="connsiteY1" fmla="*/ 53688 h 342286"/>
                <a:gd name="connsiteX2" fmla="*/ 187449 w 269761"/>
                <a:gd name="connsiteY2" fmla="*/ 50126 h 342286"/>
                <a:gd name="connsiteX3" fmla="*/ 109805 w 269761"/>
                <a:gd name="connsiteY3" fmla="*/ 0 h 342286"/>
                <a:gd name="connsiteX4" fmla="*/ 0 w 269761"/>
                <a:gd name="connsiteY4" fmla="*/ 171143 h 342286"/>
                <a:gd name="connsiteX5" fmla="*/ 109805 w 269761"/>
                <a:gd name="connsiteY5" fmla="*/ 342286 h 342286"/>
                <a:gd name="connsiteX6" fmla="*/ 111831 w 269761"/>
                <a:gd name="connsiteY6" fmla="*/ 341648 h 342286"/>
                <a:gd name="connsiteX7" fmla="*/ 269761 w 269761"/>
                <a:gd name="connsiteY7" fmla="*/ 184823 h 342286"/>
                <a:gd name="connsiteX0" fmla="*/ 188990 w 269761"/>
                <a:gd name="connsiteY0" fmla="*/ 53688 h 342286"/>
                <a:gd name="connsiteX1" fmla="*/ 187449 w 269761"/>
                <a:gd name="connsiteY1" fmla="*/ 50126 h 342286"/>
                <a:gd name="connsiteX2" fmla="*/ 109805 w 269761"/>
                <a:gd name="connsiteY2" fmla="*/ 0 h 342286"/>
                <a:gd name="connsiteX3" fmla="*/ 0 w 269761"/>
                <a:gd name="connsiteY3" fmla="*/ 171143 h 342286"/>
                <a:gd name="connsiteX4" fmla="*/ 109805 w 269761"/>
                <a:gd name="connsiteY4" fmla="*/ 342286 h 342286"/>
                <a:gd name="connsiteX5" fmla="*/ 111831 w 269761"/>
                <a:gd name="connsiteY5" fmla="*/ 341648 h 342286"/>
                <a:gd name="connsiteX6" fmla="*/ 269761 w 269761"/>
                <a:gd name="connsiteY6" fmla="*/ 184823 h 342286"/>
                <a:gd name="connsiteX0" fmla="*/ 188990 w 188990"/>
                <a:gd name="connsiteY0" fmla="*/ 53688 h 342286"/>
                <a:gd name="connsiteX1" fmla="*/ 187449 w 188990"/>
                <a:gd name="connsiteY1" fmla="*/ 50126 h 342286"/>
                <a:gd name="connsiteX2" fmla="*/ 109805 w 188990"/>
                <a:gd name="connsiteY2" fmla="*/ 0 h 342286"/>
                <a:gd name="connsiteX3" fmla="*/ 0 w 188990"/>
                <a:gd name="connsiteY3" fmla="*/ 171143 h 342286"/>
                <a:gd name="connsiteX4" fmla="*/ 109805 w 188990"/>
                <a:gd name="connsiteY4" fmla="*/ 342286 h 342286"/>
                <a:gd name="connsiteX5" fmla="*/ 111831 w 188990"/>
                <a:gd name="connsiteY5" fmla="*/ 341648 h 342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8990" h="342286">
                  <a:moveTo>
                    <a:pt x="188990" y="53688"/>
                  </a:moveTo>
                  <a:lnTo>
                    <a:pt x="187449" y="50126"/>
                  </a:lnTo>
                  <a:cubicBezTo>
                    <a:pt x="167578" y="19156"/>
                    <a:pt x="140127" y="0"/>
                    <a:pt x="109805" y="0"/>
                  </a:cubicBezTo>
                  <a:cubicBezTo>
                    <a:pt x="49161" y="0"/>
                    <a:pt x="0" y="76623"/>
                    <a:pt x="0" y="171143"/>
                  </a:cubicBezTo>
                  <a:cubicBezTo>
                    <a:pt x="0" y="265663"/>
                    <a:pt x="49161" y="342286"/>
                    <a:pt x="109805" y="342286"/>
                  </a:cubicBezTo>
                  <a:lnTo>
                    <a:pt x="111831" y="341648"/>
                  </a:lnTo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24" name="フリーフォーム: 図形 223">
              <a:extLst>
                <a:ext uri="{FF2B5EF4-FFF2-40B4-BE49-F238E27FC236}">
                  <a16:creationId xmlns:a16="http://schemas.microsoft.com/office/drawing/2014/main" id="{E66DC6CD-9EBC-4624-813C-063160BE8BB2}"/>
                </a:ext>
              </a:extLst>
            </p:cNvPr>
            <p:cNvSpPr/>
            <p:nvPr/>
          </p:nvSpPr>
          <p:spPr>
            <a:xfrm rot="900000" flipH="1">
              <a:off x="5092452" y="1778487"/>
              <a:ext cx="143551" cy="243555"/>
            </a:xfrm>
            <a:custGeom>
              <a:avLst/>
              <a:gdLst>
                <a:gd name="connsiteX0" fmla="*/ 70049 w 131404"/>
                <a:gd name="connsiteY0" fmla="*/ 0 h 222946"/>
                <a:gd name="connsiteX1" fmla="*/ 0 w 131404"/>
                <a:gd name="connsiteY1" fmla="*/ 111473 h 222946"/>
                <a:gd name="connsiteX2" fmla="*/ 70049 w 131404"/>
                <a:gd name="connsiteY2" fmla="*/ 222946 h 222946"/>
                <a:gd name="connsiteX3" fmla="*/ 89572 w 131404"/>
                <a:gd name="connsiteY3" fmla="*/ 216674 h 222946"/>
                <a:gd name="connsiteX4" fmla="*/ 131404 w 131404"/>
                <a:gd name="connsiteY4" fmla="*/ 60555 h 222946"/>
                <a:gd name="connsiteX5" fmla="*/ 119581 w 131404"/>
                <a:gd name="connsiteY5" fmla="*/ 32650 h 222946"/>
                <a:gd name="connsiteX6" fmla="*/ 70049 w 131404"/>
                <a:gd name="connsiteY6" fmla="*/ 0 h 222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1404" h="222946">
                  <a:moveTo>
                    <a:pt x="70049" y="0"/>
                  </a:moveTo>
                  <a:cubicBezTo>
                    <a:pt x="31362" y="0"/>
                    <a:pt x="0" y="49908"/>
                    <a:pt x="0" y="111473"/>
                  </a:cubicBezTo>
                  <a:cubicBezTo>
                    <a:pt x="0" y="173038"/>
                    <a:pt x="31362" y="222946"/>
                    <a:pt x="70049" y="222946"/>
                  </a:cubicBezTo>
                  <a:lnTo>
                    <a:pt x="89572" y="216674"/>
                  </a:lnTo>
                  <a:lnTo>
                    <a:pt x="131404" y="60555"/>
                  </a:lnTo>
                  <a:lnTo>
                    <a:pt x="119581" y="32650"/>
                  </a:lnTo>
                  <a:cubicBezTo>
                    <a:pt x="106905" y="12477"/>
                    <a:pt x="89392" y="0"/>
                    <a:pt x="70049" y="0"/>
                  </a:cubicBezTo>
                  <a:close/>
                </a:path>
              </a:pathLst>
            </a:custGeom>
            <a:solidFill>
              <a:srgbClr val="FF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72" name="フリーフォーム: 図形 271">
              <a:extLst>
                <a:ext uri="{FF2B5EF4-FFF2-40B4-BE49-F238E27FC236}">
                  <a16:creationId xmlns:a16="http://schemas.microsoft.com/office/drawing/2014/main" id="{5DA79FAC-ECE8-4498-87C7-BF5B124075AE}"/>
                </a:ext>
              </a:extLst>
            </p:cNvPr>
            <p:cNvSpPr/>
            <p:nvPr/>
          </p:nvSpPr>
          <p:spPr>
            <a:xfrm rot="15300000">
              <a:off x="4632798" y="1692712"/>
              <a:ext cx="137625" cy="147071"/>
            </a:xfrm>
            <a:custGeom>
              <a:avLst/>
              <a:gdLst>
                <a:gd name="connsiteX0" fmla="*/ 100347 w 285750"/>
                <a:gd name="connsiteY0" fmla="*/ 0 h 305363"/>
                <a:gd name="connsiteX1" fmla="*/ 185403 w 285750"/>
                <a:gd name="connsiteY1" fmla="*/ 0 h 305363"/>
                <a:gd name="connsiteX2" fmla="*/ 285750 w 285750"/>
                <a:gd name="connsiteY2" fmla="*/ 305363 h 305363"/>
                <a:gd name="connsiteX3" fmla="*/ 223218 w 285750"/>
                <a:gd name="connsiteY3" fmla="*/ 305363 h 305363"/>
                <a:gd name="connsiteX4" fmla="*/ 142875 w 285750"/>
                <a:gd name="connsiteY4" fmla="*/ 60058 h 305363"/>
                <a:gd name="connsiteX5" fmla="*/ 62532 w 285750"/>
                <a:gd name="connsiteY5" fmla="*/ 305363 h 305363"/>
                <a:gd name="connsiteX6" fmla="*/ 0 w 285750"/>
                <a:gd name="connsiteY6" fmla="*/ 305363 h 305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0" h="305363">
                  <a:moveTo>
                    <a:pt x="100347" y="0"/>
                  </a:moveTo>
                  <a:lnTo>
                    <a:pt x="185403" y="0"/>
                  </a:lnTo>
                  <a:lnTo>
                    <a:pt x="285750" y="305363"/>
                  </a:lnTo>
                  <a:lnTo>
                    <a:pt x="223218" y="305363"/>
                  </a:lnTo>
                  <a:lnTo>
                    <a:pt x="142875" y="60058"/>
                  </a:lnTo>
                  <a:lnTo>
                    <a:pt x="62532" y="305363"/>
                  </a:lnTo>
                  <a:lnTo>
                    <a:pt x="0" y="305363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8240E927-58D9-4B74-96AA-DE2AE69A755B}"/>
              </a:ext>
            </a:extLst>
          </p:cNvPr>
          <p:cNvGrpSpPr/>
          <p:nvPr/>
        </p:nvGrpSpPr>
        <p:grpSpPr>
          <a:xfrm>
            <a:off x="7333791" y="1164593"/>
            <a:ext cx="1210806" cy="2367679"/>
            <a:chOff x="7333791" y="1164593"/>
            <a:chExt cx="1210806" cy="2367679"/>
          </a:xfrm>
        </p:grpSpPr>
        <p:grpSp>
          <p:nvGrpSpPr>
            <p:cNvPr id="232" name="グループ化 231">
              <a:extLst>
                <a:ext uri="{FF2B5EF4-FFF2-40B4-BE49-F238E27FC236}">
                  <a16:creationId xmlns:a16="http://schemas.microsoft.com/office/drawing/2014/main" id="{61562B90-0EAB-4A62-9CF0-53CDA3A7D9A8}"/>
                </a:ext>
              </a:extLst>
            </p:cNvPr>
            <p:cNvGrpSpPr/>
            <p:nvPr/>
          </p:nvGrpSpPr>
          <p:grpSpPr>
            <a:xfrm>
              <a:off x="7333791" y="2193768"/>
              <a:ext cx="687387" cy="1038389"/>
              <a:chOff x="7333791" y="2193768"/>
              <a:chExt cx="687387" cy="1038389"/>
            </a:xfrm>
          </p:grpSpPr>
          <p:grpSp>
            <p:nvGrpSpPr>
              <p:cNvPr id="233" name="グループ化 232">
                <a:extLst>
                  <a:ext uri="{FF2B5EF4-FFF2-40B4-BE49-F238E27FC236}">
                    <a16:creationId xmlns:a16="http://schemas.microsoft.com/office/drawing/2014/main" id="{4149F22A-CE3D-4495-B9F2-61BE273E7EE7}"/>
                  </a:ext>
                </a:extLst>
              </p:cNvPr>
              <p:cNvGrpSpPr/>
              <p:nvPr/>
            </p:nvGrpSpPr>
            <p:grpSpPr>
              <a:xfrm rot="19896210">
                <a:off x="7411547" y="2193768"/>
                <a:ext cx="329329" cy="1038389"/>
                <a:chOff x="2919280" y="5114136"/>
                <a:chExt cx="408367" cy="1287599"/>
              </a:xfrm>
            </p:grpSpPr>
            <p:sp>
              <p:nvSpPr>
                <p:cNvPr id="247" name="フリーフォーム: 図形 246">
                  <a:extLst>
                    <a:ext uri="{FF2B5EF4-FFF2-40B4-BE49-F238E27FC236}">
                      <a16:creationId xmlns:a16="http://schemas.microsoft.com/office/drawing/2014/main" id="{B8ABB875-B7DB-4292-ADEC-A84E344E64E7}"/>
                    </a:ext>
                  </a:extLst>
                </p:cNvPr>
                <p:cNvSpPr/>
                <p:nvPr/>
              </p:nvSpPr>
              <p:spPr>
                <a:xfrm>
                  <a:off x="2920657" y="5233530"/>
                  <a:ext cx="335509" cy="1168205"/>
                </a:xfrm>
                <a:custGeom>
                  <a:avLst/>
                  <a:gdLst>
                    <a:gd name="connsiteX0" fmla="*/ 43820 w 335509"/>
                    <a:gd name="connsiteY0" fmla="*/ 0 h 1168205"/>
                    <a:gd name="connsiteX1" fmla="*/ 291689 w 335509"/>
                    <a:gd name="connsiteY1" fmla="*/ 0 h 1168205"/>
                    <a:gd name="connsiteX2" fmla="*/ 335509 w 335509"/>
                    <a:gd name="connsiteY2" fmla="*/ 43820 h 1168205"/>
                    <a:gd name="connsiteX3" fmla="*/ 335509 w 335509"/>
                    <a:gd name="connsiteY3" fmla="*/ 131457 h 1168205"/>
                    <a:gd name="connsiteX4" fmla="*/ 297006 w 335509"/>
                    <a:gd name="connsiteY4" fmla="*/ 224412 h 1168205"/>
                    <a:gd name="connsiteX5" fmla="*/ 272635 w 335509"/>
                    <a:gd name="connsiteY5" fmla="*/ 240843 h 1168205"/>
                    <a:gd name="connsiteX6" fmla="*/ 272635 w 335509"/>
                    <a:gd name="connsiteY6" fmla="*/ 1062457 h 1168205"/>
                    <a:gd name="connsiteX7" fmla="*/ 166887 w 335509"/>
                    <a:gd name="connsiteY7" fmla="*/ 1168205 h 1168205"/>
                    <a:gd name="connsiteX8" fmla="*/ 61139 w 335509"/>
                    <a:gd name="connsiteY8" fmla="*/ 1062457 h 1168205"/>
                    <a:gd name="connsiteX9" fmla="*/ 61139 w 335509"/>
                    <a:gd name="connsiteY9" fmla="*/ 239673 h 1168205"/>
                    <a:gd name="connsiteX10" fmla="*/ 38503 w 335509"/>
                    <a:gd name="connsiteY10" fmla="*/ 224412 h 1168205"/>
                    <a:gd name="connsiteX11" fmla="*/ 0 w 335509"/>
                    <a:gd name="connsiteY11" fmla="*/ 131457 h 1168205"/>
                    <a:gd name="connsiteX12" fmla="*/ 0 w 335509"/>
                    <a:gd name="connsiteY12" fmla="*/ 43820 h 1168205"/>
                    <a:gd name="connsiteX13" fmla="*/ 43820 w 335509"/>
                    <a:gd name="connsiteY13" fmla="*/ 0 h 1168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35509" h="1168205">
                      <a:moveTo>
                        <a:pt x="43820" y="0"/>
                      </a:moveTo>
                      <a:lnTo>
                        <a:pt x="291689" y="0"/>
                      </a:lnTo>
                      <a:cubicBezTo>
                        <a:pt x="315890" y="0"/>
                        <a:pt x="335509" y="19619"/>
                        <a:pt x="335509" y="43820"/>
                      </a:cubicBezTo>
                      <a:lnTo>
                        <a:pt x="335509" y="131457"/>
                      </a:lnTo>
                      <a:cubicBezTo>
                        <a:pt x="335509" y="167758"/>
                        <a:pt x="320795" y="200623"/>
                        <a:pt x="297006" y="224412"/>
                      </a:cubicBezTo>
                      <a:lnTo>
                        <a:pt x="272635" y="240843"/>
                      </a:lnTo>
                      <a:lnTo>
                        <a:pt x="272635" y="1062457"/>
                      </a:lnTo>
                      <a:cubicBezTo>
                        <a:pt x="272635" y="1120860"/>
                        <a:pt x="225290" y="1168205"/>
                        <a:pt x="166887" y="1168205"/>
                      </a:cubicBezTo>
                      <a:cubicBezTo>
                        <a:pt x="108484" y="1168205"/>
                        <a:pt x="61139" y="1120860"/>
                        <a:pt x="61139" y="1062457"/>
                      </a:cubicBezTo>
                      <a:lnTo>
                        <a:pt x="61139" y="239673"/>
                      </a:lnTo>
                      <a:lnTo>
                        <a:pt x="38503" y="224412"/>
                      </a:lnTo>
                      <a:cubicBezTo>
                        <a:pt x="14714" y="200623"/>
                        <a:pt x="0" y="167758"/>
                        <a:pt x="0" y="131457"/>
                      </a:cubicBezTo>
                      <a:lnTo>
                        <a:pt x="0" y="43820"/>
                      </a:lnTo>
                      <a:cubicBezTo>
                        <a:pt x="0" y="19619"/>
                        <a:pt x="19619" y="0"/>
                        <a:pt x="43820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48" name="グループ化 247">
                  <a:extLst>
                    <a:ext uri="{FF2B5EF4-FFF2-40B4-BE49-F238E27FC236}">
                      <a16:creationId xmlns:a16="http://schemas.microsoft.com/office/drawing/2014/main" id="{3AE22D7F-9131-4373-AF80-C2FFEEAAB2B3}"/>
                    </a:ext>
                  </a:extLst>
                </p:cNvPr>
                <p:cNvGrpSpPr/>
                <p:nvPr/>
              </p:nvGrpSpPr>
              <p:grpSpPr>
                <a:xfrm>
                  <a:off x="2919280" y="5114136"/>
                  <a:ext cx="408367" cy="315037"/>
                  <a:chOff x="2919280" y="4367894"/>
                  <a:chExt cx="481190" cy="371217"/>
                </a:xfrm>
              </p:grpSpPr>
              <p:grpSp>
                <p:nvGrpSpPr>
                  <p:cNvPr id="249" name="グループ化 248">
                    <a:extLst>
                      <a:ext uri="{FF2B5EF4-FFF2-40B4-BE49-F238E27FC236}">
                        <a16:creationId xmlns:a16="http://schemas.microsoft.com/office/drawing/2014/main" id="{A7973996-6F5A-41F9-9D91-E6CEC620204C}"/>
                      </a:ext>
                    </a:extLst>
                  </p:cNvPr>
                  <p:cNvGrpSpPr/>
                  <p:nvPr/>
                </p:nvGrpSpPr>
                <p:grpSpPr>
                  <a:xfrm>
                    <a:off x="2919280" y="4367894"/>
                    <a:ext cx="368872" cy="371217"/>
                    <a:chOff x="2351329" y="2962833"/>
                    <a:chExt cx="368872" cy="371217"/>
                  </a:xfrm>
                </p:grpSpPr>
                <p:sp>
                  <p:nvSpPr>
                    <p:cNvPr id="251" name="フリーフォーム: 図形 250">
                      <a:extLst>
                        <a:ext uri="{FF2B5EF4-FFF2-40B4-BE49-F238E27FC236}">
                          <a16:creationId xmlns:a16="http://schemas.microsoft.com/office/drawing/2014/main" id="{9352D835-2D00-446E-8762-F490398AC6A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51329" y="3052580"/>
                      <a:ext cx="360916" cy="152583"/>
                    </a:xfrm>
                    <a:custGeom>
                      <a:avLst/>
                      <a:gdLst>
                        <a:gd name="connsiteX0" fmla="*/ 130490 w 370441"/>
                        <a:gd name="connsiteY0" fmla="*/ 0 h 231096"/>
                        <a:gd name="connsiteX1" fmla="*/ 165309 w 370441"/>
                        <a:gd name="connsiteY1" fmla="*/ 14422 h 231096"/>
                        <a:gd name="connsiteX2" fmla="*/ 178367 w 370441"/>
                        <a:gd name="connsiteY2" fmla="*/ 45947 h 231096"/>
                        <a:gd name="connsiteX3" fmla="*/ 191424 w 370441"/>
                        <a:gd name="connsiteY3" fmla="*/ 14422 h 231096"/>
                        <a:gd name="connsiteX4" fmla="*/ 226243 w 370441"/>
                        <a:gd name="connsiteY4" fmla="*/ 0 h 231096"/>
                        <a:gd name="connsiteX5" fmla="*/ 261062 w 370441"/>
                        <a:gd name="connsiteY5" fmla="*/ 14422 h 231096"/>
                        <a:gd name="connsiteX6" fmla="*/ 273722 w 370441"/>
                        <a:gd name="connsiteY6" fmla="*/ 44986 h 231096"/>
                        <a:gd name="connsiteX7" fmla="*/ 286381 w 370441"/>
                        <a:gd name="connsiteY7" fmla="*/ 14422 h 231096"/>
                        <a:gd name="connsiteX8" fmla="*/ 321200 w 370441"/>
                        <a:gd name="connsiteY8" fmla="*/ 0 h 231096"/>
                        <a:gd name="connsiteX9" fmla="*/ 370441 w 370441"/>
                        <a:gd name="connsiteY9" fmla="*/ 49241 h 231096"/>
                        <a:gd name="connsiteX10" fmla="*/ 370441 w 370441"/>
                        <a:gd name="connsiteY10" fmla="*/ 181855 h 231096"/>
                        <a:gd name="connsiteX11" fmla="*/ 321200 w 370441"/>
                        <a:gd name="connsiteY11" fmla="*/ 231096 h 231096"/>
                        <a:gd name="connsiteX12" fmla="*/ 286381 w 370441"/>
                        <a:gd name="connsiteY12" fmla="*/ 216674 h 231096"/>
                        <a:gd name="connsiteX13" fmla="*/ 273722 w 370441"/>
                        <a:gd name="connsiteY13" fmla="*/ 186110 h 231096"/>
                        <a:gd name="connsiteX14" fmla="*/ 261062 w 370441"/>
                        <a:gd name="connsiteY14" fmla="*/ 216674 h 231096"/>
                        <a:gd name="connsiteX15" fmla="*/ 226243 w 370441"/>
                        <a:gd name="connsiteY15" fmla="*/ 231096 h 231096"/>
                        <a:gd name="connsiteX16" fmla="*/ 191424 w 370441"/>
                        <a:gd name="connsiteY16" fmla="*/ 216674 h 231096"/>
                        <a:gd name="connsiteX17" fmla="*/ 178367 w 370441"/>
                        <a:gd name="connsiteY17" fmla="*/ 185149 h 231096"/>
                        <a:gd name="connsiteX18" fmla="*/ 165309 w 370441"/>
                        <a:gd name="connsiteY18" fmla="*/ 216674 h 231096"/>
                        <a:gd name="connsiteX19" fmla="*/ 130490 w 370441"/>
                        <a:gd name="connsiteY19" fmla="*/ 231096 h 231096"/>
                        <a:gd name="connsiteX20" fmla="*/ 85119 w 370441"/>
                        <a:gd name="connsiteY20" fmla="*/ 201022 h 231096"/>
                        <a:gd name="connsiteX21" fmla="*/ 83277 w 370441"/>
                        <a:gd name="connsiteY21" fmla="*/ 191899 h 231096"/>
                        <a:gd name="connsiteX22" fmla="*/ 72170 w 370441"/>
                        <a:gd name="connsiteY22" fmla="*/ 218714 h 231096"/>
                        <a:gd name="connsiteX23" fmla="*/ 42276 w 370441"/>
                        <a:gd name="connsiteY23" fmla="*/ 231096 h 231096"/>
                        <a:gd name="connsiteX24" fmla="*/ 0 w 370441"/>
                        <a:gd name="connsiteY24" fmla="*/ 188820 h 231096"/>
                        <a:gd name="connsiteX25" fmla="*/ 0 w 370441"/>
                        <a:gd name="connsiteY25" fmla="*/ 60768 h 231096"/>
                        <a:gd name="connsiteX26" fmla="*/ 42276 w 370441"/>
                        <a:gd name="connsiteY26" fmla="*/ 18492 h 231096"/>
                        <a:gd name="connsiteX27" fmla="*/ 72170 w 370441"/>
                        <a:gd name="connsiteY27" fmla="*/ 30875 h 231096"/>
                        <a:gd name="connsiteX28" fmla="*/ 81249 w 370441"/>
                        <a:gd name="connsiteY28" fmla="*/ 52794 h 231096"/>
                        <a:gd name="connsiteX29" fmla="*/ 81249 w 370441"/>
                        <a:gd name="connsiteY29" fmla="*/ 49241 h 231096"/>
                        <a:gd name="connsiteX30" fmla="*/ 130490 w 370441"/>
                        <a:gd name="connsiteY30" fmla="*/ 0 h 2310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</a:cxnLst>
                      <a:rect l="l" t="t" r="r" b="b"/>
                      <a:pathLst>
                        <a:path w="370441" h="231096">
                          <a:moveTo>
                            <a:pt x="130490" y="0"/>
                          </a:moveTo>
                          <a:cubicBezTo>
                            <a:pt x="144088" y="0"/>
                            <a:pt x="156398" y="5511"/>
                            <a:pt x="165309" y="14422"/>
                          </a:cubicBezTo>
                          <a:lnTo>
                            <a:pt x="178367" y="45947"/>
                          </a:lnTo>
                          <a:lnTo>
                            <a:pt x="191424" y="14422"/>
                          </a:lnTo>
                          <a:cubicBezTo>
                            <a:pt x="200335" y="5511"/>
                            <a:pt x="212646" y="0"/>
                            <a:pt x="226243" y="0"/>
                          </a:cubicBezTo>
                          <a:cubicBezTo>
                            <a:pt x="239841" y="0"/>
                            <a:pt x="252151" y="5511"/>
                            <a:pt x="261062" y="14422"/>
                          </a:cubicBezTo>
                          <a:lnTo>
                            <a:pt x="273722" y="44986"/>
                          </a:lnTo>
                          <a:lnTo>
                            <a:pt x="286381" y="14422"/>
                          </a:lnTo>
                          <a:cubicBezTo>
                            <a:pt x="295292" y="5511"/>
                            <a:pt x="307603" y="0"/>
                            <a:pt x="321200" y="0"/>
                          </a:cubicBezTo>
                          <a:cubicBezTo>
                            <a:pt x="348395" y="0"/>
                            <a:pt x="370441" y="22046"/>
                            <a:pt x="370441" y="49241"/>
                          </a:cubicBezTo>
                          <a:lnTo>
                            <a:pt x="370441" y="181855"/>
                          </a:lnTo>
                          <a:cubicBezTo>
                            <a:pt x="370441" y="209050"/>
                            <a:pt x="348395" y="231096"/>
                            <a:pt x="321200" y="231096"/>
                          </a:cubicBezTo>
                          <a:cubicBezTo>
                            <a:pt x="307603" y="231096"/>
                            <a:pt x="295292" y="225585"/>
                            <a:pt x="286381" y="216674"/>
                          </a:cubicBezTo>
                          <a:lnTo>
                            <a:pt x="273722" y="186110"/>
                          </a:lnTo>
                          <a:lnTo>
                            <a:pt x="261062" y="216674"/>
                          </a:lnTo>
                          <a:cubicBezTo>
                            <a:pt x="252151" y="225585"/>
                            <a:pt x="239841" y="231096"/>
                            <a:pt x="226243" y="231096"/>
                          </a:cubicBezTo>
                          <a:cubicBezTo>
                            <a:pt x="212646" y="231096"/>
                            <a:pt x="200335" y="225585"/>
                            <a:pt x="191424" y="216674"/>
                          </a:cubicBezTo>
                          <a:lnTo>
                            <a:pt x="178367" y="185149"/>
                          </a:lnTo>
                          <a:lnTo>
                            <a:pt x="165309" y="216674"/>
                          </a:lnTo>
                          <a:cubicBezTo>
                            <a:pt x="156398" y="225585"/>
                            <a:pt x="144088" y="231096"/>
                            <a:pt x="130490" y="231096"/>
                          </a:cubicBezTo>
                          <a:cubicBezTo>
                            <a:pt x="110094" y="231096"/>
                            <a:pt x="92594" y="218695"/>
                            <a:pt x="85119" y="201022"/>
                          </a:cubicBezTo>
                          <a:lnTo>
                            <a:pt x="83277" y="191899"/>
                          </a:lnTo>
                          <a:lnTo>
                            <a:pt x="72170" y="218714"/>
                          </a:lnTo>
                          <a:cubicBezTo>
                            <a:pt x="64519" y="226364"/>
                            <a:pt x="53950" y="231096"/>
                            <a:pt x="42276" y="231096"/>
                          </a:cubicBezTo>
                          <a:cubicBezTo>
                            <a:pt x="18928" y="231096"/>
                            <a:pt x="0" y="212168"/>
                            <a:pt x="0" y="188820"/>
                          </a:cubicBezTo>
                          <a:lnTo>
                            <a:pt x="0" y="60768"/>
                          </a:lnTo>
                          <a:cubicBezTo>
                            <a:pt x="0" y="37420"/>
                            <a:pt x="18928" y="18492"/>
                            <a:pt x="42276" y="18492"/>
                          </a:cubicBezTo>
                          <a:cubicBezTo>
                            <a:pt x="53950" y="18492"/>
                            <a:pt x="64519" y="23224"/>
                            <a:pt x="72170" y="30875"/>
                          </a:cubicBezTo>
                          <a:lnTo>
                            <a:pt x="81249" y="52794"/>
                          </a:lnTo>
                          <a:lnTo>
                            <a:pt x="81249" y="49241"/>
                          </a:lnTo>
                          <a:cubicBezTo>
                            <a:pt x="81249" y="22046"/>
                            <a:pt x="103295" y="0"/>
                            <a:pt x="130490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252" name="円/楕円 27">
                      <a:extLst>
                        <a:ext uri="{FF2B5EF4-FFF2-40B4-BE49-F238E27FC236}">
                          <a16:creationId xmlns:a16="http://schemas.microsoft.com/office/drawing/2014/main" id="{8738DE65-D180-4CAB-B18A-8DE4BD40C854}"/>
                        </a:ext>
                      </a:extLst>
                    </p:cNvPr>
                    <p:cNvSpPr/>
                    <p:nvPr/>
                  </p:nvSpPr>
                  <p:spPr>
                    <a:xfrm rot="7648532" flipH="1">
                      <a:off x="2513122" y="3222006"/>
                      <a:ext cx="178369" cy="4571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75000"/>
                        <a:alpha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>
                        <a:solidFill>
                          <a:schemeClr val="lt1"/>
                        </a:solidFill>
                      </a:endParaRPr>
                    </a:p>
                  </p:txBody>
                </p:sp>
                <p:sp>
                  <p:nvSpPr>
                    <p:cNvPr id="253" name="四角形: 角を丸くする 252">
                      <a:extLst>
                        <a:ext uri="{FF2B5EF4-FFF2-40B4-BE49-F238E27FC236}">
                          <a16:creationId xmlns:a16="http://schemas.microsoft.com/office/drawing/2014/main" id="{CADB45F8-68C5-4381-8E61-6AE33B64FD1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52674" y="2981325"/>
                      <a:ext cx="81859" cy="21260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54" name="四角形: 角を丸くする 253">
                      <a:extLst>
                        <a:ext uri="{FF2B5EF4-FFF2-40B4-BE49-F238E27FC236}">
                          <a16:creationId xmlns:a16="http://schemas.microsoft.com/office/drawing/2014/main" id="{415DD74F-306D-4892-959C-11D6AEC556B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434145" y="2962833"/>
                      <a:ext cx="95346" cy="23109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55" name="四角形: 角を丸くする 254">
                      <a:extLst>
                        <a:ext uri="{FF2B5EF4-FFF2-40B4-BE49-F238E27FC236}">
                          <a16:creationId xmlns:a16="http://schemas.microsoft.com/office/drawing/2014/main" id="{59C3FC1D-4B93-432D-AE9D-58923B0E01C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529898" y="2962833"/>
                      <a:ext cx="95346" cy="23109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56" name="四角形: 角を丸くする 255">
                      <a:extLst>
                        <a:ext uri="{FF2B5EF4-FFF2-40B4-BE49-F238E27FC236}">
                          <a16:creationId xmlns:a16="http://schemas.microsoft.com/office/drawing/2014/main" id="{415E00CD-32CE-4119-92EF-14F4D4E96D3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24855" y="2962833"/>
                      <a:ext cx="95346" cy="23109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50" name="フリーフォーム: 図形 249">
                    <a:extLst>
                      <a:ext uri="{FF2B5EF4-FFF2-40B4-BE49-F238E27FC236}">
                        <a16:creationId xmlns:a16="http://schemas.microsoft.com/office/drawing/2014/main" id="{16AC2918-D380-4BDF-9D4C-CA8F31FB41BD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3138677" y="4442077"/>
                    <a:ext cx="261793" cy="278869"/>
                  </a:xfrm>
                  <a:custGeom>
                    <a:avLst/>
                    <a:gdLst>
                      <a:gd name="connsiteX0" fmla="*/ 251611 w 268497"/>
                      <a:gd name="connsiteY0" fmla="*/ 16400 h 260495"/>
                      <a:gd name="connsiteX1" fmla="*/ 268011 w 268497"/>
                      <a:gd name="connsiteY1" fmla="*/ 55990 h 260495"/>
                      <a:gd name="connsiteX2" fmla="*/ 268010 w 268497"/>
                      <a:gd name="connsiteY2" fmla="*/ 138804 h 260495"/>
                      <a:gd name="connsiteX3" fmla="*/ 266230 w 268497"/>
                      <a:gd name="connsiteY3" fmla="*/ 147619 h 260495"/>
                      <a:gd name="connsiteX4" fmla="*/ 266576 w 268497"/>
                      <a:gd name="connsiteY4" fmla="*/ 148069 h 260495"/>
                      <a:gd name="connsiteX5" fmla="*/ 226985 w 268497"/>
                      <a:gd name="connsiteY5" fmla="*/ 216642 h 260495"/>
                      <a:gd name="connsiteX6" fmla="*/ 70493 w 268497"/>
                      <a:gd name="connsiteY6" fmla="*/ 258574 h 260495"/>
                      <a:gd name="connsiteX7" fmla="*/ 1920 w 268497"/>
                      <a:gd name="connsiteY7" fmla="*/ 218983 h 260495"/>
                      <a:gd name="connsiteX8" fmla="*/ 1921 w 268497"/>
                      <a:gd name="connsiteY8" fmla="*/ 218983 h 260495"/>
                      <a:gd name="connsiteX9" fmla="*/ 41512 w 268497"/>
                      <a:gd name="connsiteY9" fmla="*/ 150410 h 260495"/>
                      <a:gd name="connsiteX10" fmla="*/ 156031 w 268497"/>
                      <a:gd name="connsiteY10" fmla="*/ 119725 h 260495"/>
                      <a:gd name="connsiteX11" fmla="*/ 156031 w 268497"/>
                      <a:gd name="connsiteY11" fmla="*/ 55990 h 260495"/>
                      <a:gd name="connsiteX12" fmla="*/ 212021 w 268497"/>
                      <a:gd name="connsiteY12" fmla="*/ 0 h 260495"/>
                      <a:gd name="connsiteX13" fmla="*/ 251611 w 268497"/>
                      <a:gd name="connsiteY13" fmla="*/ 16400 h 260495"/>
                      <a:gd name="connsiteX0" fmla="*/ 1921 w 268497"/>
                      <a:gd name="connsiteY0" fmla="*/ 218983 h 310423"/>
                      <a:gd name="connsiteX1" fmla="*/ 41512 w 268497"/>
                      <a:gd name="connsiteY1" fmla="*/ 150410 h 310423"/>
                      <a:gd name="connsiteX2" fmla="*/ 156031 w 268497"/>
                      <a:gd name="connsiteY2" fmla="*/ 119725 h 310423"/>
                      <a:gd name="connsiteX3" fmla="*/ 156031 w 268497"/>
                      <a:gd name="connsiteY3" fmla="*/ 55990 h 310423"/>
                      <a:gd name="connsiteX4" fmla="*/ 212021 w 268497"/>
                      <a:gd name="connsiteY4" fmla="*/ 0 h 310423"/>
                      <a:gd name="connsiteX5" fmla="*/ 251611 w 268497"/>
                      <a:gd name="connsiteY5" fmla="*/ 16400 h 310423"/>
                      <a:gd name="connsiteX6" fmla="*/ 268011 w 268497"/>
                      <a:gd name="connsiteY6" fmla="*/ 55990 h 310423"/>
                      <a:gd name="connsiteX7" fmla="*/ 268010 w 268497"/>
                      <a:gd name="connsiteY7" fmla="*/ 138804 h 310423"/>
                      <a:gd name="connsiteX8" fmla="*/ 266230 w 268497"/>
                      <a:gd name="connsiteY8" fmla="*/ 147619 h 310423"/>
                      <a:gd name="connsiteX9" fmla="*/ 266576 w 268497"/>
                      <a:gd name="connsiteY9" fmla="*/ 148069 h 310423"/>
                      <a:gd name="connsiteX10" fmla="*/ 226985 w 268497"/>
                      <a:gd name="connsiteY10" fmla="*/ 216642 h 310423"/>
                      <a:gd name="connsiteX11" fmla="*/ 70493 w 268497"/>
                      <a:gd name="connsiteY11" fmla="*/ 258574 h 310423"/>
                      <a:gd name="connsiteX12" fmla="*/ 1920 w 268497"/>
                      <a:gd name="connsiteY12" fmla="*/ 218983 h 310423"/>
                      <a:gd name="connsiteX13" fmla="*/ 93361 w 268497"/>
                      <a:gd name="connsiteY13" fmla="*/ 310423 h 310423"/>
                      <a:gd name="connsiteX0" fmla="*/ 1921 w 268497"/>
                      <a:gd name="connsiteY0" fmla="*/ 218983 h 260495"/>
                      <a:gd name="connsiteX1" fmla="*/ 41512 w 268497"/>
                      <a:gd name="connsiteY1" fmla="*/ 150410 h 260495"/>
                      <a:gd name="connsiteX2" fmla="*/ 156031 w 268497"/>
                      <a:gd name="connsiteY2" fmla="*/ 119725 h 260495"/>
                      <a:gd name="connsiteX3" fmla="*/ 156031 w 268497"/>
                      <a:gd name="connsiteY3" fmla="*/ 55990 h 260495"/>
                      <a:gd name="connsiteX4" fmla="*/ 212021 w 268497"/>
                      <a:gd name="connsiteY4" fmla="*/ 0 h 260495"/>
                      <a:gd name="connsiteX5" fmla="*/ 251611 w 268497"/>
                      <a:gd name="connsiteY5" fmla="*/ 16400 h 260495"/>
                      <a:gd name="connsiteX6" fmla="*/ 268011 w 268497"/>
                      <a:gd name="connsiteY6" fmla="*/ 55990 h 260495"/>
                      <a:gd name="connsiteX7" fmla="*/ 268010 w 268497"/>
                      <a:gd name="connsiteY7" fmla="*/ 138804 h 260495"/>
                      <a:gd name="connsiteX8" fmla="*/ 266230 w 268497"/>
                      <a:gd name="connsiteY8" fmla="*/ 147619 h 260495"/>
                      <a:gd name="connsiteX9" fmla="*/ 266576 w 268497"/>
                      <a:gd name="connsiteY9" fmla="*/ 148069 h 260495"/>
                      <a:gd name="connsiteX10" fmla="*/ 226985 w 268497"/>
                      <a:gd name="connsiteY10" fmla="*/ 216642 h 260495"/>
                      <a:gd name="connsiteX11" fmla="*/ 70493 w 268497"/>
                      <a:gd name="connsiteY11" fmla="*/ 258574 h 260495"/>
                      <a:gd name="connsiteX12" fmla="*/ 1920 w 268497"/>
                      <a:gd name="connsiteY12" fmla="*/ 218983 h 260495"/>
                      <a:gd name="connsiteX0" fmla="*/ 1921 w 268497"/>
                      <a:gd name="connsiteY0" fmla="*/ 218983 h 258574"/>
                      <a:gd name="connsiteX1" fmla="*/ 41512 w 268497"/>
                      <a:gd name="connsiteY1" fmla="*/ 150410 h 258574"/>
                      <a:gd name="connsiteX2" fmla="*/ 156031 w 268497"/>
                      <a:gd name="connsiteY2" fmla="*/ 119725 h 258574"/>
                      <a:gd name="connsiteX3" fmla="*/ 156031 w 268497"/>
                      <a:gd name="connsiteY3" fmla="*/ 55990 h 258574"/>
                      <a:gd name="connsiteX4" fmla="*/ 212021 w 268497"/>
                      <a:gd name="connsiteY4" fmla="*/ 0 h 258574"/>
                      <a:gd name="connsiteX5" fmla="*/ 251611 w 268497"/>
                      <a:gd name="connsiteY5" fmla="*/ 16400 h 258574"/>
                      <a:gd name="connsiteX6" fmla="*/ 268011 w 268497"/>
                      <a:gd name="connsiteY6" fmla="*/ 55990 h 258574"/>
                      <a:gd name="connsiteX7" fmla="*/ 268010 w 268497"/>
                      <a:gd name="connsiteY7" fmla="*/ 138804 h 258574"/>
                      <a:gd name="connsiteX8" fmla="*/ 266230 w 268497"/>
                      <a:gd name="connsiteY8" fmla="*/ 147619 h 258574"/>
                      <a:gd name="connsiteX9" fmla="*/ 266576 w 268497"/>
                      <a:gd name="connsiteY9" fmla="*/ 148069 h 258574"/>
                      <a:gd name="connsiteX10" fmla="*/ 226985 w 268497"/>
                      <a:gd name="connsiteY10" fmla="*/ 216642 h 258574"/>
                      <a:gd name="connsiteX11" fmla="*/ 70493 w 268497"/>
                      <a:gd name="connsiteY11" fmla="*/ 258574 h 258574"/>
                      <a:gd name="connsiteX0" fmla="*/ 0 w 226985"/>
                      <a:gd name="connsiteY0" fmla="*/ 150410 h 258574"/>
                      <a:gd name="connsiteX1" fmla="*/ 114519 w 226985"/>
                      <a:gd name="connsiteY1" fmla="*/ 119725 h 258574"/>
                      <a:gd name="connsiteX2" fmla="*/ 114519 w 226985"/>
                      <a:gd name="connsiteY2" fmla="*/ 55990 h 258574"/>
                      <a:gd name="connsiteX3" fmla="*/ 170509 w 226985"/>
                      <a:gd name="connsiteY3" fmla="*/ 0 h 258574"/>
                      <a:gd name="connsiteX4" fmla="*/ 210099 w 226985"/>
                      <a:gd name="connsiteY4" fmla="*/ 16400 h 258574"/>
                      <a:gd name="connsiteX5" fmla="*/ 226499 w 226985"/>
                      <a:gd name="connsiteY5" fmla="*/ 55990 h 258574"/>
                      <a:gd name="connsiteX6" fmla="*/ 226498 w 226985"/>
                      <a:gd name="connsiteY6" fmla="*/ 138804 h 258574"/>
                      <a:gd name="connsiteX7" fmla="*/ 224718 w 226985"/>
                      <a:gd name="connsiteY7" fmla="*/ 147619 h 258574"/>
                      <a:gd name="connsiteX8" fmla="*/ 225064 w 226985"/>
                      <a:gd name="connsiteY8" fmla="*/ 148069 h 258574"/>
                      <a:gd name="connsiteX9" fmla="*/ 185473 w 226985"/>
                      <a:gd name="connsiteY9" fmla="*/ 216642 h 258574"/>
                      <a:gd name="connsiteX10" fmla="*/ 28981 w 226985"/>
                      <a:gd name="connsiteY10" fmla="*/ 258574 h 258574"/>
                      <a:gd name="connsiteX0" fmla="*/ 0 w 218567"/>
                      <a:gd name="connsiteY0" fmla="*/ 111683 h 258574"/>
                      <a:gd name="connsiteX1" fmla="*/ 106101 w 218567"/>
                      <a:gd name="connsiteY1" fmla="*/ 119725 h 258574"/>
                      <a:gd name="connsiteX2" fmla="*/ 106101 w 218567"/>
                      <a:gd name="connsiteY2" fmla="*/ 55990 h 258574"/>
                      <a:gd name="connsiteX3" fmla="*/ 162091 w 218567"/>
                      <a:gd name="connsiteY3" fmla="*/ 0 h 258574"/>
                      <a:gd name="connsiteX4" fmla="*/ 201681 w 218567"/>
                      <a:gd name="connsiteY4" fmla="*/ 16400 h 258574"/>
                      <a:gd name="connsiteX5" fmla="*/ 218081 w 218567"/>
                      <a:gd name="connsiteY5" fmla="*/ 55990 h 258574"/>
                      <a:gd name="connsiteX6" fmla="*/ 218080 w 218567"/>
                      <a:gd name="connsiteY6" fmla="*/ 138804 h 258574"/>
                      <a:gd name="connsiteX7" fmla="*/ 216300 w 218567"/>
                      <a:gd name="connsiteY7" fmla="*/ 147619 h 258574"/>
                      <a:gd name="connsiteX8" fmla="*/ 216646 w 218567"/>
                      <a:gd name="connsiteY8" fmla="*/ 148069 h 258574"/>
                      <a:gd name="connsiteX9" fmla="*/ 177055 w 218567"/>
                      <a:gd name="connsiteY9" fmla="*/ 216642 h 258574"/>
                      <a:gd name="connsiteX10" fmla="*/ 20563 w 218567"/>
                      <a:gd name="connsiteY10" fmla="*/ 258574 h 258574"/>
                      <a:gd name="connsiteX0" fmla="*/ 9745 w 228976"/>
                      <a:gd name="connsiteY0" fmla="*/ 111683 h 265308"/>
                      <a:gd name="connsiteX1" fmla="*/ 115846 w 228976"/>
                      <a:gd name="connsiteY1" fmla="*/ 119725 h 265308"/>
                      <a:gd name="connsiteX2" fmla="*/ 115846 w 228976"/>
                      <a:gd name="connsiteY2" fmla="*/ 55990 h 265308"/>
                      <a:gd name="connsiteX3" fmla="*/ 171836 w 228976"/>
                      <a:gd name="connsiteY3" fmla="*/ 0 h 265308"/>
                      <a:gd name="connsiteX4" fmla="*/ 211426 w 228976"/>
                      <a:gd name="connsiteY4" fmla="*/ 16400 h 265308"/>
                      <a:gd name="connsiteX5" fmla="*/ 227826 w 228976"/>
                      <a:gd name="connsiteY5" fmla="*/ 55990 h 265308"/>
                      <a:gd name="connsiteX6" fmla="*/ 227825 w 228976"/>
                      <a:gd name="connsiteY6" fmla="*/ 138804 h 265308"/>
                      <a:gd name="connsiteX7" fmla="*/ 226045 w 228976"/>
                      <a:gd name="connsiteY7" fmla="*/ 147619 h 265308"/>
                      <a:gd name="connsiteX8" fmla="*/ 226391 w 228976"/>
                      <a:gd name="connsiteY8" fmla="*/ 148069 h 265308"/>
                      <a:gd name="connsiteX9" fmla="*/ 186800 w 228976"/>
                      <a:gd name="connsiteY9" fmla="*/ 216642 h 265308"/>
                      <a:gd name="connsiteX10" fmla="*/ 0 w 228976"/>
                      <a:gd name="connsiteY10" fmla="*/ 265308 h 265308"/>
                      <a:gd name="connsiteX0" fmla="*/ 9745 w 228976"/>
                      <a:gd name="connsiteY0" fmla="*/ 111683 h 265308"/>
                      <a:gd name="connsiteX1" fmla="*/ 115846 w 228976"/>
                      <a:gd name="connsiteY1" fmla="*/ 119725 h 265308"/>
                      <a:gd name="connsiteX2" fmla="*/ 115846 w 228976"/>
                      <a:gd name="connsiteY2" fmla="*/ 55990 h 265308"/>
                      <a:gd name="connsiteX3" fmla="*/ 171836 w 228976"/>
                      <a:gd name="connsiteY3" fmla="*/ 0 h 265308"/>
                      <a:gd name="connsiteX4" fmla="*/ 211426 w 228976"/>
                      <a:gd name="connsiteY4" fmla="*/ 16400 h 265308"/>
                      <a:gd name="connsiteX5" fmla="*/ 227826 w 228976"/>
                      <a:gd name="connsiteY5" fmla="*/ 55990 h 265308"/>
                      <a:gd name="connsiteX6" fmla="*/ 227825 w 228976"/>
                      <a:gd name="connsiteY6" fmla="*/ 138804 h 265308"/>
                      <a:gd name="connsiteX7" fmla="*/ 226045 w 228976"/>
                      <a:gd name="connsiteY7" fmla="*/ 147619 h 265308"/>
                      <a:gd name="connsiteX8" fmla="*/ 226391 w 228976"/>
                      <a:gd name="connsiteY8" fmla="*/ 148069 h 265308"/>
                      <a:gd name="connsiteX9" fmla="*/ 186800 w 228976"/>
                      <a:gd name="connsiteY9" fmla="*/ 216642 h 265308"/>
                      <a:gd name="connsiteX10" fmla="*/ 0 w 228976"/>
                      <a:gd name="connsiteY10" fmla="*/ 265308 h 265308"/>
                      <a:gd name="connsiteX0" fmla="*/ 24900 w 244419"/>
                      <a:gd name="connsiteY0" fmla="*/ 111683 h 270360"/>
                      <a:gd name="connsiteX1" fmla="*/ 131001 w 244419"/>
                      <a:gd name="connsiteY1" fmla="*/ 119725 h 270360"/>
                      <a:gd name="connsiteX2" fmla="*/ 131001 w 244419"/>
                      <a:gd name="connsiteY2" fmla="*/ 55990 h 270360"/>
                      <a:gd name="connsiteX3" fmla="*/ 186991 w 244419"/>
                      <a:gd name="connsiteY3" fmla="*/ 0 h 270360"/>
                      <a:gd name="connsiteX4" fmla="*/ 226581 w 244419"/>
                      <a:gd name="connsiteY4" fmla="*/ 16400 h 270360"/>
                      <a:gd name="connsiteX5" fmla="*/ 242981 w 244419"/>
                      <a:gd name="connsiteY5" fmla="*/ 55990 h 270360"/>
                      <a:gd name="connsiteX6" fmla="*/ 242980 w 244419"/>
                      <a:gd name="connsiteY6" fmla="*/ 138804 h 270360"/>
                      <a:gd name="connsiteX7" fmla="*/ 241200 w 244419"/>
                      <a:gd name="connsiteY7" fmla="*/ 147619 h 270360"/>
                      <a:gd name="connsiteX8" fmla="*/ 241546 w 244419"/>
                      <a:gd name="connsiteY8" fmla="*/ 148069 h 270360"/>
                      <a:gd name="connsiteX9" fmla="*/ 201955 w 244419"/>
                      <a:gd name="connsiteY9" fmla="*/ 216642 h 270360"/>
                      <a:gd name="connsiteX10" fmla="*/ 0 w 244419"/>
                      <a:gd name="connsiteY10" fmla="*/ 270360 h 270360"/>
                      <a:gd name="connsiteX0" fmla="*/ 24900 w 244419"/>
                      <a:gd name="connsiteY0" fmla="*/ 111683 h 270466"/>
                      <a:gd name="connsiteX1" fmla="*/ 131001 w 244419"/>
                      <a:gd name="connsiteY1" fmla="*/ 119725 h 270466"/>
                      <a:gd name="connsiteX2" fmla="*/ 131001 w 244419"/>
                      <a:gd name="connsiteY2" fmla="*/ 55990 h 270466"/>
                      <a:gd name="connsiteX3" fmla="*/ 186991 w 244419"/>
                      <a:gd name="connsiteY3" fmla="*/ 0 h 270466"/>
                      <a:gd name="connsiteX4" fmla="*/ 226581 w 244419"/>
                      <a:gd name="connsiteY4" fmla="*/ 16400 h 270466"/>
                      <a:gd name="connsiteX5" fmla="*/ 242981 w 244419"/>
                      <a:gd name="connsiteY5" fmla="*/ 55990 h 270466"/>
                      <a:gd name="connsiteX6" fmla="*/ 242980 w 244419"/>
                      <a:gd name="connsiteY6" fmla="*/ 138804 h 270466"/>
                      <a:gd name="connsiteX7" fmla="*/ 241200 w 244419"/>
                      <a:gd name="connsiteY7" fmla="*/ 147619 h 270466"/>
                      <a:gd name="connsiteX8" fmla="*/ 241546 w 244419"/>
                      <a:gd name="connsiteY8" fmla="*/ 148069 h 270466"/>
                      <a:gd name="connsiteX9" fmla="*/ 201955 w 244419"/>
                      <a:gd name="connsiteY9" fmla="*/ 216642 h 270466"/>
                      <a:gd name="connsiteX10" fmla="*/ 0 w 244419"/>
                      <a:gd name="connsiteY10" fmla="*/ 270360 h 270466"/>
                      <a:gd name="connsiteX0" fmla="*/ 33319 w 253017"/>
                      <a:gd name="connsiteY0" fmla="*/ 111683 h 278869"/>
                      <a:gd name="connsiteX1" fmla="*/ 139420 w 253017"/>
                      <a:gd name="connsiteY1" fmla="*/ 119725 h 278869"/>
                      <a:gd name="connsiteX2" fmla="*/ 139420 w 253017"/>
                      <a:gd name="connsiteY2" fmla="*/ 55990 h 278869"/>
                      <a:gd name="connsiteX3" fmla="*/ 195410 w 253017"/>
                      <a:gd name="connsiteY3" fmla="*/ 0 h 278869"/>
                      <a:gd name="connsiteX4" fmla="*/ 235000 w 253017"/>
                      <a:gd name="connsiteY4" fmla="*/ 16400 h 278869"/>
                      <a:gd name="connsiteX5" fmla="*/ 251400 w 253017"/>
                      <a:gd name="connsiteY5" fmla="*/ 55990 h 278869"/>
                      <a:gd name="connsiteX6" fmla="*/ 251399 w 253017"/>
                      <a:gd name="connsiteY6" fmla="*/ 138804 h 278869"/>
                      <a:gd name="connsiteX7" fmla="*/ 249619 w 253017"/>
                      <a:gd name="connsiteY7" fmla="*/ 147619 h 278869"/>
                      <a:gd name="connsiteX8" fmla="*/ 249965 w 253017"/>
                      <a:gd name="connsiteY8" fmla="*/ 148069 h 278869"/>
                      <a:gd name="connsiteX9" fmla="*/ 210374 w 253017"/>
                      <a:gd name="connsiteY9" fmla="*/ 216642 h 278869"/>
                      <a:gd name="connsiteX10" fmla="*/ 0 w 253017"/>
                      <a:gd name="connsiteY10" fmla="*/ 278780 h 278869"/>
                      <a:gd name="connsiteX0" fmla="*/ 33319 w 253017"/>
                      <a:gd name="connsiteY0" fmla="*/ 111683 h 278869"/>
                      <a:gd name="connsiteX1" fmla="*/ 139420 w 253017"/>
                      <a:gd name="connsiteY1" fmla="*/ 119725 h 278869"/>
                      <a:gd name="connsiteX2" fmla="*/ 139420 w 253017"/>
                      <a:gd name="connsiteY2" fmla="*/ 55990 h 278869"/>
                      <a:gd name="connsiteX3" fmla="*/ 195410 w 253017"/>
                      <a:gd name="connsiteY3" fmla="*/ 0 h 278869"/>
                      <a:gd name="connsiteX4" fmla="*/ 235000 w 253017"/>
                      <a:gd name="connsiteY4" fmla="*/ 16400 h 278869"/>
                      <a:gd name="connsiteX5" fmla="*/ 251400 w 253017"/>
                      <a:gd name="connsiteY5" fmla="*/ 55990 h 278869"/>
                      <a:gd name="connsiteX6" fmla="*/ 251399 w 253017"/>
                      <a:gd name="connsiteY6" fmla="*/ 138804 h 278869"/>
                      <a:gd name="connsiteX7" fmla="*/ 249619 w 253017"/>
                      <a:gd name="connsiteY7" fmla="*/ 147619 h 278869"/>
                      <a:gd name="connsiteX8" fmla="*/ 249965 w 253017"/>
                      <a:gd name="connsiteY8" fmla="*/ 148069 h 278869"/>
                      <a:gd name="connsiteX9" fmla="*/ 210374 w 253017"/>
                      <a:gd name="connsiteY9" fmla="*/ 216642 h 278869"/>
                      <a:gd name="connsiteX10" fmla="*/ 0 w 253017"/>
                      <a:gd name="connsiteY10" fmla="*/ 278780 h 278869"/>
                      <a:gd name="connsiteX0" fmla="*/ 0 w 261793"/>
                      <a:gd name="connsiteY0" fmla="*/ 126837 h 278869"/>
                      <a:gd name="connsiteX1" fmla="*/ 148196 w 261793"/>
                      <a:gd name="connsiteY1" fmla="*/ 119725 h 278869"/>
                      <a:gd name="connsiteX2" fmla="*/ 148196 w 261793"/>
                      <a:gd name="connsiteY2" fmla="*/ 55990 h 278869"/>
                      <a:gd name="connsiteX3" fmla="*/ 204186 w 261793"/>
                      <a:gd name="connsiteY3" fmla="*/ 0 h 278869"/>
                      <a:gd name="connsiteX4" fmla="*/ 243776 w 261793"/>
                      <a:gd name="connsiteY4" fmla="*/ 16400 h 278869"/>
                      <a:gd name="connsiteX5" fmla="*/ 260176 w 261793"/>
                      <a:gd name="connsiteY5" fmla="*/ 55990 h 278869"/>
                      <a:gd name="connsiteX6" fmla="*/ 260175 w 261793"/>
                      <a:gd name="connsiteY6" fmla="*/ 138804 h 278869"/>
                      <a:gd name="connsiteX7" fmla="*/ 258395 w 261793"/>
                      <a:gd name="connsiteY7" fmla="*/ 147619 h 278869"/>
                      <a:gd name="connsiteX8" fmla="*/ 258741 w 261793"/>
                      <a:gd name="connsiteY8" fmla="*/ 148069 h 278869"/>
                      <a:gd name="connsiteX9" fmla="*/ 219150 w 261793"/>
                      <a:gd name="connsiteY9" fmla="*/ 216642 h 278869"/>
                      <a:gd name="connsiteX10" fmla="*/ 8776 w 261793"/>
                      <a:gd name="connsiteY10" fmla="*/ 278780 h 278869"/>
                      <a:gd name="connsiteX0" fmla="*/ 0 w 261793"/>
                      <a:gd name="connsiteY0" fmla="*/ 126837 h 278869"/>
                      <a:gd name="connsiteX1" fmla="*/ 148196 w 261793"/>
                      <a:gd name="connsiteY1" fmla="*/ 119725 h 278869"/>
                      <a:gd name="connsiteX2" fmla="*/ 148196 w 261793"/>
                      <a:gd name="connsiteY2" fmla="*/ 55990 h 278869"/>
                      <a:gd name="connsiteX3" fmla="*/ 204186 w 261793"/>
                      <a:gd name="connsiteY3" fmla="*/ 0 h 278869"/>
                      <a:gd name="connsiteX4" fmla="*/ 243776 w 261793"/>
                      <a:gd name="connsiteY4" fmla="*/ 16400 h 278869"/>
                      <a:gd name="connsiteX5" fmla="*/ 260176 w 261793"/>
                      <a:gd name="connsiteY5" fmla="*/ 55990 h 278869"/>
                      <a:gd name="connsiteX6" fmla="*/ 260175 w 261793"/>
                      <a:gd name="connsiteY6" fmla="*/ 138804 h 278869"/>
                      <a:gd name="connsiteX7" fmla="*/ 258395 w 261793"/>
                      <a:gd name="connsiteY7" fmla="*/ 147619 h 278869"/>
                      <a:gd name="connsiteX8" fmla="*/ 258741 w 261793"/>
                      <a:gd name="connsiteY8" fmla="*/ 148069 h 278869"/>
                      <a:gd name="connsiteX9" fmla="*/ 219150 w 261793"/>
                      <a:gd name="connsiteY9" fmla="*/ 216642 h 278869"/>
                      <a:gd name="connsiteX10" fmla="*/ 8776 w 261793"/>
                      <a:gd name="connsiteY10" fmla="*/ 278780 h 278869"/>
                      <a:gd name="connsiteX0" fmla="*/ 0 w 261793"/>
                      <a:gd name="connsiteY0" fmla="*/ 126837 h 278869"/>
                      <a:gd name="connsiteX1" fmla="*/ 148196 w 261793"/>
                      <a:gd name="connsiteY1" fmla="*/ 119725 h 278869"/>
                      <a:gd name="connsiteX2" fmla="*/ 148196 w 261793"/>
                      <a:gd name="connsiteY2" fmla="*/ 55990 h 278869"/>
                      <a:gd name="connsiteX3" fmla="*/ 204186 w 261793"/>
                      <a:gd name="connsiteY3" fmla="*/ 0 h 278869"/>
                      <a:gd name="connsiteX4" fmla="*/ 243776 w 261793"/>
                      <a:gd name="connsiteY4" fmla="*/ 16400 h 278869"/>
                      <a:gd name="connsiteX5" fmla="*/ 260176 w 261793"/>
                      <a:gd name="connsiteY5" fmla="*/ 55990 h 278869"/>
                      <a:gd name="connsiteX6" fmla="*/ 260175 w 261793"/>
                      <a:gd name="connsiteY6" fmla="*/ 138804 h 278869"/>
                      <a:gd name="connsiteX7" fmla="*/ 258395 w 261793"/>
                      <a:gd name="connsiteY7" fmla="*/ 147619 h 278869"/>
                      <a:gd name="connsiteX8" fmla="*/ 258741 w 261793"/>
                      <a:gd name="connsiteY8" fmla="*/ 148069 h 278869"/>
                      <a:gd name="connsiteX9" fmla="*/ 219150 w 261793"/>
                      <a:gd name="connsiteY9" fmla="*/ 216642 h 278869"/>
                      <a:gd name="connsiteX10" fmla="*/ 8776 w 261793"/>
                      <a:gd name="connsiteY10" fmla="*/ 278780 h 278869"/>
                      <a:gd name="connsiteX0" fmla="*/ 0 w 261793"/>
                      <a:gd name="connsiteY0" fmla="*/ 126837 h 278869"/>
                      <a:gd name="connsiteX1" fmla="*/ 148196 w 261793"/>
                      <a:gd name="connsiteY1" fmla="*/ 119725 h 278869"/>
                      <a:gd name="connsiteX2" fmla="*/ 148196 w 261793"/>
                      <a:gd name="connsiteY2" fmla="*/ 55990 h 278869"/>
                      <a:gd name="connsiteX3" fmla="*/ 204186 w 261793"/>
                      <a:gd name="connsiteY3" fmla="*/ 0 h 278869"/>
                      <a:gd name="connsiteX4" fmla="*/ 243776 w 261793"/>
                      <a:gd name="connsiteY4" fmla="*/ 16400 h 278869"/>
                      <a:gd name="connsiteX5" fmla="*/ 260176 w 261793"/>
                      <a:gd name="connsiteY5" fmla="*/ 55990 h 278869"/>
                      <a:gd name="connsiteX6" fmla="*/ 260175 w 261793"/>
                      <a:gd name="connsiteY6" fmla="*/ 138804 h 278869"/>
                      <a:gd name="connsiteX7" fmla="*/ 258395 w 261793"/>
                      <a:gd name="connsiteY7" fmla="*/ 147619 h 278869"/>
                      <a:gd name="connsiteX8" fmla="*/ 258741 w 261793"/>
                      <a:gd name="connsiteY8" fmla="*/ 148069 h 278869"/>
                      <a:gd name="connsiteX9" fmla="*/ 219150 w 261793"/>
                      <a:gd name="connsiteY9" fmla="*/ 216642 h 278869"/>
                      <a:gd name="connsiteX10" fmla="*/ 8776 w 261793"/>
                      <a:gd name="connsiteY10" fmla="*/ 278780 h 278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61793" h="278869">
                        <a:moveTo>
                          <a:pt x="0" y="126837"/>
                        </a:moveTo>
                        <a:cubicBezTo>
                          <a:pt x="63992" y="97526"/>
                          <a:pt x="104411" y="105256"/>
                          <a:pt x="148196" y="119725"/>
                        </a:cubicBezTo>
                        <a:lnTo>
                          <a:pt x="148196" y="55990"/>
                        </a:lnTo>
                        <a:cubicBezTo>
                          <a:pt x="148196" y="25068"/>
                          <a:pt x="173264" y="0"/>
                          <a:pt x="204186" y="0"/>
                        </a:cubicBezTo>
                        <a:cubicBezTo>
                          <a:pt x="219647" y="0"/>
                          <a:pt x="233644" y="6267"/>
                          <a:pt x="243776" y="16400"/>
                        </a:cubicBezTo>
                        <a:cubicBezTo>
                          <a:pt x="253909" y="26532"/>
                          <a:pt x="260176" y="40529"/>
                          <a:pt x="260176" y="55990"/>
                        </a:cubicBezTo>
                        <a:cubicBezTo>
                          <a:pt x="260176" y="83595"/>
                          <a:pt x="260175" y="111199"/>
                          <a:pt x="260175" y="138804"/>
                        </a:cubicBezTo>
                        <a:lnTo>
                          <a:pt x="258395" y="147619"/>
                        </a:lnTo>
                        <a:lnTo>
                          <a:pt x="258741" y="148069"/>
                        </a:lnTo>
                        <a:cubicBezTo>
                          <a:pt x="266744" y="177938"/>
                          <a:pt x="260811" y="194857"/>
                          <a:pt x="219150" y="216642"/>
                        </a:cubicBezTo>
                        <a:cubicBezTo>
                          <a:pt x="177489" y="238427"/>
                          <a:pt x="89564" y="281079"/>
                          <a:pt x="8776" y="278780"/>
                        </a:cubicBezTo>
                      </a:path>
                    </a:pathLst>
                  </a:custGeom>
                  <a:solidFill>
                    <a:srgbClr val="FFCC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243" name="グループ化 242">
                <a:extLst>
                  <a:ext uri="{FF2B5EF4-FFF2-40B4-BE49-F238E27FC236}">
                    <a16:creationId xmlns:a16="http://schemas.microsoft.com/office/drawing/2014/main" id="{39C64F46-EB8B-4FFA-BDD8-17FB1663547E}"/>
                  </a:ext>
                </a:extLst>
              </p:cNvPr>
              <p:cNvGrpSpPr/>
              <p:nvPr/>
            </p:nvGrpSpPr>
            <p:grpSpPr>
              <a:xfrm rot="1800000">
                <a:off x="7333791" y="2628627"/>
                <a:ext cx="687387" cy="393278"/>
                <a:chOff x="7219714" y="2919969"/>
                <a:chExt cx="687387" cy="393278"/>
              </a:xfrm>
            </p:grpSpPr>
            <p:sp>
              <p:nvSpPr>
                <p:cNvPr id="244" name="四角形: 上の 2 つの角を丸める 243">
                  <a:extLst>
                    <a:ext uri="{FF2B5EF4-FFF2-40B4-BE49-F238E27FC236}">
                      <a16:creationId xmlns:a16="http://schemas.microsoft.com/office/drawing/2014/main" id="{7940230D-3821-4E4E-A6A0-8FE21FB6915E}"/>
                    </a:ext>
                  </a:extLst>
                </p:cNvPr>
                <p:cNvSpPr/>
                <p:nvPr/>
              </p:nvSpPr>
              <p:spPr>
                <a:xfrm rot="7200000">
                  <a:off x="7224199" y="2939615"/>
                  <a:ext cx="195637" cy="204607"/>
                </a:xfrm>
                <a:prstGeom prst="round2SameRect">
                  <a:avLst>
                    <a:gd name="adj1" fmla="val 50000"/>
                    <a:gd name="adj2" fmla="val 6759"/>
                  </a:avLst>
                </a:pr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5" name="四角形: 上の 2 つの角を丸める 244">
                  <a:extLst>
                    <a:ext uri="{FF2B5EF4-FFF2-40B4-BE49-F238E27FC236}">
                      <a16:creationId xmlns:a16="http://schemas.microsoft.com/office/drawing/2014/main" id="{26D2F852-57F1-4652-A2FF-46D705BFE790}"/>
                    </a:ext>
                  </a:extLst>
                </p:cNvPr>
                <p:cNvSpPr/>
                <p:nvPr/>
              </p:nvSpPr>
              <p:spPr>
                <a:xfrm rot="7200000">
                  <a:off x="7462597" y="2868742"/>
                  <a:ext cx="237660" cy="651349"/>
                </a:xfrm>
                <a:prstGeom prst="round2SameRect">
                  <a:avLst>
                    <a:gd name="adj1" fmla="val 50000"/>
                    <a:gd name="adj2" fmla="val 24440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6" name="正方形/長方形 245">
                  <a:extLst>
                    <a:ext uri="{FF2B5EF4-FFF2-40B4-BE49-F238E27FC236}">
                      <a16:creationId xmlns:a16="http://schemas.microsoft.com/office/drawing/2014/main" id="{95FA63E2-3AB9-4337-BD6F-F7864E92709A}"/>
                    </a:ext>
                  </a:extLst>
                </p:cNvPr>
                <p:cNvSpPr/>
                <p:nvPr/>
              </p:nvSpPr>
              <p:spPr>
                <a:xfrm rot="18000000">
                  <a:off x="7173709" y="3004062"/>
                  <a:ext cx="182799" cy="14614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32" name="グループ化 131">
              <a:extLst>
                <a:ext uri="{FF2B5EF4-FFF2-40B4-BE49-F238E27FC236}">
                  <a16:creationId xmlns:a16="http://schemas.microsoft.com/office/drawing/2014/main" id="{098D9F13-9BF6-4239-B741-5D34E4428428}"/>
                </a:ext>
              </a:extLst>
            </p:cNvPr>
            <p:cNvGrpSpPr/>
            <p:nvPr/>
          </p:nvGrpSpPr>
          <p:grpSpPr>
            <a:xfrm>
              <a:off x="7490166" y="1164593"/>
              <a:ext cx="1054431" cy="2367679"/>
              <a:chOff x="6696536" y="1164593"/>
              <a:chExt cx="1054431" cy="2367679"/>
            </a:xfrm>
          </p:grpSpPr>
          <p:sp>
            <p:nvSpPr>
              <p:cNvPr id="799" name="フリーフォーム: 図形 798">
                <a:extLst>
                  <a:ext uri="{FF2B5EF4-FFF2-40B4-BE49-F238E27FC236}">
                    <a16:creationId xmlns:a16="http://schemas.microsoft.com/office/drawing/2014/main" id="{DEC0B54A-E12C-4043-ABDD-6C006867CFCF}"/>
                  </a:ext>
                </a:extLst>
              </p:cNvPr>
              <p:cNvSpPr/>
              <p:nvPr/>
            </p:nvSpPr>
            <p:spPr>
              <a:xfrm>
                <a:off x="7142160" y="2108772"/>
                <a:ext cx="232503" cy="395121"/>
              </a:xfrm>
              <a:custGeom>
                <a:avLst/>
                <a:gdLst>
                  <a:gd name="connsiteX0" fmla="*/ 22650 w 248020"/>
                  <a:gd name="connsiteY0" fmla="*/ 0 h 258102"/>
                  <a:gd name="connsiteX1" fmla="*/ 225369 w 248020"/>
                  <a:gd name="connsiteY1" fmla="*/ 0 h 258102"/>
                  <a:gd name="connsiteX2" fmla="*/ 248020 w 248020"/>
                  <a:gd name="connsiteY2" fmla="*/ 258102 h 258102"/>
                  <a:gd name="connsiteX3" fmla="*/ 0 w 248020"/>
                  <a:gd name="connsiteY3" fmla="*/ 258102 h 258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020" h="258102">
                    <a:moveTo>
                      <a:pt x="22650" y="0"/>
                    </a:moveTo>
                    <a:lnTo>
                      <a:pt x="225369" y="0"/>
                    </a:lnTo>
                    <a:lnTo>
                      <a:pt x="248020" y="258102"/>
                    </a:lnTo>
                    <a:lnTo>
                      <a:pt x="0" y="258102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00" name="フリーフォーム: 図形 799">
                <a:extLst>
                  <a:ext uri="{FF2B5EF4-FFF2-40B4-BE49-F238E27FC236}">
                    <a16:creationId xmlns:a16="http://schemas.microsoft.com/office/drawing/2014/main" id="{993763E7-53F0-42C4-9B92-CE3BFE06AA74}"/>
                  </a:ext>
                </a:extLst>
              </p:cNvPr>
              <p:cNvSpPr/>
              <p:nvPr/>
            </p:nvSpPr>
            <p:spPr>
              <a:xfrm>
                <a:off x="7157858" y="2139483"/>
                <a:ext cx="121100" cy="195549"/>
              </a:xfrm>
              <a:custGeom>
                <a:avLst/>
                <a:gdLst>
                  <a:gd name="connsiteX0" fmla="*/ 152408 w 161003"/>
                  <a:gd name="connsiteY0" fmla="*/ 0 h 223973"/>
                  <a:gd name="connsiteX1" fmla="*/ 9452 w 161003"/>
                  <a:gd name="connsiteY1" fmla="*/ 219737 h 223973"/>
                  <a:gd name="connsiteX2" fmla="*/ 0 w 161003"/>
                  <a:gd name="connsiteY2" fmla="*/ 223973 h 223973"/>
                  <a:gd name="connsiteX3" fmla="*/ 4657 w 161003"/>
                  <a:gd name="connsiteY3" fmla="*/ 149621 h 223973"/>
                  <a:gd name="connsiteX4" fmla="*/ 85033 w 161003"/>
                  <a:gd name="connsiteY4" fmla="*/ 89394 h 223973"/>
                  <a:gd name="connsiteX5" fmla="*/ 152408 w 161003"/>
                  <a:gd name="connsiteY5" fmla="*/ 0 h 223973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5033 w 161003"/>
                  <a:gd name="connsiteY4" fmla="*/ 75107 h 209686"/>
                  <a:gd name="connsiteX5" fmla="*/ 152408 w 161003"/>
                  <a:gd name="connsiteY5" fmla="*/ 0 h 209686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7857 w 161003"/>
                  <a:gd name="connsiteY4" fmla="*/ 82251 h 209686"/>
                  <a:gd name="connsiteX5" fmla="*/ 152408 w 161003"/>
                  <a:gd name="connsiteY5" fmla="*/ 0 h 209686"/>
                  <a:gd name="connsiteX0" fmla="*/ 147751 w 156346"/>
                  <a:gd name="connsiteY0" fmla="*/ 0 h 205450"/>
                  <a:gd name="connsiteX1" fmla="*/ 4795 w 156346"/>
                  <a:gd name="connsiteY1" fmla="*/ 205450 h 205450"/>
                  <a:gd name="connsiteX2" fmla="*/ 0 w 156346"/>
                  <a:gd name="connsiteY2" fmla="*/ 135334 h 205450"/>
                  <a:gd name="connsiteX3" fmla="*/ 83200 w 156346"/>
                  <a:gd name="connsiteY3" fmla="*/ 82251 h 205450"/>
                  <a:gd name="connsiteX4" fmla="*/ 147751 w 156346"/>
                  <a:gd name="connsiteY4" fmla="*/ 0 h 205450"/>
                  <a:gd name="connsiteX0" fmla="*/ 148605 w 156752"/>
                  <a:gd name="connsiteY0" fmla="*/ 0 h 188781"/>
                  <a:gd name="connsiteX1" fmla="*/ 0 w 156752"/>
                  <a:gd name="connsiteY1" fmla="*/ 188781 h 188781"/>
                  <a:gd name="connsiteX2" fmla="*/ 854 w 156752"/>
                  <a:gd name="connsiteY2" fmla="*/ 135334 h 188781"/>
                  <a:gd name="connsiteX3" fmla="*/ 84054 w 156752"/>
                  <a:gd name="connsiteY3" fmla="*/ 82251 h 188781"/>
                  <a:gd name="connsiteX4" fmla="*/ 148605 w 156752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51429 w 151429"/>
                  <a:gd name="connsiteY0" fmla="*/ 0 h 186400"/>
                  <a:gd name="connsiteX1" fmla="*/ 0 w 151429"/>
                  <a:gd name="connsiteY1" fmla="*/ 186400 h 186400"/>
                  <a:gd name="connsiteX2" fmla="*/ 854 w 151429"/>
                  <a:gd name="connsiteY2" fmla="*/ 132953 h 186400"/>
                  <a:gd name="connsiteX3" fmla="*/ 84054 w 151429"/>
                  <a:gd name="connsiteY3" fmla="*/ 79870 h 186400"/>
                  <a:gd name="connsiteX4" fmla="*/ 151429 w 151429"/>
                  <a:gd name="connsiteY4" fmla="*/ 0 h 18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429" h="186400">
                    <a:moveTo>
                      <a:pt x="151429" y="0"/>
                    </a:moveTo>
                    <a:cubicBezTo>
                      <a:pt x="150345" y="78261"/>
                      <a:pt x="89168" y="133779"/>
                      <a:pt x="0" y="186400"/>
                    </a:cubicBezTo>
                    <a:cubicBezTo>
                      <a:pt x="285" y="168584"/>
                      <a:pt x="569" y="150769"/>
                      <a:pt x="854" y="132953"/>
                    </a:cubicBezTo>
                    <a:lnTo>
                      <a:pt x="84054" y="79870"/>
                    </a:lnTo>
                    <a:cubicBezTo>
                      <a:pt x="113633" y="51040"/>
                      <a:pt x="136893" y="29985"/>
                      <a:pt x="151429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798" name="フリーフォーム: 図形 797">
                <a:extLst>
                  <a:ext uri="{FF2B5EF4-FFF2-40B4-BE49-F238E27FC236}">
                    <a16:creationId xmlns:a16="http://schemas.microsoft.com/office/drawing/2014/main" id="{9E171370-4BF7-4BBA-83D7-D2E1F2F7CB15}"/>
                  </a:ext>
                </a:extLst>
              </p:cNvPr>
              <p:cNvSpPr/>
              <p:nvPr/>
            </p:nvSpPr>
            <p:spPr>
              <a:xfrm>
                <a:off x="6711422" y="1215441"/>
                <a:ext cx="1004748" cy="1119446"/>
              </a:xfrm>
              <a:custGeom>
                <a:avLst/>
                <a:gdLst>
                  <a:gd name="connsiteX0" fmla="*/ 532477 w 1004748"/>
                  <a:gd name="connsiteY0" fmla="*/ 0 h 1119446"/>
                  <a:gd name="connsiteX1" fmla="*/ 1004703 w 1004748"/>
                  <a:gd name="connsiteY1" fmla="*/ 534658 h 1119446"/>
                  <a:gd name="connsiteX2" fmla="*/ 647762 w 1004748"/>
                  <a:gd name="connsiteY2" fmla="*/ 1058218 h 1119446"/>
                  <a:gd name="connsiteX3" fmla="*/ 574924 w 1004748"/>
                  <a:gd name="connsiteY3" fmla="*/ 907339 h 1119446"/>
                  <a:gd name="connsiteX4" fmla="*/ 244591 w 1004748"/>
                  <a:gd name="connsiteY4" fmla="*/ 1118805 h 1119446"/>
                  <a:gd name="connsiteX5" fmla="*/ 96821 w 1004748"/>
                  <a:gd name="connsiteY5" fmla="*/ 1018865 h 1119446"/>
                  <a:gd name="connsiteX6" fmla="*/ 93222 w 1004748"/>
                  <a:gd name="connsiteY6" fmla="*/ 1007737 h 1119446"/>
                  <a:gd name="connsiteX7" fmla="*/ 98077 w 1004748"/>
                  <a:gd name="connsiteY7" fmla="*/ 1006278 h 1119446"/>
                  <a:gd name="connsiteX8" fmla="*/ 135404 w 1004748"/>
                  <a:gd name="connsiteY8" fmla="*/ 980413 h 1119446"/>
                  <a:gd name="connsiteX9" fmla="*/ 98077 w 1004748"/>
                  <a:gd name="connsiteY9" fmla="*/ 985835 h 1119446"/>
                  <a:gd name="connsiteX10" fmla="*/ 86965 w 1004748"/>
                  <a:gd name="connsiteY10" fmla="*/ 988394 h 1119446"/>
                  <a:gd name="connsiteX11" fmla="*/ 81904 w 1004748"/>
                  <a:gd name="connsiteY11" fmla="*/ 972746 h 1119446"/>
                  <a:gd name="connsiteX12" fmla="*/ 69487 w 1004748"/>
                  <a:gd name="connsiteY12" fmla="*/ 912796 h 1119446"/>
                  <a:gd name="connsiteX13" fmla="*/ 0 w 1004748"/>
                  <a:gd name="connsiteY13" fmla="*/ 863460 h 1119446"/>
                  <a:gd name="connsiteX14" fmla="*/ 62281 w 1004748"/>
                  <a:gd name="connsiteY14" fmla="*/ 694242 h 1119446"/>
                  <a:gd name="connsiteX15" fmla="*/ 28390 w 1004748"/>
                  <a:gd name="connsiteY15" fmla="*/ 487045 h 1119446"/>
                  <a:gd name="connsiteX16" fmla="*/ 26520 w 1004748"/>
                  <a:gd name="connsiteY16" fmla="*/ 412367 h 1119446"/>
                  <a:gd name="connsiteX17" fmla="*/ 532477 w 1004748"/>
                  <a:gd name="connsiteY17" fmla="*/ 0 h 1119446"/>
                  <a:gd name="connsiteX0" fmla="*/ 574924 w 1004748"/>
                  <a:gd name="connsiteY0" fmla="*/ 907339 h 1119446"/>
                  <a:gd name="connsiteX1" fmla="*/ 244591 w 1004748"/>
                  <a:gd name="connsiteY1" fmla="*/ 1118805 h 1119446"/>
                  <a:gd name="connsiteX2" fmla="*/ 96821 w 1004748"/>
                  <a:gd name="connsiteY2" fmla="*/ 1018865 h 1119446"/>
                  <a:gd name="connsiteX3" fmla="*/ 93222 w 1004748"/>
                  <a:gd name="connsiteY3" fmla="*/ 1007737 h 1119446"/>
                  <a:gd name="connsiteX4" fmla="*/ 98077 w 1004748"/>
                  <a:gd name="connsiteY4" fmla="*/ 1006278 h 1119446"/>
                  <a:gd name="connsiteX5" fmla="*/ 135404 w 1004748"/>
                  <a:gd name="connsiteY5" fmla="*/ 980413 h 1119446"/>
                  <a:gd name="connsiteX6" fmla="*/ 98077 w 1004748"/>
                  <a:gd name="connsiteY6" fmla="*/ 985835 h 1119446"/>
                  <a:gd name="connsiteX7" fmla="*/ 86965 w 1004748"/>
                  <a:gd name="connsiteY7" fmla="*/ 988394 h 1119446"/>
                  <a:gd name="connsiteX8" fmla="*/ 81904 w 1004748"/>
                  <a:gd name="connsiteY8" fmla="*/ 972746 h 1119446"/>
                  <a:gd name="connsiteX9" fmla="*/ 69487 w 1004748"/>
                  <a:gd name="connsiteY9" fmla="*/ 912796 h 1119446"/>
                  <a:gd name="connsiteX10" fmla="*/ 0 w 1004748"/>
                  <a:gd name="connsiteY10" fmla="*/ 863460 h 1119446"/>
                  <a:gd name="connsiteX11" fmla="*/ 62281 w 1004748"/>
                  <a:gd name="connsiteY11" fmla="*/ 694242 h 1119446"/>
                  <a:gd name="connsiteX12" fmla="*/ 28390 w 1004748"/>
                  <a:gd name="connsiteY12" fmla="*/ 487045 h 1119446"/>
                  <a:gd name="connsiteX13" fmla="*/ 26520 w 1004748"/>
                  <a:gd name="connsiteY13" fmla="*/ 412367 h 1119446"/>
                  <a:gd name="connsiteX14" fmla="*/ 532477 w 1004748"/>
                  <a:gd name="connsiteY14" fmla="*/ 0 h 1119446"/>
                  <a:gd name="connsiteX15" fmla="*/ 1004703 w 1004748"/>
                  <a:gd name="connsiteY15" fmla="*/ 534658 h 1119446"/>
                  <a:gd name="connsiteX16" fmla="*/ 647762 w 1004748"/>
                  <a:gd name="connsiteY16" fmla="*/ 1058218 h 1119446"/>
                  <a:gd name="connsiteX17" fmla="*/ 666364 w 1004748"/>
                  <a:gd name="connsiteY17" fmla="*/ 998779 h 1119446"/>
                  <a:gd name="connsiteX0" fmla="*/ 574924 w 1004748"/>
                  <a:gd name="connsiteY0" fmla="*/ 907339 h 1119446"/>
                  <a:gd name="connsiteX1" fmla="*/ 244591 w 1004748"/>
                  <a:gd name="connsiteY1" fmla="*/ 1118805 h 1119446"/>
                  <a:gd name="connsiteX2" fmla="*/ 96821 w 1004748"/>
                  <a:gd name="connsiteY2" fmla="*/ 1018865 h 1119446"/>
                  <a:gd name="connsiteX3" fmla="*/ 93222 w 1004748"/>
                  <a:gd name="connsiteY3" fmla="*/ 1007737 h 1119446"/>
                  <a:gd name="connsiteX4" fmla="*/ 98077 w 1004748"/>
                  <a:gd name="connsiteY4" fmla="*/ 1006278 h 1119446"/>
                  <a:gd name="connsiteX5" fmla="*/ 135404 w 1004748"/>
                  <a:gd name="connsiteY5" fmla="*/ 980413 h 1119446"/>
                  <a:gd name="connsiteX6" fmla="*/ 98077 w 1004748"/>
                  <a:gd name="connsiteY6" fmla="*/ 985835 h 1119446"/>
                  <a:gd name="connsiteX7" fmla="*/ 86965 w 1004748"/>
                  <a:gd name="connsiteY7" fmla="*/ 988394 h 1119446"/>
                  <a:gd name="connsiteX8" fmla="*/ 81904 w 1004748"/>
                  <a:gd name="connsiteY8" fmla="*/ 972746 h 1119446"/>
                  <a:gd name="connsiteX9" fmla="*/ 69487 w 1004748"/>
                  <a:gd name="connsiteY9" fmla="*/ 912796 h 1119446"/>
                  <a:gd name="connsiteX10" fmla="*/ 0 w 1004748"/>
                  <a:gd name="connsiteY10" fmla="*/ 863460 h 1119446"/>
                  <a:gd name="connsiteX11" fmla="*/ 62281 w 1004748"/>
                  <a:gd name="connsiteY11" fmla="*/ 694242 h 1119446"/>
                  <a:gd name="connsiteX12" fmla="*/ 28390 w 1004748"/>
                  <a:gd name="connsiteY12" fmla="*/ 487045 h 1119446"/>
                  <a:gd name="connsiteX13" fmla="*/ 26520 w 1004748"/>
                  <a:gd name="connsiteY13" fmla="*/ 412367 h 1119446"/>
                  <a:gd name="connsiteX14" fmla="*/ 532477 w 1004748"/>
                  <a:gd name="connsiteY14" fmla="*/ 0 h 1119446"/>
                  <a:gd name="connsiteX15" fmla="*/ 1004703 w 1004748"/>
                  <a:gd name="connsiteY15" fmla="*/ 534658 h 1119446"/>
                  <a:gd name="connsiteX16" fmla="*/ 647762 w 1004748"/>
                  <a:gd name="connsiteY16" fmla="*/ 1058218 h 1119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004748" h="1119446">
                    <a:moveTo>
                      <a:pt x="574924" y="907339"/>
                    </a:moveTo>
                    <a:cubicBezTo>
                      <a:pt x="489801" y="1074259"/>
                      <a:pt x="370804" y="1125966"/>
                      <a:pt x="244591" y="1118805"/>
                    </a:cubicBezTo>
                    <a:cubicBezTo>
                      <a:pt x="177244" y="1107581"/>
                      <a:pt x="129224" y="1098625"/>
                      <a:pt x="96821" y="1018865"/>
                    </a:cubicBezTo>
                    <a:lnTo>
                      <a:pt x="93222" y="1007737"/>
                    </a:lnTo>
                    <a:lnTo>
                      <a:pt x="98077" y="1006278"/>
                    </a:lnTo>
                    <a:cubicBezTo>
                      <a:pt x="121140" y="996902"/>
                      <a:pt x="135404" y="986104"/>
                      <a:pt x="135404" y="980413"/>
                    </a:cubicBezTo>
                    <a:cubicBezTo>
                      <a:pt x="135404" y="974723"/>
                      <a:pt x="121140" y="979568"/>
                      <a:pt x="98077" y="985835"/>
                    </a:cubicBezTo>
                    <a:lnTo>
                      <a:pt x="86965" y="988394"/>
                    </a:lnTo>
                    <a:lnTo>
                      <a:pt x="81904" y="972746"/>
                    </a:lnTo>
                    <a:cubicBezTo>
                      <a:pt x="77354" y="955180"/>
                      <a:pt x="73221" y="935310"/>
                      <a:pt x="69487" y="912796"/>
                    </a:cubicBezTo>
                    <a:cubicBezTo>
                      <a:pt x="42342" y="906243"/>
                      <a:pt x="12805" y="890568"/>
                      <a:pt x="0" y="863460"/>
                    </a:cubicBezTo>
                    <a:cubicBezTo>
                      <a:pt x="2804" y="823346"/>
                      <a:pt x="55169" y="773646"/>
                      <a:pt x="62281" y="694242"/>
                    </a:cubicBezTo>
                    <a:cubicBezTo>
                      <a:pt x="69393" y="614838"/>
                      <a:pt x="32366" y="520531"/>
                      <a:pt x="28390" y="487045"/>
                    </a:cubicBezTo>
                    <a:cubicBezTo>
                      <a:pt x="22563" y="456950"/>
                      <a:pt x="27144" y="437260"/>
                      <a:pt x="26520" y="412367"/>
                    </a:cubicBezTo>
                    <a:cubicBezTo>
                      <a:pt x="33055" y="166624"/>
                      <a:pt x="282904" y="0"/>
                      <a:pt x="532477" y="0"/>
                    </a:cubicBezTo>
                    <a:cubicBezTo>
                      <a:pt x="817704" y="0"/>
                      <a:pt x="1001097" y="306261"/>
                      <a:pt x="1004703" y="534658"/>
                    </a:cubicBezTo>
                    <a:cubicBezTo>
                      <a:pt x="1008309" y="763056"/>
                      <a:pt x="795547" y="974302"/>
                      <a:pt x="647762" y="1058218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55" name="円/楕円 27">
                <a:extLst>
                  <a:ext uri="{FF2B5EF4-FFF2-40B4-BE49-F238E27FC236}">
                    <a16:creationId xmlns:a16="http://schemas.microsoft.com/office/drawing/2014/main" id="{2AEE75AC-17CD-4D25-AE55-4056EE168286}"/>
                  </a:ext>
                </a:extLst>
              </p:cNvPr>
              <p:cNvSpPr/>
              <p:nvPr/>
            </p:nvSpPr>
            <p:spPr>
              <a:xfrm>
                <a:off x="6753651" y="1588943"/>
                <a:ext cx="245616" cy="45548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59" name="フリーフォーム: 図形 558">
                <a:extLst>
                  <a:ext uri="{FF2B5EF4-FFF2-40B4-BE49-F238E27FC236}">
                    <a16:creationId xmlns:a16="http://schemas.microsoft.com/office/drawing/2014/main" id="{4305BB4E-0D18-4076-8D9D-42CBB330ED58}"/>
                  </a:ext>
                </a:extLst>
              </p:cNvPr>
              <p:cNvSpPr/>
              <p:nvPr/>
            </p:nvSpPr>
            <p:spPr>
              <a:xfrm>
                <a:off x="6851989" y="2489365"/>
                <a:ext cx="690149" cy="1042907"/>
              </a:xfrm>
              <a:custGeom>
                <a:avLst/>
                <a:gdLst>
                  <a:gd name="connsiteX0" fmla="*/ 357408 w 686518"/>
                  <a:gd name="connsiteY0" fmla="*/ 0 h 1042907"/>
                  <a:gd name="connsiteX1" fmla="*/ 449096 w 686518"/>
                  <a:gd name="connsiteY1" fmla="*/ 0 h 1042907"/>
                  <a:gd name="connsiteX2" fmla="*/ 686518 w 686518"/>
                  <a:gd name="connsiteY2" fmla="*/ 237422 h 1042907"/>
                  <a:gd name="connsiteX3" fmla="*/ 686518 w 686518"/>
                  <a:gd name="connsiteY3" fmla="*/ 1042907 h 1042907"/>
                  <a:gd name="connsiteX4" fmla="*/ 586504 w 686518"/>
                  <a:gd name="connsiteY4" fmla="*/ 1042907 h 1042907"/>
                  <a:gd name="connsiteX5" fmla="*/ 119986 w 686518"/>
                  <a:gd name="connsiteY5" fmla="*/ 1042907 h 1042907"/>
                  <a:gd name="connsiteX6" fmla="*/ 119986 w 686518"/>
                  <a:gd name="connsiteY6" fmla="*/ 1038179 h 1042907"/>
                  <a:gd name="connsiteX7" fmla="*/ 86647 w 686518"/>
                  <a:gd name="connsiteY7" fmla="*/ 1037842 h 1042907"/>
                  <a:gd name="connsiteX8" fmla="*/ 923 w 686518"/>
                  <a:gd name="connsiteY8" fmla="*/ 530486 h 1042907"/>
                  <a:gd name="connsiteX9" fmla="*/ 209117 w 686518"/>
                  <a:gd name="connsiteY9" fmla="*/ 49301 h 1042907"/>
                  <a:gd name="connsiteX10" fmla="*/ 227961 w 686518"/>
                  <a:gd name="connsiteY10" fmla="*/ 43625 h 1042907"/>
                  <a:gd name="connsiteX11" fmla="*/ 264993 w 686518"/>
                  <a:gd name="connsiteY11" fmla="*/ 18658 h 1042907"/>
                  <a:gd name="connsiteX12" fmla="*/ 357408 w 686518"/>
                  <a:gd name="connsiteY12" fmla="*/ 0 h 1042907"/>
                  <a:gd name="connsiteX0" fmla="*/ 360735 w 689845"/>
                  <a:gd name="connsiteY0" fmla="*/ 0 h 1042907"/>
                  <a:gd name="connsiteX1" fmla="*/ 452423 w 689845"/>
                  <a:gd name="connsiteY1" fmla="*/ 0 h 1042907"/>
                  <a:gd name="connsiteX2" fmla="*/ 689845 w 689845"/>
                  <a:gd name="connsiteY2" fmla="*/ 237422 h 1042907"/>
                  <a:gd name="connsiteX3" fmla="*/ 689845 w 689845"/>
                  <a:gd name="connsiteY3" fmla="*/ 1042907 h 1042907"/>
                  <a:gd name="connsiteX4" fmla="*/ 589831 w 689845"/>
                  <a:gd name="connsiteY4" fmla="*/ 1042907 h 1042907"/>
                  <a:gd name="connsiteX5" fmla="*/ 123313 w 689845"/>
                  <a:gd name="connsiteY5" fmla="*/ 1042907 h 1042907"/>
                  <a:gd name="connsiteX6" fmla="*/ 123313 w 689845"/>
                  <a:gd name="connsiteY6" fmla="*/ 1038179 h 1042907"/>
                  <a:gd name="connsiteX7" fmla="*/ 89974 w 689845"/>
                  <a:gd name="connsiteY7" fmla="*/ 1037842 h 1042907"/>
                  <a:gd name="connsiteX8" fmla="*/ 4250 w 689845"/>
                  <a:gd name="connsiteY8" fmla="*/ 530486 h 1042907"/>
                  <a:gd name="connsiteX9" fmla="*/ 231288 w 689845"/>
                  <a:gd name="connsiteY9" fmla="*/ 43625 h 1042907"/>
                  <a:gd name="connsiteX10" fmla="*/ 268320 w 689845"/>
                  <a:gd name="connsiteY10" fmla="*/ 18658 h 1042907"/>
                  <a:gd name="connsiteX11" fmla="*/ 360735 w 689845"/>
                  <a:gd name="connsiteY11" fmla="*/ 0 h 1042907"/>
                  <a:gd name="connsiteX0" fmla="*/ 358845 w 687955"/>
                  <a:gd name="connsiteY0" fmla="*/ 0 h 1042907"/>
                  <a:gd name="connsiteX1" fmla="*/ 450533 w 687955"/>
                  <a:gd name="connsiteY1" fmla="*/ 0 h 1042907"/>
                  <a:gd name="connsiteX2" fmla="*/ 687955 w 687955"/>
                  <a:gd name="connsiteY2" fmla="*/ 237422 h 1042907"/>
                  <a:gd name="connsiteX3" fmla="*/ 687955 w 687955"/>
                  <a:gd name="connsiteY3" fmla="*/ 1042907 h 1042907"/>
                  <a:gd name="connsiteX4" fmla="*/ 587941 w 687955"/>
                  <a:gd name="connsiteY4" fmla="*/ 1042907 h 1042907"/>
                  <a:gd name="connsiteX5" fmla="*/ 121423 w 687955"/>
                  <a:gd name="connsiteY5" fmla="*/ 1042907 h 1042907"/>
                  <a:gd name="connsiteX6" fmla="*/ 121423 w 687955"/>
                  <a:gd name="connsiteY6" fmla="*/ 1038179 h 1042907"/>
                  <a:gd name="connsiteX7" fmla="*/ 88084 w 687955"/>
                  <a:gd name="connsiteY7" fmla="*/ 1037842 h 1042907"/>
                  <a:gd name="connsiteX8" fmla="*/ 2360 w 687955"/>
                  <a:gd name="connsiteY8" fmla="*/ 530486 h 1042907"/>
                  <a:gd name="connsiteX9" fmla="*/ 186535 w 687955"/>
                  <a:gd name="connsiteY9" fmla="*/ 72200 h 1042907"/>
                  <a:gd name="connsiteX10" fmla="*/ 266430 w 687955"/>
                  <a:gd name="connsiteY10" fmla="*/ 18658 h 1042907"/>
                  <a:gd name="connsiteX11" fmla="*/ 358845 w 687955"/>
                  <a:gd name="connsiteY11" fmla="*/ 0 h 1042907"/>
                  <a:gd name="connsiteX0" fmla="*/ 358845 w 687955"/>
                  <a:gd name="connsiteY0" fmla="*/ 0 h 1042907"/>
                  <a:gd name="connsiteX1" fmla="*/ 450533 w 687955"/>
                  <a:gd name="connsiteY1" fmla="*/ 0 h 1042907"/>
                  <a:gd name="connsiteX2" fmla="*/ 687955 w 687955"/>
                  <a:gd name="connsiteY2" fmla="*/ 237422 h 1042907"/>
                  <a:gd name="connsiteX3" fmla="*/ 687955 w 687955"/>
                  <a:gd name="connsiteY3" fmla="*/ 1042907 h 1042907"/>
                  <a:gd name="connsiteX4" fmla="*/ 587941 w 687955"/>
                  <a:gd name="connsiteY4" fmla="*/ 1042907 h 1042907"/>
                  <a:gd name="connsiteX5" fmla="*/ 121423 w 687955"/>
                  <a:gd name="connsiteY5" fmla="*/ 1042907 h 1042907"/>
                  <a:gd name="connsiteX6" fmla="*/ 121423 w 687955"/>
                  <a:gd name="connsiteY6" fmla="*/ 1038179 h 1042907"/>
                  <a:gd name="connsiteX7" fmla="*/ 88084 w 687955"/>
                  <a:gd name="connsiteY7" fmla="*/ 1037842 h 1042907"/>
                  <a:gd name="connsiteX8" fmla="*/ 2360 w 687955"/>
                  <a:gd name="connsiteY8" fmla="*/ 530486 h 1042907"/>
                  <a:gd name="connsiteX9" fmla="*/ 186535 w 687955"/>
                  <a:gd name="connsiteY9" fmla="*/ 72200 h 1042907"/>
                  <a:gd name="connsiteX10" fmla="*/ 266430 w 687955"/>
                  <a:gd name="connsiteY10" fmla="*/ 18658 h 1042907"/>
                  <a:gd name="connsiteX11" fmla="*/ 358845 w 687955"/>
                  <a:gd name="connsiteY11" fmla="*/ 0 h 1042907"/>
                  <a:gd name="connsiteX0" fmla="*/ 358845 w 687955"/>
                  <a:gd name="connsiteY0" fmla="*/ 0 h 1042907"/>
                  <a:gd name="connsiteX1" fmla="*/ 450533 w 687955"/>
                  <a:gd name="connsiteY1" fmla="*/ 0 h 1042907"/>
                  <a:gd name="connsiteX2" fmla="*/ 687955 w 687955"/>
                  <a:gd name="connsiteY2" fmla="*/ 237422 h 1042907"/>
                  <a:gd name="connsiteX3" fmla="*/ 687955 w 687955"/>
                  <a:gd name="connsiteY3" fmla="*/ 1042907 h 1042907"/>
                  <a:gd name="connsiteX4" fmla="*/ 587941 w 687955"/>
                  <a:gd name="connsiteY4" fmla="*/ 1042907 h 1042907"/>
                  <a:gd name="connsiteX5" fmla="*/ 121423 w 687955"/>
                  <a:gd name="connsiteY5" fmla="*/ 1042907 h 1042907"/>
                  <a:gd name="connsiteX6" fmla="*/ 121423 w 687955"/>
                  <a:gd name="connsiteY6" fmla="*/ 1038179 h 1042907"/>
                  <a:gd name="connsiteX7" fmla="*/ 88084 w 687955"/>
                  <a:gd name="connsiteY7" fmla="*/ 1037842 h 1042907"/>
                  <a:gd name="connsiteX8" fmla="*/ 2360 w 687955"/>
                  <a:gd name="connsiteY8" fmla="*/ 530486 h 1042907"/>
                  <a:gd name="connsiteX9" fmla="*/ 186535 w 687955"/>
                  <a:gd name="connsiteY9" fmla="*/ 72200 h 1042907"/>
                  <a:gd name="connsiteX10" fmla="*/ 266430 w 687955"/>
                  <a:gd name="connsiteY10" fmla="*/ 18658 h 1042907"/>
                  <a:gd name="connsiteX11" fmla="*/ 358845 w 687955"/>
                  <a:gd name="connsiteY11" fmla="*/ 0 h 1042907"/>
                  <a:gd name="connsiteX0" fmla="*/ 358845 w 687955"/>
                  <a:gd name="connsiteY0" fmla="*/ 0 h 1042907"/>
                  <a:gd name="connsiteX1" fmla="*/ 450533 w 687955"/>
                  <a:gd name="connsiteY1" fmla="*/ 0 h 1042907"/>
                  <a:gd name="connsiteX2" fmla="*/ 687955 w 687955"/>
                  <a:gd name="connsiteY2" fmla="*/ 237422 h 1042907"/>
                  <a:gd name="connsiteX3" fmla="*/ 687955 w 687955"/>
                  <a:gd name="connsiteY3" fmla="*/ 1042907 h 1042907"/>
                  <a:gd name="connsiteX4" fmla="*/ 587941 w 687955"/>
                  <a:gd name="connsiteY4" fmla="*/ 1042907 h 1042907"/>
                  <a:gd name="connsiteX5" fmla="*/ 121423 w 687955"/>
                  <a:gd name="connsiteY5" fmla="*/ 1042907 h 1042907"/>
                  <a:gd name="connsiteX6" fmla="*/ 121423 w 687955"/>
                  <a:gd name="connsiteY6" fmla="*/ 1038179 h 1042907"/>
                  <a:gd name="connsiteX7" fmla="*/ 88084 w 687955"/>
                  <a:gd name="connsiteY7" fmla="*/ 1037842 h 1042907"/>
                  <a:gd name="connsiteX8" fmla="*/ 2360 w 687955"/>
                  <a:gd name="connsiteY8" fmla="*/ 530486 h 1042907"/>
                  <a:gd name="connsiteX9" fmla="*/ 186535 w 687955"/>
                  <a:gd name="connsiteY9" fmla="*/ 72200 h 1042907"/>
                  <a:gd name="connsiteX10" fmla="*/ 266430 w 687955"/>
                  <a:gd name="connsiteY10" fmla="*/ 18658 h 1042907"/>
                  <a:gd name="connsiteX11" fmla="*/ 358845 w 687955"/>
                  <a:gd name="connsiteY11" fmla="*/ 0 h 1042907"/>
                  <a:gd name="connsiteX0" fmla="*/ 357800 w 686910"/>
                  <a:gd name="connsiteY0" fmla="*/ 0 h 1042907"/>
                  <a:gd name="connsiteX1" fmla="*/ 449488 w 686910"/>
                  <a:gd name="connsiteY1" fmla="*/ 0 h 1042907"/>
                  <a:gd name="connsiteX2" fmla="*/ 686910 w 686910"/>
                  <a:gd name="connsiteY2" fmla="*/ 237422 h 1042907"/>
                  <a:gd name="connsiteX3" fmla="*/ 686910 w 686910"/>
                  <a:gd name="connsiteY3" fmla="*/ 1042907 h 1042907"/>
                  <a:gd name="connsiteX4" fmla="*/ 586896 w 686910"/>
                  <a:gd name="connsiteY4" fmla="*/ 1042907 h 1042907"/>
                  <a:gd name="connsiteX5" fmla="*/ 120378 w 686910"/>
                  <a:gd name="connsiteY5" fmla="*/ 1042907 h 1042907"/>
                  <a:gd name="connsiteX6" fmla="*/ 120378 w 686910"/>
                  <a:gd name="connsiteY6" fmla="*/ 1038179 h 1042907"/>
                  <a:gd name="connsiteX7" fmla="*/ 87039 w 686910"/>
                  <a:gd name="connsiteY7" fmla="*/ 1037842 h 1042907"/>
                  <a:gd name="connsiteX8" fmla="*/ 1315 w 686910"/>
                  <a:gd name="connsiteY8" fmla="*/ 530486 h 1042907"/>
                  <a:gd name="connsiteX9" fmla="*/ 156915 w 686910"/>
                  <a:gd name="connsiteY9" fmla="*/ 136494 h 1042907"/>
                  <a:gd name="connsiteX10" fmla="*/ 265385 w 686910"/>
                  <a:gd name="connsiteY10" fmla="*/ 18658 h 1042907"/>
                  <a:gd name="connsiteX11" fmla="*/ 357800 w 686910"/>
                  <a:gd name="connsiteY11" fmla="*/ 0 h 1042907"/>
                  <a:gd name="connsiteX0" fmla="*/ 357800 w 686910"/>
                  <a:gd name="connsiteY0" fmla="*/ 0 h 1042907"/>
                  <a:gd name="connsiteX1" fmla="*/ 449488 w 686910"/>
                  <a:gd name="connsiteY1" fmla="*/ 0 h 1042907"/>
                  <a:gd name="connsiteX2" fmla="*/ 686910 w 686910"/>
                  <a:gd name="connsiteY2" fmla="*/ 237422 h 1042907"/>
                  <a:gd name="connsiteX3" fmla="*/ 686910 w 686910"/>
                  <a:gd name="connsiteY3" fmla="*/ 1042907 h 1042907"/>
                  <a:gd name="connsiteX4" fmla="*/ 586896 w 686910"/>
                  <a:gd name="connsiteY4" fmla="*/ 1042907 h 1042907"/>
                  <a:gd name="connsiteX5" fmla="*/ 120378 w 686910"/>
                  <a:gd name="connsiteY5" fmla="*/ 1042907 h 1042907"/>
                  <a:gd name="connsiteX6" fmla="*/ 120378 w 686910"/>
                  <a:gd name="connsiteY6" fmla="*/ 1038179 h 1042907"/>
                  <a:gd name="connsiteX7" fmla="*/ 87039 w 686910"/>
                  <a:gd name="connsiteY7" fmla="*/ 1037842 h 1042907"/>
                  <a:gd name="connsiteX8" fmla="*/ 1315 w 686910"/>
                  <a:gd name="connsiteY8" fmla="*/ 530486 h 1042907"/>
                  <a:gd name="connsiteX9" fmla="*/ 156915 w 686910"/>
                  <a:gd name="connsiteY9" fmla="*/ 136494 h 1042907"/>
                  <a:gd name="connsiteX10" fmla="*/ 265385 w 686910"/>
                  <a:gd name="connsiteY10" fmla="*/ 18658 h 1042907"/>
                  <a:gd name="connsiteX11" fmla="*/ 357800 w 686910"/>
                  <a:gd name="connsiteY11" fmla="*/ 0 h 1042907"/>
                  <a:gd name="connsiteX0" fmla="*/ 357234 w 686344"/>
                  <a:gd name="connsiteY0" fmla="*/ 0 h 1042907"/>
                  <a:gd name="connsiteX1" fmla="*/ 448922 w 686344"/>
                  <a:gd name="connsiteY1" fmla="*/ 0 h 1042907"/>
                  <a:gd name="connsiteX2" fmla="*/ 686344 w 686344"/>
                  <a:gd name="connsiteY2" fmla="*/ 237422 h 1042907"/>
                  <a:gd name="connsiteX3" fmla="*/ 686344 w 686344"/>
                  <a:gd name="connsiteY3" fmla="*/ 1042907 h 1042907"/>
                  <a:gd name="connsiteX4" fmla="*/ 586330 w 686344"/>
                  <a:gd name="connsiteY4" fmla="*/ 1042907 h 1042907"/>
                  <a:gd name="connsiteX5" fmla="*/ 119812 w 686344"/>
                  <a:gd name="connsiteY5" fmla="*/ 1042907 h 1042907"/>
                  <a:gd name="connsiteX6" fmla="*/ 119812 w 686344"/>
                  <a:gd name="connsiteY6" fmla="*/ 1038179 h 1042907"/>
                  <a:gd name="connsiteX7" fmla="*/ 86473 w 686344"/>
                  <a:gd name="connsiteY7" fmla="*/ 1037842 h 1042907"/>
                  <a:gd name="connsiteX8" fmla="*/ 749 w 686344"/>
                  <a:gd name="connsiteY8" fmla="*/ 530486 h 1042907"/>
                  <a:gd name="connsiteX9" fmla="*/ 137299 w 686344"/>
                  <a:gd name="connsiteY9" fmla="*/ 131731 h 1042907"/>
                  <a:gd name="connsiteX10" fmla="*/ 264819 w 686344"/>
                  <a:gd name="connsiteY10" fmla="*/ 18658 h 1042907"/>
                  <a:gd name="connsiteX11" fmla="*/ 357234 w 686344"/>
                  <a:gd name="connsiteY11" fmla="*/ 0 h 1042907"/>
                  <a:gd name="connsiteX0" fmla="*/ 357234 w 686344"/>
                  <a:gd name="connsiteY0" fmla="*/ 0 h 1042907"/>
                  <a:gd name="connsiteX1" fmla="*/ 448922 w 686344"/>
                  <a:gd name="connsiteY1" fmla="*/ 0 h 1042907"/>
                  <a:gd name="connsiteX2" fmla="*/ 686344 w 686344"/>
                  <a:gd name="connsiteY2" fmla="*/ 237422 h 1042907"/>
                  <a:gd name="connsiteX3" fmla="*/ 686344 w 686344"/>
                  <a:gd name="connsiteY3" fmla="*/ 1042907 h 1042907"/>
                  <a:gd name="connsiteX4" fmla="*/ 586330 w 686344"/>
                  <a:gd name="connsiteY4" fmla="*/ 1042907 h 1042907"/>
                  <a:gd name="connsiteX5" fmla="*/ 119812 w 686344"/>
                  <a:gd name="connsiteY5" fmla="*/ 1042907 h 1042907"/>
                  <a:gd name="connsiteX6" fmla="*/ 119812 w 686344"/>
                  <a:gd name="connsiteY6" fmla="*/ 1038179 h 1042907"/>
                  <a:gd name="connsiteX7" fmla="*/ 86473 w 686344"/>
                  <a:gd name="connsiteY7" fmla="*/ 1037842 h 1042907"/>
                  <a:gd name="connsiteX8" fmla="*/ 749 w 686344"/>
                  <a:gd name="connsiteY8" fmla="*/ 530486 h 1042907"/>
                  <a:gd name="connsiteX9" fmla="*/ 137299 w 686344"/>
                  <a:gd name="connsiteY9" fmla="*/ 131731 h 1042907"/>
                  <a:gd name="connsiteX10" fmla="*/ 264819 w 686344"/>
                  <a:gd name="connsiteY10" fmla="*/ 18658 h 1042907"/>
                  <a:gd name="connsiteX11" fmla="*/ 357234 w 686344"/>
                  <a:gd name="connsiteY11" fmla="*/ 0 h 1042907"/>
                  <a:gd name="connsiteX0" fmla="*/ 357297 w 686407"/>
                  <a:gd name="connsiteY0" fmla="*/ 0 h 1042907"/>
                  <a:gd name="connsiteX1" fmla="*/ 448985 w 686407"/>
                  <a:gd name="connsiteY1" fmla="*/ 0 h 1042907"/>
                  <a:gd name="connsiteX2" fmla="*/ 686407 w 686407"/>
                  <a:gd name="connsiteY2" fmla="*/ 237422 h 1042907"/>
                  <a:gd name="connsiteX3" fmla="*/ 686407 w 686407"/>
                  <a:gd name="connsiteY3" fmla="*/ 1042907 h 1042907"/>
                  <a:gd name="connsiteX4" fmla="*/ 586393 w 686407"/>
                  <a:gd name="connsiteY4" fmla="*/ 1042907 h 1042907"/>
                  <a:gd name="connsiteX5" fmla="*/ 119875 w 686407"/>
                  <a:gd name="connsiteY5" fmla="*/ 1042907 h 1042907"/>
                  <a:gd name="connsiteX6" fmla="*/ 119875 w 686407"/>
                  <a:gd name="connsiteY6" fmla="*/ 1038179 h 1042907"/>
                  <a:gd name="connsiteX7" fmla="*/ 86536 w 686407"/>
                  <a:gd name="connsiteY7" fmla="*/ 1037842 h 1042907"/>
                  <a:gd name="connsiteX8" fmla="*/ 812 w 686407"/>
                  <a:gd name="connsiteY8" fmla="*/ 530486 h 1042907"/>
                  <a:gd name="connsiteX9" fmla="*/ 139744 w 686407"/>
                  <a:gd name="connsiteY9" fmla="*/ 150781 h 1042907"/>
                  <a:gd name="connsiteX10" fmla="*/ 264882 w 686407"/>
                  <a:gd name="connsiteY10" fmla="*/ 18658 h 1042907"/>
                  <a:gd name="connsiteX11" fmla="*/ 357297 w 686407"/>
                  <a:gd name="connsiteY11" fmla="*/ 0 h 1042907"/>
                  <a:gd name="connsiteX0" fmla="*/ 357297 w 686407"/>
                  <a:gd name="connsiteY0" fmla="*/ 0 h 1042907"/>
                  <a:gd name="connsiteX1" fmla="*/ 448985 w 686407"/>
                  <a:gd name="connsiteY1" fmla="*/ 0 h 1042907"/>
                  <a:gd name="connsiteX2" fmla="*/ 686407 w 686407"/>
                  <a:gd name="connsiteY2" fmla="*/ 237422 h 1042907"/>
                  <a:gd name="connsiteX3" fmla="*/ 686407 w 686407"/>
                  <a:gd name="connsiteY3" fmla="*/ 1042907 h 1042907"/>
                  <a:gd name="connsiteX4" fmla="*/ 586393 w 686407"/>
                  <a:gd name="connsiteY4" fmla="*/ 1042907 h 1042907"/>
                  <a:gd name="connsiteX5" fmla="*/ 119875 w 686407"/>
                  <a:gd name="connsiteY5" fmla="*/ 1042907 h 1042907"/>
                  <a:gd name="connsiteX6" fmla="*/ 119875 w 686407"/>
                  <a:gd name="connsiteY6" fmla="*/ 1038179 h 1042907"/>
                  <a:gd name="connsiteX7" fmla="*/ 86536 w 686407"/>
                  <a:gd name="connsiteY7" fmla="*/ 1037842 h 1042907"/>
                  <a:gd name="connsiteX8" fmla="*/ 812 w 686407"/>
                  <a:gd name="connsiteY8" fmla="*/ 530486 h 1042907"/>
                  <a:gd name="connsiteX9" fmla="*/ 139744 w 686407"/>
                  <a:gd name="connsiteY9" fmla="*/ 150781 h 1042907"/>
                  <a:gd name="connsiteX10" fmla="*/ 264882 w 686407"/>
                  <a:gd name="connsiteY10" fmla="*/ 18658 h 1042907"/>
                  <a:gd name="connsiteX11" fmla="*/ 357297 w 686407"/>
                  <a:gd name="connsiteY11" fmla="*/ 0 h 1042907"/>
                  <a:gd name="connsiteX0" fmla="*/ 356485 w 685595"/>
                  <a:gd name="connsiteY0" fmla="*/ 0 h 1042907"/>
                  <a:gd name="connsiteX1" fmla="*/ 448173 w 685595"/>
                  <a:gd name="connsiteY1" fmla="*/ 0 h 1042907"/>
                  <a:gd name="connsiteX2" fmla="*/ 685595 w 685595"/>
                  <a:gd name="connsiteY2" fmla="*/ 237422 h 1042907"/>
                  <a:gd name="connsiteX3" fmla="*/ 685595 w 685595"/>
                  <a:gd name="connsiteY3" fmla="*/ 1042907 h 1042907"/>
                  <a:gd name="connsiteX4" fmla="*/ 585581 w 685595"/>
                  <a:gd name="connsiteY4" fmla="*/ 1042907 h 1042907"/>
                  <a:gd name="connsiteX5" fmla="*/ 119063 w 685595"/>
                  <a:gd name="connsiteY5" fmla="*/ 1042907 h 1042907"/>
                  <a:gd name="connsiteX6" fmla="*/ 119063 w 685595"/>
                  <a:gd name="connsiteY6" fmla="*/ 1038179 h 1042907"/>
                  <a:gd name="connsiteX7" fmla="*/ 0 w 685595"/>
                  <a:gd name="connsiteY7" fmla="*/ 530486 h 1042907"/>
                  <a:gd name="connsiteX8" fmla="*/ 138932 w 685595"/>
                  <a:gd name="connsiteY8" fmla="*/ 150781 h 1042907"/>
                  <a:gd name="connsiteX9" fmla="*/ 264070 w 685595"/>
                  <a:gd name="connsiteY9" fmla="*/ 18658 h 1042907"/>
                  <a:gd name="connsiteX10" fmla="*/ 356485 w 685595"/>
                  <a:gd name="connsiteY10" fmla="*/ 0 h 1042907"/>
                  <a:gd name="connsiteX0" fmla="*/ 357383 w 686493"/>
                  <a:gd name="connsiteY0" fmla="*/ 0 h 1042907"/>
                  <a:gd name="connsiteX1" fmla="*/ 449071 w 686493"/>
                  <a:gd name="connsiteY1" fmla="*/ 0 h 1042907"/>
                  <a:gd name="connsiteX2" fmla="*/ 686493 w 686493"/>
                  <a:gd name="connsiteY2" fmla="*/ 237422 h 1042907"/>
                  <a:gd name="connsiteX3" fmla="*/ 686493 w 686493"/>
                  <a:gd name="connsiteY3" fmla="*/ 1042907 h 1042907"/>
                  <a:gd name="connsiteX4" fmla="*/ 586479 w 686493"/>
                  <a:gd name="connsiteY4" fmla="*/ 1042907 h 1042907"/>
                  <a:gd name="connsiteX5" fmla="*/ 119961 w 686493"/>
                  <a:gd name="connsiteY5" fmla="*/ 1042907 h 1042907"/>
                  <a:gd name="connsiteX6" fmla="*/ 84242 w 686493"/>
                  <a:gd name="connsiteY6" fmla="*/ 1038179 h 1042907"/>
                  <a:gd name="connsiteX7" fmla="*/ 898 w 686493"/>
                  <a:gd name="connsiteY7" fmla="*/ 530486 h 1042907"/>
                  <a:gd name="connsiteX8" fmla="*/ 139830 w 686493"/>
                  <a:gd name="connsiteY8" fmla="*/ 150781 h 1042907"/>
                  <a:gd name="connsiteX9" fmla="*/ 264968 w 686493"/>
                  <a:gd name="connsiteY9" fmla="*/ 18658 h 1042907"/>
                  <a:gd name="connsiteX10" fmla="*/ 357383 w 686493"/>
                  <a:gd name="connsiteY10" fmla="*/ 0 h 1042907"/>
                  <a:gd name="connsiteX0" fmla="*/ 357383 w 686493"/>
                  <a:gd name="connsiteY0" fmla="*/ 0 h 1042907"/>
                  <a:gd name="connsiteX1" fmla="*/ 449071 w 686493"/>
                  <a:gd name="connsiteY1" fmla="*/ 0 h 1042907"/>
                  <a:gd name="connsiteX2" fmla="*/ 686493 w 686493"/>
                  <a:gd name="connsiteY2" fmla="*/ 237422 h 1042907"/>
                  <a:gd name="connsiteX3" fmla="*/ 686493 w 686493"/>
                  <a:gd name="connsiteY3" fmla="*/ 1042907 h 1042907"/>
                  <a:gd name="connsiteX4" fmla="*/ 586479 w 686493"/>
                  <a:gd name="connsiteY4" fmla="*/ 1042907 h 1042907"/>
                  <a:gd name="connsiteX5" fmla="*/ 84242 w 686493"/>
                  <a:gd name="connsiteY5" fmla="*/ 1038179 h 1042907"/>
                  <a:gd name="connsiteX6" fmla="*/ 898 w 686493"/>
                  <a:gd name="connsiteY6" fmla="*/ 530486 h 1042907"/>
                  <a:gd name="connsiteX7" fmla="*/ 139830 w 686493"/>
                  <a:gd name="connsiteY7" fmla="*/ 150781 h 1042907"/>
                  <a:gd name="connsiteX8" fmla="*/ 264968 w 686493"/>
                  <a:gd name="connsiteY8" fmla="*/ 18658 h 1042907"/>
                  <a:gd name="connsiteX9" fmla="*/ 357383 w 686493"/>
                  <a:gd name="connsiteY9" fmla="*/ 0 h 1042907"/>
                  <a:gd name="connsiteX0" fmla="*/ 357290 w 686400"/>
                  <a:gd name="connsiteY0" fmla="*/ 0 h 1045322"/>
                  <a:gd name="connsiteX1" fmla="*/ 448978 w 686400"/>
                  <a:gd name="connsiteY1" fmla="*/ 0 h 1045322"/>
                  <a:gd name="connsiteX2" fmla="*/ 686400 w 686400"/>
                  <a:gd name="connsiteY2" fmla="*/ 237422 h 1045322"/>
                  <a:gd name="connsiteX3" fmla="*/ 686400 w 686400"/>
                  <a:gd name="connsiteY3" fmla="*/ 1042907 h 1045322"/>
                  <a:gd name="connsiteX4" fmla="*/ 586386 w 686400"/>
                  <a:gd name="connsiteY4" fmla="*/ 1042907 h 1045322"/>
                  <a:gd name="connsiteX5" fmla="*/ 86530 w 686400"/>
                  <a:gd name="connsiteY5" fmla="*/ 1045322 h 1045322"/>
                  <a:gd name="connsiteX6" fmla="*/ 805 w 686400"/>
                  <a:gd name="connsiteY6" fmla="*/ 530486 h 1045322"/>
                  <a:gd name="connsiteX7" fmla="*/ 139737 w 686400"/>
                  <a:gd name="connsiteY7" fmla="*/ 150781 h 1045322"/>
                  <a:gd name="connsiteX8" fmla="*/ 264875 w 686400"/>
                  <a:gd name="connsiteY8" fmla="*/ 18658 h 1045322"/>
                  <a:gd name="connsiteX9" fmla="*/ 357290 w 686400"/>
                  <a:gd name="connsiteY9" fmla="*/ 0 h 1045322"/>
                  <a:gd name="connsiteX0" fmla="*/ 357290 w 686400"/>
                  <a:gd name="connsiteY0" fmla="*/ 0 h 1042940"/>
                  <a:gd name="connsiteX1" fmla="*/ 448978 w 686400"/>
                  <a:gd name="connsiteY1" fmla="*/ 0 h 1042940"/>
                  <a:gd name="connsiteX2" fmla="*/ 686400 w 686400"/>
                  <a:gd name="connsiteY2" fmla="*/ 237422 h 1042940"/>
                  <a:gd name="connsiteX3" fmla="*/ 686400 w 686400"/>
                  <a:gd name="connsiteY3" fmla="*/ 1042907 h 1042940"/>
                  <a:gd name="connsiteX4" fmla="*/ 586386 w 686400"/>
                  <a:gd name="connsiteY4" fmla="*/ 1042907 h 1042940"/>
                  <a:gd name="connsiteX5" fmla="*/ 86530 w 686400"/>
                  <a:gd name="connsiteY5" fmla="*/ 1042940 h 1042940"/>
                  <a:gd name="connsiteX6" fmla="*/ 805 w 686400"/>
                  <a:gd name="connsiteY6" fmla="*/ 530486 h 1042940"/>
                  <a:gd name="connsiteX7" fmla="*/ 139737 w 686400"/>
                  <a:gd name="connsiteY7" fmla="*/ 150781 h 1042940"/>
                  <a:gd name="connsiteX8" fmla="*/ 264875 w 686400"/>
                  <a:gd name="connsiteY8" fmla="*/ 18658 h 1042940"/>
                  <a:gd name="connsiteX9" fmla="*/ 357290 w 686400"/>
                  <a:gd name="connsiteY9" fmla="*/ 0 h 1042940"/>
                  <a:gd name="connsiteX0" fmla="*/ 363736 w 692846"/>
                  <a:gd name="connsiteY0" fmla="*/ 0 h 1042907"/>
                  <a:gd name="connsiteX1" fmla="*/ 455424 w 692846"/>
                  <a:gd name="connsiteY1" fmla="*/ 0 h 1042907"/>
                  <a:gd name="connsiteX2" fmla="*/ 692846 w 692846"/>
                  <a:gd name="connsiteY2" fmla="*/ 237422 h 1042907"/>
                  <a:gd name="connsiteX3" fmla="*/ 692846 w 692846"/>
                  <a:gd name="connsiteY3" fmla="*/ 1042907 h 1042907"/>
                  <a:gd name="connsiteX4" fmla="*/ 592832 w 692846"/>
                  <a:gd name="connsiteY4" fmla="*/ 1042907 h 1042907"/>
                  <a:gd name="connsiteX5" fmla="*/ 35826 w 692846"/>
                  <a:gd name="connsiteY5" fmla="*/ 1040558 h 1042907"/>
                  <a:gd name="connsiteX6" fmla="*/ 7251 w 692846"/>
                  <a:gd name="connsiteY6" fmla="*/ 530486 h 1042907"/>
                  <a:gd name="connsiteX7" fmla="*/ 146183 w 692846"/>
                  <a:gd name="connsiteY7" fmla="*/ 150781 h 1042907"/>
                  <a:gd name="connsiteX8" fmla="*/ 271321 w 692846"/>
                  <a:gd name="connsiteY8" fmla="*/ 18658 h 1042907"/>
                  <a:gd name="connsiteX9" fmla="*/ 363736 w 692846"/>
                  <a:gd name="connsiteY9" fmla="*/ 0 h 1042907"/>
                  <a:gd name="connsiteX0" fmla="*/ 358555 w 687665"/>
                  <a:gd name="connsiteY0" fmla="*/ 0 h 1042907"/>
                  <a:gd name="connsiteX1" fmla="*/ 450243 w 687665"/>
                  <a:gd name="connsiteY1" fmla="*/ 0 h 1042907"/>
                  <a:gd name="connsiteX2" fmla="*/ 687665 w 687665"/>
                  <a:gd name="connsiteY2" fmla="*/ 237422 h 1042907"/>
                  <a:gd name="connsiteX3" fmla="*/ 687665 w 687665"/>
                  <a:gd name="connsiteY3" fmla="*/ 1042907 h 1042907"/>
                  <a:gd name="connsiteX4" fmla="*/ 587651 w 687665"/>
                  <a:gd name="connsiteY4" fmla="*/ 1042907 h 1042907"/>
                  <a:gd name="connsiteX5" fmla="*/ 30645 w 687665"/>
                  <a:gd name="connsiteY5" fmla="*/ 1040558 h 1042907"/>
                  <a:gd name="connsiteX6" fmla="*/ 2070 w 687665"/>
                  <a:gd name="connsiteY6" fmla="*/ 530486 h 1042907"/>
                  <a:gd name="connsiteX7" fmla="*/ 141002 w 687665"/>
                  <a:gd name="connsiteY7" fmla="*/ 150781 h 1042907"/>
                  <a:gd name="connsiteX8" fmla="*/ 266140 w 687665"/>
                  <a:gd name="connsiteY8" fmla="*/ 18658 h 1042907"/>
                  <a:gd name="connsiteX9" fmla="*/ 358555 w 687665"/>
                  <a:gd name="connsiteY9" fmla="*/ 0 h 1042907"/>
                  <a:gd name="connsiteX0" fmla="*/ 363736 w 692846"/>
                  <a:gd name="connsiteY0" fmla="*/ 0 h 1042907"/>
                  <a:gd name="connsiteX1" fmla="*/ 455424 w 692846"/>
                  <a:gd name="connsiteY1" fmla="*/ 0 h 1042907"/>
                  <a:gd name="connsiteX2" fmla="*/ 692846 w 692846"/>
                  <a:gd name="connsiteY2" fmla="*/ 237422 h 1042907"/>
                  <a:gd name="connsiteX3" fmla="*/ 692846 w 692846"/>
                  <a:gd name="connsiteY3" fmla="*/ 1042907 h 1042907"/>
                  <a:gd name="connsiteX4" fmla="*/ 592832 w 692846"/>
                  <a:gd name="connsiteY4" fmla="*/ 1042907 h 1042907"/>
                  <a:gd name="connsiteX5" fmla="*/ 35826 w 692846"/>
                  <a:gd name="connsiteY5" fmla="*/ 1040558 h 1042907"/>
                  <a:gd name="connsiteX6" fmla="*/ 7251 w 692846"/>
                  <a:gd name="connsiteY6" fmla="*/ 530486 h 1042907"/>
                  <a:gd name="connsiteX7" fmla="*/ 146183 w 692846"/>
                  <a:gd name="connsiteY7" fmla="*/ 150781 h 1042907"/>
                  <a:gd name="connsiteX8" fmla="*/ 271321 w 692846"/>
                  <a:gd name="connsiteY8" fmla="*/ 18658 h 1042907"/>
                  <a:gd name="connsiteX9" fmla="*/ 363736 w 692846"/>
                  <a:gd name="connsiteY9" fmla="*/ 0 h 1042907"/>
                  <a:gd name="connsiteX0" fmla="*/ 361039 w 690149"/>
                  <a:gd name="connsiteY0" fmla="*/ 0 h 1042907"/>
                  <a:gd name="connsiteX1" fmla="*/ 452727 w 690149"/>
                  <a:gd name="connsiteY1" fmla="*/ 0 h 1042907"/>
                  <a:gd name="connsiteX2" fmla="*/ 690149 w 690149"/>
                  <a:gd name="connsiteY2" fmla="*/ 237422 h 1042907"/>
                  <a:gd name="connsiteX3" fmla="*/ 690149 w 690149"/>
                  <a:gd name="connsiteY3" fmla="*/ 1042907 h 1042907"/>
                  <a:gd name="connsiteX4" fmla="*/ 590135 w 690149"/>
                  <a:gd name="connsiteY4" fmla="*/ 1042907 h 1042907"/>
                  <a:gd name="connsiteX5" fmla="*/ 33129 w 690149"/>
                  <a:gd name="connsiteY5" fmla="*/ 1040558 h 1042907"/>
                  <a:gd name="connsiteX6" fmla="*/ 4554 w 690149"/>
                  <a:gd name="connsiteY6" fmla="*/ 530486 h 1042907"/>
                  <a:gd name="connsiteX7" fmla="*/ 143486 w 690149"/>
                  <a:gd name="connsiteY7" fmla="*/ 150781 h 1042907"/>
                  <a:gd name="connsiteX8" fmla="*/ 268624 w 690149"/>
                  <a:gd name="connsiteY8" fmla="*/ 18658 h 1042907"/>
                  <a:gd name="connsiteX9" fmla="*/ 361039 w 690149"/>
                  <a:gd name="connsiteY9" fmla="*/ 0 h 104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90149" h="1042907">
                    <a:moveTo>
                      <a:pt x="361039" y="0"/>
                    </a:moveTo>
                    <a:lnTo>
                      <a:pt x="452727" y="0"/>
                    </a:lnTo>
                    <a:cubicBezTo>
                      <a:pt x="583852" y="0"/>
                      <a:pt x="690149" y="106297"/>
                      <a:pt x="690149" y="237422"/>
                    </a:cubicBezTo>
                    <a:lnTo>
                      <a:pt x="690149" y="1042907"/>
                    </a:lnTo>
                    <a:lnTo>
                      <a:pt x="590135" y="1042907"/>
                    </a:lnTo>
                    <a:lnTo>
                      <a:pt x="33129" y="1040558"/>
                    </a:lnTo>
                    <a:cubicBezTo>
                      <a:pt x="29162" y="835608"/>
                      <a:pt x="-13839" y="678782"/>
                      <a:pt x="4554" y="530486"/>
                    </a:cubicBezTo>
                    <a:cubicBezTo>
                      <a:pt x="22947" y="382190"/>
                      <a:pt x="51849" y="314667"/>
                      <a:pt x="143486" y="150781"/>
                    </a:cubicBezTo>
                    <a:cubicBezTo>
                      <a:pt x="189168" y="51972"/>
                      <a:pt x="241992" y="36505"/>
                      <a:pt x="268624" y="18658"/>
                    </a:cubicBezTo>
                    <a:cubicBezTo>
                      <a:pt x="297029" y="6643"/>
                      <a:pt x="328258" y="0"/>
                      <a:pt x="361039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60" name="四角形: 上の 2 つの角を丸める 559">
                <a:extLst>
                  <a:ext uri="{FF2B5EF4-FFF2-40B4-BE49-F238E27FC236}">
                    <a16:creationId xmlns:a16="http://schemas.microsoft.com/office/drawing/2014/main" id="{B21EE790-7DAE-484D-B5DE-E225E2FC4075}"/>
                  </a:ext>
                </a:extLst>
              </p:cNvPr>
              <p:cNvSpPr/>
              <p:nvPr/>
            </p:nvSpPr>
            <p:spPr>
              <a:xfrm>
                <a:off x="7073427" y="2629771"/>
                <a:ext cx="181463" cy="900900"/>
              </a:xfrm>
              <a:prstGeom prst="round2SameRect">
                <a:avLst>
                  <a:gd name="adj1" fmla="val 40288"/>
                  <a:gd name="adj2" fmla="val 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1" name="フリーフォーム: 図形 560">
                <a:extLst>
                  <a:ext uri="{FF2B5EF4-FFF2-40B4-BE49-F238E27FC236}">
                    <a16:creationId xmlns:a16="http://schemas.microsoft.com/office/drawing/2014/main" id="{0EA234AF-171D-4C3F-B34D-5FA234D241D1}"/>
                  </a:ext>
                </a:extLst>
              </p:cNvPr>
              <p:cNvSpPr/>
              <p:nvPr/>
            </p:nvSpPr>
            <p:spPr>
              <a:xfrm flipH="1">
                <a:off x="7103623" y="2584534"/>
                <a:ext cx="328822" cy="947738"/>
              </a:xfrm>
              <a:custGeom>
                <a:avLst/>
                <a:gdLst>
                  <a:gd name="connsiteX0" fmla="*/ 42070 w 328822"/>
                  <a:gd name="connsiteY0" fmla="*/ 0 h 947738"/>
                  <a:gd name="connsiteX1" fmla="*/ 286752 w 328822"/>
                  <a:gd name="connsiteY1" fmla="*/ 0 h 947738"/>
                  <a:gd name="connsiteX2" fmla="*/ 315902 w 328822"/>
                  <a:gd name="connsiteY2" fmla="*/ 43235 h 947738"/>
                  <a:gd name="connsiteX3" fmla="*/ 328822 w 328822"/>
                  <a:gd name="connsiteY3" fmla="*/ 107231 h 947738"/>
                  <a:gd name="connsiteX4" fmla="*/ 328822 w 328822"/>
                  <a:gd name="connsiteY4" fmla="*/ 947738 h 947738"/>
                  <a:gd name="connsiteX5" fmla="*/ 0 w 328822"/>
                  <a:gd name="connsiteY5" fmla="*/ 947738 h 947738"/>
                  <a:gd name="connsiteX6" fmla="*/ 0 w 328822"/>
                  <a:gd name="connsiteY6" fmla="*/ 107231 h 947738"/>
                  <a:gd name="connsiteX7" fmla="*/ 12920 w 328822"/>
                  <a:gd name="connsiteY7" fmla="*/ 43235 h 947738"/>
                  <a:gd name="connsiteX0" fmla="*/ 315902 w 407342"/>
                  <a:gd name="connsiteY0" fmla="*/ 43235 h 947738"/>
                  <a:gd name="connsiteX1" fmla="*/ 328822 w 407342"/>
                  <a:gd name="connsiteY1" fmla="*/ 107231 h 947738"/>
                  <a:gd name="connsiteX2" fmla="*/ 328822 w 407342"/>
                  <a:gd name="connsiteY2" fmla="*/ 947738 h 947738"/>
                  <a:gd name="connsiteX3" fmla="*/ 0 w 407342"/>
                  <a:gd name="connsiteY3" fmla="*/ 947738 h 947738"/>
                  <a:gd name="connsiteX4" fmla="*/ 0 w 407342"/>
                  <a:gd name="connsiteY4" fmla="*/ 107231 h 947738"/>
                  <a:gd name="connsiteX5" fmla="*/ 12920 w 407342"/>
                  <a:gd name="connsiteY5" fmla="*/ 43235 h 947738"/>
                  <a:gd name="connsiteX6" fmla="*/ 42070 w 407342"/>
                  <a:gd name="connsiteY6" fmla="*/ 0 h 947738"/>
                  <a:gd name="connsiteX7" fmla="*/ 286752 w 407342"/>
                  <a:gd name="connsiteY7" fmla="*/ 0 h 947738"/>
                  <a:gd name="connsiteX8" fmla="*/ 407342 w 407342"/>
                  <a:gd name="connsiteY8" fmla="*/ 134675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  <a:gd name="connsiteX7" fmla="*/ 286752 w 328822"/>
                  <a:gd name="connsiteY7" fmla="*/ 0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8822" h="947738">
                    <a:moveTo>
                      <a:pt x="315902" y="43235"/>
                    </a:moveTo>
                    <a:cubicBezTo>
                      <a:pt x="324222" y="62905"/>
                      <a:pt x="328822" y="84531"/>
                      <a:pt x="328822" y="107231"/>
                    </a:cubicBezTo>
                    <a:lnTo>
                      <a:pt x="328822" y="947738"/>
                    </a:lnTo>
                    <a:lnTo>
                      <a:pt x="0" y="947738"/>
                    </a:lnTo>
                    <a:lnTo>
                      <a:pt x="0" y="107231"/>
                    </a:lnTo>
                    <a:cubicBezTo>
                      <a:pt x="0" y="84531"/>
                      <a:pt x="4601" y="62905"/>
                      <a:pt x="12920" y="43235"/>
                    </a:cubicBezTo>
                    <a:lnTo>
                      <a:pt x="42070" y="0"/>
                    </a:lnTo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78" name="楕円 577">
                <a:extLst>
                  <a:ext uri="{FF2B5EF4-FFF2-40B4-BE49-F238E27FC236}">
                    <a16:creationId xmlns:a16="http://schemas.microsoft.com/office/drawing/2014/main" id="{2081C2C4-2B21-4545-9900-8D3892A2E759}"/>
                  </a:ext>
                </a:extLst>
              </p:cNvPr>
              <p:cNvSpPr/>
              <p:nvPr/>
            </p:nvSpPr>
            <p:spPr>
              <a:xfrm rot="18000000">
                <a:off x="6806802" y="2752951"/>
                <a:ext cx="304236" cy="89080"/>
              </a:xfrm>
              <a:prstGeom prst="ellipse">
                <a:avLst/>
              </a:prstGeom>
              <a:solidFill>
                <a:srgbClr val="000000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9" name="フリーフォーム: 図形 578">
                <a:extLst>
                  <a:ext uri="{FF2B5EF4-FFF2-40B4-BE49-F238E27FC236}">
                    <a16:creationId xmlns:a16="http://schemas.microsoft.com/office/drawing/2014/main" id="{A227D655-FDD9-4D7C-ADEE-83ED3B8EDDB7}"/>
                  </a:ext>
                </a:extLst>
              </p:cNvPr>
              <p:cNvSpPr/>
              <p:nvPr/>
            </p:nvSpPr>
            <p:spPr>
              <a:xfrm>
                <a:off x="6851632" y="2482216"/>
                <a:ext cx="600279" cy="510585"/>
              </a:xfrm>
              <a:custGeom>
                <a:avLst/>
                <a:gdLst>
                  <a:gd name="connsiteX0" fmla="*/ 257873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288835 w 290715"/>
                  <a:gd name="connsiteY3" fmla="*/ 39164 h 613938"/>
                  <a:gd name="connsiteX4" fmla="*/ 151748 w 290715"/>
                  <a:gd name="connsiteY4" fmla="*/ 173533 h 613938"/>
                  <a:gd name="connsiteX5" fmla="*/ 180714 w 290715"/>
                  <a:gd name="connsiteY5" fmla="*/ 258156 h 613938"/>
                  <a:gd name="connsiteX6" fmla="*/ 5055 w 290715"/>
                  <a:gd name="connsiteY6" fmla="*/ 613938 h 613938"/>
                  <a:gd name="connsiteX7" fmla="*/ 0 w 290715"/>
                  <a:gd name="connsiteY7" fmla="*/ 508196 h 613938"/>
                  <a:gd name="connsiteX8" fmla="*/ 138932 w 290715"/>
                  <a:gd name="connsiteY8" fmla="*/ 128491 h 613938"/>
                  <a:gd name="connsiteX9" fmla="*/ 239706 w 290715"/>
                  <a:gd name="connsiteY9" fmla="*/ 10647 h 613938"/>
                  <a:gd name="connsiteX0" fmla="*/ 255491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288835 w 290715"/>
                  <a:gd name="connsiteY3" fmla="*/ 39164 h 613938"/>
                  <a:gd name="connsiteX4" fmla="*/ 151748 w 290715"/>
                  <a:gd name="connsiteY4" fmla="*/ 173533 h 613938"/>
                  <a:gd name="connsiteX5" fmla="*/ 180714 w 290715"/>
                  <a:gd name="connsiteY5" fmla="*/ 258156 h 613938"/>
                  <a:gd name="connsiteX6" fmla="*/ 5055 w 290715"/>
                  <a:gd name="connsiteY6" fmla="*/ 613938 h 613938"/>
                  <a:gd name="connsiteX7" fmla="*/ 0 w 290715"/>
                  <a:gd name="connsiteY7" fmla="*/ 508196 h 613938"/>
                  <a:gd name="connsiteX8" fmla="*/ 138932 w 290715"/>
                  <a:gd name="connsiteY8" fmla="*/ 128491 h 613938"/>
                  <a:gd name="connsiteX9" fmla="*/ 239706 w 290715"/>
                  <a:gd name="connsiteY9" fmla="*/ 10647 h 613938"/>
                  <a:gd name="connsiteX10" fmla="*/ 255491 w 290715"/>
                  <a:gd name="connsiteY10" fmla="*/ 0 h 613938"/>
                  <a:gd name="connsiteX0" fmla="*/ 255491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288835 w 290715"/>
                  <a:gd name="connsiteY3" fmla="*/ 39164 h 613938"/>
                  <a:gd name="connsiteX4" fmla="*/ 151748 w 290715"/>
                  <a:gd name="connsiteY4" fmla="*/ 173533 h 613938"/>
                  <a:gd name="connsiteX5" fmla="*/ 180714 w 290715"/>
                  <a:gd name="connsiteY5" fmla="*/ 258156 h 613938"/>
                  <a:gd name="connsiteX6" fmla="*/ 5055 w 290715"/>
                  <a:gd name="connsiteY6" fmla="*/ 613938 h 613938"/>
                  <a:gd name="connsiteX7" fmla="*/ 0 w 290715"/>
                  <a:gd name="connsiteY7" fmla="*/ 508196 h 613938"/>
                  <a:gd name="connsiteX8" fmla="*/ 129407 w 290715"/>
                  <a:gd name="connsiteY8" fmla="*/ 128491 h 613938"/>
                  <a:gd name="connsiteX9" fmla="*/ 239706 w 290715"/>
                  <a:gd name="connsiteY9" fmla="*/ 10647 h 613938"/>
                  <a:gd name="connsiteX10" fmla="*/ 255491 w 290715"/>
                  <a:gd name="connsiteY10" fmla="*/ 0 h 613938"/>
                  <a:gd name="connsiteX0" fmla="*/ 255491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288835 w 290715"/>
                  <a:gd name="connsiteY3" fmla="*/ 39164 h 613938"/>
                  <a:gd name="connsiteX4" fmla="*/ 151748 w 290715"/>
                  <a:gd name="connsiteY4" fmla="*/ 173533 h 613938"/>
                  <a:gd name="connsiteX5" fmla="*/ 180714 w 290715"/>
                  <a:gd name="connsiteY5" fmla="*/ 258156 h 613938"/>
                  <a:gd name="connsiteX6" fmla="*/ 5055 w 290715"/>
                  <a:gd name="connsiteY6" fmla="*/ 613938 h 613938"/>
                  <a:gd name="connsiteX7" fmla="*/ 0 w 290715"/>
                  <a:gd name="connsiteY7" fmla="*/ 508196 h 613938"/>
                  <a:gd name="connsiteX8" fmla="*/ 129407 w 290715"/>
                  <a:gd name="connsiteY8" fmla="*/ 128491 h 613938"/>
                  <a:gd name="connsiteX9" fmla="*/ 239706 w 290715"/>
                  <a:gd name="connsiteY9" fmla="*/ 10647 h 613938"/>
                  <a:gd name="connsiteX10" fmla="*/ 255491 w 290715"/>
                  <a:gd name="connsiteY10" fmla="*/ 0 h 613938"/>
                  <a:gd name="connsiteX0" fmla="*/ 255491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288835 w 290715"/>
                  <a:gd name="connsiteY3" fmla="*/ 39164 h 613938"/>
                  <a:gd name="connsiteX4" fmla="*/ 151748 w 290715"/>
                  <a:gd name="connsiteY4" fmla="*/ 173533 h 613938"/>
                  <a:gd name="connsiteX5" fmla="*/ 180714 w 290715"/>
                  <a:gd name="connsiteY5" fmla="*/ 258156 h 613938"/>
                  <a:gd name="connsiteX6" fmla="*/ 5055 w 290715"/>
                  <a:gd name="connsiteY6" fmla="*/ 613938 h 613938"/>
                  <a:gd name="connsiteX7" fmla="*/ 0 w 290715"/>
                  <a:gd name="connsiteY7" fmla="*/ 508196 h 613938"/>
                  <a:gd name="connsiteX8" fmla="*/ 129407 w 290715"/>
                  <a:gd name="connsiteY8" fmla="*/ 128491 h 613938"/>
                  <a:gd name="connsiteX9" fmla="*/ 239706 w 290715"/>
                  <a:gd name="connsiteY9" fmla="*/ 10647 h 613938"/>
                  <a:gd name="connsiteX10" fmla="*/ 255491 w 290715"/>
                  <a:gd name="connsiteY10" fmla="*/ 0 h 613938"/>
                  <a:gd name="connsiteX0" fmla="*/ 255491 w 291216"/>
                  <a:gd name="connsiteY0" fmla="*/ 0 h 613938"/>
                  <a:gd name="connsiteX1" fmla="*/ 282829 w 291216"/>
                  <a:gd name="connsiteY1" fmla="*/ 22548 h 613938"/>
                  <a:gd name="connsiteX2" fmla="*/ 290715 w 291216"/>
                  <a:gd name="connsiteY2" fmla="*/ 35357 h 613938"/>
                  <a:gd name="connsiteX3" fmla="*/ 291216 w 291216"/>
                  <a:gd name="connsiteY3" fmla="*/ 46308 h 613938"/>
                  <a:gd name="connsiteX4" fmla="*/ 151748 w 291216"/>
                  <a:gd name="connsiteY4" fmla="*/ 173533 h 613938"/>
                  <a:gd name="connsiteX5" fmla="*/ 180714 w 291216"/>
                  <a:gd name="connsiteY5" fmla="*/ 258156 h 613938"/>
                  <a:gd name="connsiteX6" fmla="*/ 5055 w 291216"/>
                  <a:gd name="connsiteY6" fmla="*/ 613938 h 613938"/>
                  <a:gd name="connsiteX7" fmla="*/ 0 w 291216"/>
                  <a:gd name="connsiteY7" fmla="*/ 508196 h 613938"/>
                  <a:gd name="connsiteX8" fmla="*/ 129407 w 291216"/>
                  <a:gd name="connsiteY8" fmla="*/ 128491 h 613938"/>
                  <a:gd name="connsiteX9" fmla="*/ 239706 w 291216"/>
                  <a:gd name="connsiteY9" fmla="*/ 10647 h 613938"/>
                  <a:gd name="connsiteX10" fmla="*/ 255491 w 291216"/>
                  <a:gd name="connsiteY10" fmla="*/ 0 h 613938"/>
                  <a:gd name="connsiteX0" fmla="*/ 255491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151748 w 290715"/>
                  <a:gd name="connsiteY3" fmla="*/ 173533 h 613938"/>
                  <a:gd name="connsiteX4" fmla="*/ 180714 w 290715"/>
                  <a:gd name="connsiteY4" fmla="*/ 258156 h 613938"/>
                  <a:gd name="connsiteX5" fmla="*/ 5055 w 290715"/>
                  <a:gd name="connsiteY5" fmla="*/ 613938 h 613938"/>
                  <a:gd name="connsiteX6" fmla="*/ 0 w 290715"/>
                  <a:gd name="connsiteY6" fmla="*/ 508196 h 613938"/>
                  <a:gd name="connsiteX7" fmla="*/ 129407 w 290715"/>
                  <a:gd name="connsiteY7" fmla="*/ 128491 h 613938"/>
                  <a:gd name="connsiteX8" fmla="*/ 239706 w 290715"/>
                  <a:gd name="connsiteY8" fmla="*/ 10647 h 613938"/>
                  <a:gd name="connsiteX9" fmla="*/ 255491 w 290715"/>
                  <a:gd name="connsiteY9" fmla="*/ 0 h 613938"/>
                  <a:gd name="connsiteX0" fmla="*/ 255491 w 309765"/>
                  <a:gd name="connsiteY0" fmla="*/ 0 h 613938"/>
                  <a:gd name="connsiteX1" fmla="*/ 282829 w 309765"/>
                  <a:gd name="connsiteY1" fmla="*/ 22548 h 613938"/>
                  <a:gd name="connsiteX2" fmla="*/ 309765 w 309765"/>
                  <a:gd name="connsiteY2" fmla="*/ 63932 h 613938"/>
                  <a:gd name="connsiteX3" fmla="*/ 151748 w 309765"/>
                  <a:gd name="connsiteY3" fmla="*/ 173533 h 613938"/>
                  <a:gd name="connsiteX4" fmla="*/ 180714 w 309765"/>
                  <a:gd name="connsiteY4" fmla="*/ 258156 h 613938"/>
                  <a:gd name="connsiteX5" fmla="*/ 5055 w 309765"/>
                  <a:gd name="connsiteY5" fmla="*/ 613938 h 613938"/>
                  <a:gd name="connsiteX6" fmla="*/ 0 w 309765"/>
                  <a:gd name="connsiteY6" fmla="*/ 508196 h 613938"/>
                  <a:gd name="connsiteX7" fmla="*/ 129407 w 309765"/>
                  <a:gd name="connsiteY7" fmla="*/ 128491 h 613938"/>
                  <a:gd name="connsiteX8" fmla="*/ 239706 w 309765"/>
                  <a:gd name="connsiteY8" fmla="*/ 10647 h 613938"/>
                  <a:gd name="connsiteX9" fmla="*/ 255491 w 309765"/>
                  <a:gd name="connsiteY9" fmla="*/ 0 h 613938"/>
                  <a:gd name="connsiteX0" fmla="*/ 255491 w 309765"/>
                  <a:gd name="connsiteY0" fmla="*/ 0 h 613938"/>
                  <a:gd name="connsiteX1" fmla="*/ 309765 w 309765"/>
                  <a:gd name="connsiteY1" fmla="*/ 63932 h 613938"/>
                  <a:gd name="connsiteX2" fmla="*/ 151748 w 309765"/>
                  <a:gd name="connsiteY2" fmla="*/ 173533 h 613938"/>
                  <a:gd name="connsiteX3" fmla="*/ 180714 w 309765"/>
                  <a:gd name="connsiteY3" fmla="*/ 258156 h 613938"/>
                  <a:gd name="connsiteX4" fmla="*/ 5055 w 309765"/>
                  <a:gd name="connsiteY4" fmla="*/ 613938 h 613938"/>
                  <a:gd name="connsiteX5" fmla="*/ 0 w 309765"/>
                  <a:gd name="connsiteY5" fmla="*/ 508196 h 613938"/>
                  <a:gd name="connsiteX6" fmla="*/ 129407 w 309765"/>
                  <a:gd name="connsiteY6" fmla="*/ 128491 h 613938"/>
                  <a:gd name="connsiteX7" fmla="*/ 239706 w 309765"/>
                  <a:gd name="connsiteY7" fmla="*/ 10647 h 613938"/>
                  <a:gd name="connsiteX8" fmla="*/ 255491 w 309765"/>
                  <a:gd name="connsiteY8" fmla="*/ 0 h 613938"/>
                  <a:gd name="connsiteX0" fmla="*/ 255491 w 293096"/>
                  <a:gd name="connsiteY0" fmla="*/ 0 h 613938"/>
                  <a:gd name="connsiteX1" fmla="*/ 293096 w 293096"/>
                  <a:gd name="connsiteY1" fmla="*/ 52026 h 613938"/>
                  <a:gd name="connsiteX2" fmla="*/ 151748 w 293096"/>
                  <a:gd name="connsiteY2" fmla="*/ 173533 h 613938"/>
                  <a:gd name="connsiteX3" fmla="*/ 180714 w 293096"/>
                  <a:gd name="connsiteY3" fmla="*/ 258156 h 613938"/>
                  <a:gd name="connsiteX4" fmla="*/ 5055 w 293096"/>
                  <a:gd name="connsiteY4" fmla="*/ 613938 h 613938"/>
                  <a:gd name="connsiteX5" fmla="*/ 0 w 293096"/>
                  <a:gd name="connsiteY5" fmla="*/ 508196 h 613938"/>
                  <a:gd name="connsiteX6" fmla="*/ 129407 w 293096"/>
                  <a:gd name="connsiteY6" fmla="*/ 128491 h 613938"/>
                  <a:gd name="connsiteX7" fmla="*/ 239706 w 293096"/>
                  <a:gd name="connsiteY7" fmla="*/ 10647 h 613938"/>
                  <a:gd name="connsiteX8" fmla="*/ 255491 w 293096"/>
                  <a:gd name="connsiteY8" fmla="*/ 0 h 613938"/>
                  <a:gd name="connsiteX0" fmla="*/ 255491 w 293096"/>
                  <a:gd name="connsiteY0" fmla="*/ 0 h 692519"/>
                  <a:gd name="connsiteX1" fmla="*/ 293096 w 293096"/>
                  <a:gd name="connsiteY1" fmla="*/ 52026 h 692519"/>
                  <a:gd name="connsiteX2" fmla="*/ 151748 w 293096"/>
                  <a:gd name="connsiteY2" fmla="*/ 173533 h 692519"/>
                  <a:gd name="connsiteX3" fmla="*/ 180714 w 293096"/>
                  <a:gd name="connsiteY3" fmla="*/ 258156 h 692519"/>
                  <a:gd name="connsiteX4" fmla="*/ 7436 w 293096"/>
                  <a:gd name="connsiteY4" fmla="*/ 692519 h 692519"/>
                  <a:gd name="connsiteX5" fmla="*/ 0 w 293096"/>
                  <a:gd name="connsiteY5" fmla="*/ 508196 h 692519"/>
                  <a:gd name="connsiteX6" fmla="*/ 129407 w 293096"/>
                  <a:gd name="connsiteY6" fmla="*/ 128491 h 692519"/>
                  <a:gd name="connsiteX7" fmla="*/ 239706 w 293096"/>
                  <a:gd name="connsiteY7" fmla="*/ 10647 h 692519"/>
                  <a:gd name="connsiteX8" fmla="*/ 255491 w 293096"/>
                  <a:gd name="connsiteY8" fmla="*/ 0 h 692519"/>
                  <a:gd name="connsiteX0" fmla="*/ 267397 w 305002"/>
                  <a:gd name="connsiteY0" fmla="*/ 0 h 692519"/>
                  <a:gd name="connsiteX1" fmla="*/ 305002 w 305002"/>
                  <a:gd name="connsiteY1" fmla="*/ 52026 h 692519"/>
                  <a:gd name="connsiteX2" fmla="*/ 163654 w 305002"/>
                  <a:gd name="connsiteY2" fmla="*/ 173533 h 692519"/>
                  <a:gd name="connsiteX3" fmla="*/ 192620 w 305002"/>
                  <a:gd name="connsiteY3" fmla="*/ 258156 h 692519"/>
                  <a:gd name="connsiteX4" fmla="*/ 19342 w 305002"/>
                  <a:gd name="connsiteY4" fmla="*/ 692519 h 692519"/>
                  <a:gd name="connsiteX5" fmla="*/ 0 w 305002"/>
                  <a:gd name="connsiteY5" fmla="*/ 512959 h 692519"/>
                  <a:gd name="connsiteX6" fmla="*/ 141313 w 305002"/>
                  <a:gd name="connsiteY6" fmla="*/ 128491 h 692519"/>
                  <a:gd name="connsiteX7" fmla="*/ 251612 w 305002"/>
                  <a:gd name="connsiteY7" fmla="*/ 10647 h 692519"/>
                  <a:gd name="connsiteX8" fmla="*/ 267397 w 305002"/>
                  <a:gd name="connsiteY8" fmla="*/ 0 h 692519"/>
                  <a:gd name="connsiteX0" fmla="*/ 269142 w 306747"/>
                  <a:gd name="connsiteY0" fmla="*/ 0 h 692519"/>
                  <a:gd name="connsiteX1" fmla="*/ 306747 w 306747"/>
                  <a:gd name="connsiteY1" fmla="*/ 52026 h 692519"/>
                  <a:gd name="connsiteX2" fmla="*/ 165399 w 306747"/>
                  <a:gd name="connsiteY2" fmla="*/ 173533 h 692519"/>
                  <a:gd name="connsiteX3" fmla="*/ 194365 w 306747"/>
                  <a:gd name="connsiteY3" fmla="*/ 258156 h 692519"/>
                  <a:gd name="connsiteX4" fmla="*/ 21087 w 306747"/>
                  <a:gd name="connsiteY4" fmla="*/ 692519 h 692519"/>
                  <a:gd name="connsiteX5" fmla="*/ 1745 w 306747"/>
                  <a:gd name="connsiteY5" fmla="*/ 512959 h 692519"/>
                  <a:gd name="connsiteX6" fmla="*/ 143058 w 306747"/>
                  <a:gd name="connsiteY6" fmla="*/ 128491 h 692519"/>
                  <a:gd name="connsiteX7" fmla="*/ 253357 w 306747"/>
                  <a:gd name="connsiteY7" fmla="*/ 10647 h 692519"/>
                  <a:gd name="connsiteX8" fmla="*/ 269142 w 306747"/>
                  <a:gd name="connsiteY8" fmla="*/ 0 h 692519"/>
                  <a:gd name="connsiteX0" fmla="*/ 269142 w 306747"/>
                  <a:gd name="connsiteY0" fmla="*/ 0 h 692519"/>
                  <a:gd name="connsiteX1" fmla="*/ 306747 w 306747"/>
                  <a:gd name="connsiteY1" fmla="*/ 52026 h 692519"/>
                  <a:gd name="connsiteX2" fmla="*/ 165399 w 306747"/>
                  <a:gd name="connsiteY2" fmla="*/ 173533 h 692519"/>
                  <a:gd name="connsiteX3" fmla="*/ 194365 w 306747"/>
                  <a:gd name="connsiteY3" fmla="*/ 258156 h 692519"/>
                  <a:gd name="connsiteX4" fmla="*/ 21087 w 306747"/>
                  <a:gd name="connsiteY4" fmla="*/ 692519 h 692519"/>
                  <a:gd name="connsiteX5" fmla="*/ 1745 w 306747"/>
                  <a:gd name="connsiteY5" fmla="*/ 512959 h 692519"/>
                  <a:gd name="connsiteX6" fmla="*/ 143058 w 306747"/>
                  <a:gd name="connsiteY6" fmla="*/ 128491 h 692519"/>
                  <a:gd name="connsiteX7" fmla="*/ 253357 w 306747"/>
                  <a:gd name="connsiteY7" fmla="*/ 10647 h 692519"/>
                  <a:gd name="connsiteX8" fmla="*/ 269142 w 306747"/>
                  <a:gd name="connsiteY8" fmla="*/ 0 h 692519"/>
                  <a:gd name="connsiteX0" fmla="*/ 269142 w 306747"/>
                  <a:gd name="connsiteY0" fmla="*/ 0 h 692519"/>
                  <a:gd name="connsiteX1" fmla="*/ 306747 w 306747"/>
                  <a:gd name="connsiteY1" fmla="*/ 52026 h 692519"/>
                  <a:gd name="connsiteX2" fmla="*/ 165399 w 306747"/>
                  <a:gd name="connsiteY2" fmla="*/ 173533 h 692519"/>
                  <a:gd name="connsiteX3" fmla="*/ 194365 w 306747"/>
                  <a:gd name="connsiteY3" fmla="*/ 258156 h 692519"/>
                  <a:gd name="connsiteX4" fmla="*/ 21087 w 306747"/>
                  <a:gd name="connsiteY4" fmla="*/ 692519 h 692519"/>
                  <a:gd name="connsiteX5" fmla="*/ 1745 w 306747"/>
                  <a:gd name="connsiteY5" fmla="*/ 512959 h 692519"/>
                  <a:gd name="connsiteX6" fmla="*/ 143058 w 306747"/>
                  <a:gd name="connsiteY6" fmla="*/ 128491 h 692519"/>
                  <a:gd name="connsiteX7" fmla="*/ 253357 w 306747"/>
                  <a:gd name="connsiteY7" fmla="*/ 10647 h 692519"/>
                  <a:gd name="connsiteX8" fmla="*/ 269142 w 306747"/>
                  <a:gd name="connsiteY8" fmla="*/ 0 h 692519"/>
                  <a:gd name="connsiteX0" fmla="*/ 269142 w 306747"/>
                  <a:gd name="connsiteY0" fmla="*/ 0 h 692519"/>
                  <a:gd name="connsiteX1" fmla="*/ 306747 w 306747"/>
                  <a:gd name="connsiteY1" fmla="*/ 52026 h 692519"/>
                  <a:gd name="connsiteX2" fmla="*/ 165399 w 306747"/>
                  <a:gd name="connsiteY2" fmla="*/ 173533 h 692519"/>
                  <a:gd name="connsiteX3" fmla="*/ 194365 w 306747"/>
                  <a:gd name="connsiteY3" fmla="*/ 258156 h 692519"/>
                  <a:gd name="connsiteX4" fmla="*/ 21087 w 306747"/>
                  <a:gd name="connsiteY4" fmla="*/ 692519 h 692519"/>
                  <a:gd name="connsiteX5" fmla="*/ 1745 w 306747"/>
                  <a:gd name="connsiteY5" fmla="*/ 512959 h 692519"/>
                  <a:gd name="connsiteX6" fmla="*/ 143058 w 306747"/>
                  <a:gd name="connsiteY6" fmla="*/ 128491 h 692519"/>
                  <a:gd name="connsiteX7" fmla="*/ 253357 w 306747"/>
                  <a:gd name="connsiteY7" fmla="*/ 10647 h 692519"/>
                  <a:gd name="connsiteX8" fmla="*/ 269142 w 306747"/>
                  <a:gd name="connsiteY8" fmla="*/ 0 h 692519"/>
                  <a:gd name="connsiteX0" fmla="*/ 269142 w 306747"/>
                  <a:gd name="connsiteY0" fmla="*/ 0 h 692519"/>
                  <a:gd name="connsiteX1" fmla="*/ 306747 w 306747"/>
                  <a:gd name="connsiteY1" fmla="*/ 52026 h 692519"/>
                  <a:gd name="connsiteX2" fmla="*/ 165399 w 306747"/>
                  <a:gd name="connsiteY2" fmla="*/ 173533 h 692519"/>
                  <a:gd name="connsiteX3" fmla="*/ 194365 w 306747"/>
                  <a:gd name="connsiteY3" fmla="*/ 258156 h 692519"/>
                  <a:gd name="connsiteX4" fmla="*/ 21087 w 306747"/>
                  <a:gd name="connsiteY4" fmla="*/ 692519 h 692519"/>
                  <a:gd name="connsiteX5" fmla="*/ 1745 w 306747"/>
                  <a:gd name="connsiteY5" fmla="*/ 512959 h 692519"/>
                  <a:gd name="connsiteX6" fmla="*/ 143058 w 306747"/>
                  <a:gd name="connsiteY6" fmla="*/ 128491 h 692519"/>
                  <a:gd name="connsiteX7" fmla="*/ 253357 w 306747"/>
                  <a:gd name="connsiteY7" fmla="*/ 10647 h 692519"/>
                  <a:gd name="connsiteX8" fmla="*/ 269142 w 306747"/>
                  <a:gd name="connsiteY8" fmla="*/ 0 h 692519"/>
                  <a:gd name="connsiteX0" fmla="*/ 271904 w 309509"/>
                  <a:gd name="connsiteY0" fmla="*/ 0 h 697281"/>
                  <a:gd name="connsiteX1" fmla="*/ 309509 w 309509"/>
                  <a:gd name="connsiteY1" fmla="*/ 52026 h 697281"/>
                  <a:gd name="connsiteX2" fmla="*/ 168161 w 309509"/>
                  <a:gd name="connsiteY2" fmla="*/ 173533 h 697281"/>
                  <a:gd name="connsiteX3" fmla="*/ 197127 w 309509"/>
                  <a:gd name="connsiteY3" fmla="*/ 258156 h 697281"/>
                  <a:gd name="connsiteX4" fmla="*/ 35756 w 309509"/>
                  <a:gd name="connsiteY4" fmla="*/ 697281 h 697281"/>
                  <a:gd name="connsiteX5" fmla="*/ 4507 w 309509"/>
                  <a:gd name="connsiteY5" fmla="*/ 512959 h 697281"/>
                  <a:gd name="connsiteX6" fmla="*/ 145820 w 309509"/>
                  <a:gd name="connsiteY6" fmla="*/ 128491 h 697281"/>
                  <a:gd name="connsiteX7" fmla="*/ 256119 w 309509"/>
                  <a:gd name="connsiteY7" fmla="*/ 10647 h 697281"/>
                  <a:gd name="connsiteX8" fmla="*/ 271904 w 309509"/>
                  <a:gd name="connsiteY8" fmla="*/ 0 h 697281"/>
                  <a:gd name="connsiteX0" fmla="*/ 272497 w 310102"/>
                  <a:gd name="connsiteY0" fmla="*/ 0 h 697281"/>
                  <a:gd name="connsiteX1" fmla="*/ 310102 w 310102"/>
                  <a:gd name="connsiteY1" fmla="*/ 52026 h 697281"/>
                  <a:gd name="connsiteX2" fmla="*/ 168754 w 310102"/>
                  <a:gd name="connsiteY2" fmla="*/ 173533 h 697281"/>
                  <a:gd name="connsiteX3" fmla="*/ 197720 w 310102"/>
                  <a:gd name="connsiteY3" fmla="*/ 258156 h 697281"/>
                  <a:gd name="connsiteX4" fmla="*/ 36349 w 310102"/>
                  <a:gd name="connsiteY4" fmla="*/ 697281 h 697281"/>
                  <a:gd name="connsiteX5" fmla="*/ 5100 w 310102"/>
                  <a:gd name="connsiteY5" fmla="*/ 512959 h 697281"/>
                  <a:gd name="connsiteX6" fmla="*/ 146413 w 310102"/>
                  <a:gd name="connsiteY6" fmla="*/ 128491 h 697281"/>
                  <a:gd name="connsiteX7" fmla="*/ 256712 w 310102"/>
                  <a:gd name="connsiteY7" fmla="*/ 10647 h 697281"/>
                  <a:gd name="connsiteX8" fmla="*/ 272497 w 310102"/>
                  <a:gd name="connsiteY8" fmla="*/ 0 h 697281"/>
                  <a:gd name="connsiteX0" fmla="*/ 268260 w 305865"/>
                  <a:gd name="connsiteY0" fmla="*/ 0 h 697281"/>
                  <a:gd name="connsiteX1" fmla="*/ 305865 w 305865"/>
                  <a:gd name="connsiteY1" fmla="*/ 52026 h 697281"/>
                  <a:gd name="connsiteX2" fmla="*/ 164517 w 305865"/>
                  <a:gd name="connsiteY2" fmla="*/ 173533 h 697281"/>
                  <a:gd name="connsiteX3" fmla="*/ 193483 w 305865"/>
                  <a:gd name="connsiteY3" fmla="*/ 258156 h 697281"/>
                  <a:gd name="connsiteX4" fmla="*/ 32112 w 305865"/>
                  <a:gd name="connsiteY4" fmla="*/ 697281 h 697281"/>
                  <a:gd name="connsiteX5" fmla="*/ 5625 w 305865"/>
                  <a:gd name="connsiteY5" fmla="*/ 470096 h 697281"/>
                  <a:gd name="connsiteX6" fmla="*/ 142176 w 305865"/>
                  <a:gd name="connsiteY6" fmla="*/ 128491 h 697281"/>
                  <a:gd name="connsiteX7" fmla="*/ 252475 w 305865"/>
                  <a:gd name="connsiteY7" fmla="*/ 10647 h 697281"/>
                  <a:gd name="connsiteX8" fmla="*/ 268260 w 305865"/>
                  <a:gd name="connsiteY8" fmla="*/ 0 h 697281"/>
                  <a:gd name="connsiteX0" fmla="*/ 268260 w 305865"/>
                  <a:gd name="connsiteY0" fmla="*/ 0 h 697281"/>
                  <a:gd name="connsiteX1" fmla="*/ 305865 w 305865"/>
                  <a:gd name="connsiteY1" fmla="*/ 52026 h 697281"/>
                  <a:gd name="connsiteX2" fmla="*/ 164517 w 305865"/>
                  <a:gd name="connsiteY2" fmla="*/ 173533 h 697281"/>
                  <a:gd name="connsiteX3" fmla="*/ 193483 w 305865"/>
                  <a:gd name="connsiteY3" fmla="*/ 258156 h 697281"/>
                  <a:gd name="connsiteX4" fmla="*/ 32112 w 305865"/>
                  <a:gd name="connsiteY4" fmla="*/ 697281 h 697281"/>
                  <a:gd name="connsiteX5" fmla="*/ 5625 w 305865"/>
                  <a:gd name="connsiteY5" fmla="*/ 470096 h 697281"/>
                  <a:gd name="connsiteX6" fmla="*/ 142176 w 305865"/>
                  <a:gd name="connsiteY6" fmla="*/ 128491 h 697281"/>
                  <a:gd name="connsiteX7" fmla="*/ 252475 w 305865"/>
                  <a:gd name="connsiteY7" fmla="*/ 10647 h 697281"/>
                  <a:gd name="connsiteX8" fmla="*/ 268260 w 305865"/>
                  <a:gd name="connsiteY8" fmla="*/ 0 h 697281"/>
                  <a:gd name="connsiteX0" fmla="*/ 269228 w 306833"/>
                  <a:gd name="connsiteY0" fmla="*/ 0 h 682994"/>
                  <a:gd name="connsiteX1" fmla="*/ 306833 w 306833"/>
                  <a:gd name="connsiteY1" fmla="*/ 52026 h 682994"/>
                  <a:gd name="connsiteX2" fmla="*/ 165485 w 306833"/>
                  <a:gd name="connsiteY2" fmla="*/ 173533 h 682994"/>
                  <a:gd name="connsiteX3" fmla="*/ 194451 w 306833"/>
                  <a:gd name="connsiteY3" fmla="*/ 258156 h 682994"/>
                  <a:gd name="connsiteX4" fmla="*/ 28317 w 306833"/>
                  <a:gd name="connsiteY4" fmla="*/ 682994 h 682994"/>
                  <a:gd name="connsiteX5" fmla="*/ 6593 w 306833"/>
                  <a:gd name="connsiteY5" fmla="*/ 470096 h 682994"/>
                  <a:gd name="connsiteX6" fmla="*/ 143144 w 306833"/>
                  <a:gd name="connsiteY6" fmla="*/ 128491 h 682994"/>
                  <a:gd name="connsiteX7" fmla="*/ 253443 w 306833"/>
                  <a:gd name="connsiteY7" fmla="*/ 10647 h 682994"/>
                  <a:gd name="connsiteX8" fmla="*/ 269228 w 306833"/>
                  <a:gd name="connsiteY8" fmla="*/ 0 h 682994"/>
                  <a:gd name="connsiteX0" fmla="*/ 269228 w 306833"/>
                  <a:gd name="connsiteY0" fmla="*/ 0 h 682994"/>
                  <a:gd name="connsiteX1" fmla="*/ 306833 w 306833"/>
                  <a:gd name="connsiteY1" fmla="*/ 52026 h 682994"/>
                  <a:gd name="connsiteX2" fmla="*/ 165485 w 306833"/>
                  <a:gd name="connsiteY2" fmla="*/ 173533 h 682994"/>
                  <a:gd name="connsiteX3" fmla="*/ 194451 w 306833"/>
                  <a:gd name="connsiteY3" fmla="*/ 258156 h 682994"/>
                  <a:gd name="connsiteX4" fmla="*/ 28317 w 306833"/>
                  <a:gd name="connsiteY4" fmla="*/ 682994 h 682994"/>
                  <a:gd name="connsiteX5" fmla="*/ 6593 w 306833"/>
                  <a:gd name="connsiteY5" fmla="*/ 470096 h 682994"/>
                  <a:gd name="connsiteX6" fmla="*/ 143144 w 306833"/>
                  <a:gd name="connsiteY6" fmla="*/ 128491 h 682994"/>
                  <a:gd name="connsiteX7" fmla="*/ 236774 w 306833"/>
                  <a:gd name="connsiteY7" fmla="*/ 17791 h 682994"/>
                  <a:gd name="connsiteX8" fmla="*/ 269228 w 306833"/>
                  <a:gd name="connsiteY8" fmla="*/ 0 h 682994"/>
                  <a:gd name="connsiteX0" fmla="*/ 269228 w 306833"/>
                  <a:gd name="connsiteY0" fmla="*/ 0 h 682994"/>
                  <a:gd name="connsiteX1" fmla="*/ 306833 w 306833"/>
                  <a:gd name="connsiteY1" fmla="*/ 52026 h 682994"/>
                  <a:gd name="connsiteX2" fmla="*/ 165485 w 306833"/>
                  <a:gd name="connsiteY2" fmla="*/ 173533 h 682994"/>
                  <a:gd name="connsiteX3" fmla="*/ 194451 w 306833"/>
                  <a:gd name="connsiteY3" fmla="*/ 258156 h 682994"/>
                  <a:gd name="connsiteX4" fmla="*/ 28317 w 306833"/>
                  <a:gd name="connsiteY4" fmla="*/ 682994 h 682994"/>
                  <a:gd name="connsiteX5" fmla="*/ 6593 w 306833"/>
                  <a:gd name="connsiteY5" fmla="*/ 470096 h 682994"/>
                  <a:gd name="connsiteX6" fmla="*/ 143144 w 306833"/>
                  <a:gd name="connsiteY6" fmla="*/ 128491 h 682994"/>
                  <a:gd name="connsiteX7" fmla="*/ 239155 w 306833"/>
                  <a:gd name="connsiteY7" fmla="*/ 10647 h 682994"/>
                  <a:gd name="connsiteX8" fmla="*/ 269228 w 306833"/>
                  <a:gd name="connsiteY8" fmla="*/ 0 h 682994"/>
                  <a:gd name="connsiteX0" fmla="*/ 269228 w 306833"/>
                  <a:gd name="connsiteY0" fmla="*/ 0 h 682994"/>
                  <a:gd name="connsiteX1" fmla="*/ 306833 w 306833"/>
                  <a:gd name="connsiteY1" fmla="*/ 52026 h 682994"/>
                  <a:gd name="connsiteX2" fmla="*/ 165485 w 306833"/>
                  <a:gd name="connsiteY2" fmla="*/ 173533 h 682994"/>
                  <a:gd name="connsiteX3" fmla="*/ 194451 w 306833"/>
                  <a:gd name="connsiteY3" fmla="*/ 258156 h 682994"/>
                  <a:gd name="connsiteX4" fmla="*/ 28317 w 306833"/>
                  <a:gd name="connsiteY4" fmla="*/ 682994 h 682994"/>
                  <a:gd name="connsiteX5" fmla="*/ 6593 w 306833"/>
                  <a:gd name="connsiteY5" fmla="*/ 470096 h 682994"/>
                  <a:gd name="connsiteX6" fmla="*/ 143144 w 306833"/>
                  <a:gd name="connsiteY6" fmla="*/ 128491 h 682994"/>
                  <a:gd name="connsiteX7" fmla="*/ 239155 w 306833"/>
                  <a:gd name="connsiteY7" fmla="*/ 10647 h 682994"/>
                  <a:gd name="connsiteX8" fmla="*/ 269228 w 306833"/>
                  <a:gd name="connsiteY8" fmla="*/ 0 h 682994"/>
                  <a:gd name="connsiteX0" fmla="*/ 268896 w 306501"/>
                  <a:gd name="connsiteY0" fmla="*/ 0 h 682994"/>
                  <a:gd name="connsiteX1" fmla="*/ 306501 w 306501"/>
                  <a:gd name="connsiteY1" fmla="*/ 52026 h 682994"/>
                  <a:gd name="connsiteX2" fmla="*/ 165153 w 306501"/>
                  <a:gd name="connsiteY2" fmla="*/ 173533 h 682994"/>
                  <a:gd name="connsiteX3" fmla="*/ 194119 w 306501"/>
                  <a:gd name="connsiteY3" fmla="*/ 258156 h 682994"/>
                  <a:gd name="connsiteX4" fmla="*/ 27985 w 306501"/>
                  <a:gd name="connsiteY4" fmla="*/ 682994 h 682994"/>
                  <a:gd name="connsiteX5" fmla="*/ 6261 w 306501"/>
                  <a:gd name="connsiteY5" fmla="*/ 470096 h 682994"/>
                  <a:gd name="connsiteX6" fmla="*/ 138049 w 306501"/>
                  <a:gd name="connsiteY6" fmla="*/ 128491 h 682994"/>
                  <a:gd name="connsiteX7" fmla="*/ 238823 w 306501"/>
                  <a:gd name="connsiteY7" fmla="*/ 10647 h 682994"/>
                  <a:gd name="connsiteX8" fmla="*/ 268896 w 306501"/>
                  <a:gd name="connsiteY8" fmla="*/ 0 h 682994"/>
                  <a:gd name="connsiteX0" fmla="*/ 274912 w 312517"/>
                  <a:gd name="connsiteY0" fmla="*/ 0 h 697282"/>
                  <a:gd name="connsiteX1" fmla="*/ 312517 w 312517"/>
                  <a:gd name="connsiteY1" fmla="*/ 52026 h 697282"/>
                  <a:gd name="connsiteX2" fmla="*/ 171169 w 312517"/>
                  <a:gd name="connsiteY2" fmla="*/ 173533 h 697282"/>
                  <a:gd name="connsiteX3" fmla="*/ 200135 w 312517"/>
                  <a:gd name="connsiteY3" fmla="*/ 258156 h 697282"/>
                  <a:gd name="connsiteX4" fmla="*/ 14951 w 312517"/>
                  <a:gd name="connsiteY4" fmla="*/ 697282 h 697282"/>
                  <a:gd name="connsiteX5" fmla="*/ 12277 w 312517"/>
                  <a:gd name="connsiteY5" fmla="*/ 470096 h 697282"/>
                  <a:gd name="connsiteX6" fmla="*/ 144065 w 312517"/>
                  <a:gd name="connsiteY6" fmla="*/ 128491 h 697282"/>
                  <a:gd name="connsiteX7" fmla="*/ 244839 w 312517"/>
                  <a:gd name="connsiteY7" fmla="*/ 10647 h 697282"/>
                  <a:gd name="connsiteX8" fmla="*/ 274912 w 312517"/>
                  <a:gd name="connsiteY8" fmla="*/ 0 h 697282"/>
                  <a:gd name="connsiteX0" fmla="*/ 274912 w 312517"/>
                  <a:gd name="connsiteY0" fmla="*/ 0 h 697282"/>
                  <a:gd name="connsiteX1" fmla="*/ 312517 w 312517"/>
                  <a:gd name="connsiteY1" fmla="*/ 52026 h 697282"/>
                  <a:gd name="connsiteX2" fmla="*/ 200135 w 312517"/>
                  <a:gd name="connsiteY2" fmla="*/ 258156 h 697282"/>
                  <a:gd name="connsiteX3" fmla="*/ 14951 w 312517"/>
                  <a:gd name="connsiteY3" fmla="*/ 697282 h 697282"/>
                  <a:gd name="connsiteX4" fmla="*/ 12277 w 312517"/>
                  <a:gd name="connsiteY4" fmla="*/ 470096 h 697282"/>
                  <a:gd name="connsiteX5" fmla="*/ 144065 w 312517"/>
                  <a:gd name="connsiteY5" fmla="*/ 128491 h 697282"/>
                  <a:gd name="connsiteX6" fmla="*/ 244839 w 312517"/>
                  <a:gd name="connsiteY6" fmla="*/ 10647 h 697282"/>
                  <a:gd name="connsiteX7" fmla="*/ 274912 w 312517"/>
                  <a:gd name="connsiteY7" fmla="*/ 0 h 697282"/>
                  <a:gd name="connsiteX0" fmla="*/ 274912 w 312517"/>
                  <a:gd name="connsiteY0" fmla="*/ 0 h 697282"/>
                  <a:gd name="connsiteX1" fmla="*/ 312517 w 312517"/>
                  <a:gd name="connsiteY1" fmla="*/ 52026 h 697282"/>
                  <a:gd name="connsiteX2" fmla="*/ 188229 w 312517"/>
                  <a:gd name="connsiteY2" fmla="*/ 241487 h 697282"/>
                  <a:gd name="connsiteX3" fmla="*/ 14951 w 312517"/>
                  <a:gd name="connsiteY3" fmla="*/ 697282 h 697282"/>
                  <a:gd name="connsiteX4" fmla="*/ 12277 w 312517"/>
                  <a:gd name="connsiteY4" fmla="*/ 470096 h 697282"/>
                  <a:gd name="connsiteX5" fmla="*/ 144065 w 312517"/>
                  <a:gd name="connsiteY5" fmla="*/ 128491 h 697282"/>
                  <a:gd name="connsiteX6" fmla="*/ 244839 w 312517"/>
                  <a:gd name="connsiteY6" fmla="*/ 10647 h 697282"/>
                  <a:gd name="connsiteX7" fmla="*/ 274912 w 312517"/>
                  <a:gd name="connsiteY7" fmla="*/ 0 h 697282"/>
                  <a:gd name="connsiteX0" fmla="*/ 274912 w 312517"/>
                  <a:gd name="connsiteY0" fmla="*/ 0 h 697282"/>
                  <a:gd name="connsiteX1" fmla="*/ 312517 w 312517"/>
                  <a:gd name="connsiteY1" fmla="*/ 52026 h 697282"/>
                  <a:gd name="connsiteX2" fmla="*/ 188229 w 312517"/>
                  <a:gd name="connsiteY2" fmla="*/ 241487 h 697282"/>
                  <a:gd name="connsiteX3" fmla="*/ 14951 w 312517"/>
                  <a:gd name="connsiteY3" fmla="*/ 697282 h 697282"/>
                  <a:gd name="connsiteX4" fmla="*/ 12277 w 312517"/>
                  <a:gd name="connsiteY4" fmla="*/ 470096 h 697282"/>
                  <a:gd name="connsiteX5" fmla="*/ 144065 w 312517"/>
                  <a:gd name="connsiteY5" fmla="*/ 128491 h 697282"/>
                  <a:gd name="connsiteX6" fmla="*/ 244839 w 312517"/>
                  <a:gd name="connsiteY6" fmla="*/ 10647 h 697282"/>
                  <a:gd name="connsiteX7" fmla="*/ 274912 w 312517"/>
                  <a:gd name="connsiteY7" fmla="*/ 0 h 697282"/>
                  <a:gd name="connsiteX0" fmla="*/ 301106 w 312517"/>
                  <a:gd name="connsiteY0" fmla="*/ 0 h 711570"/>
                  <a:gd name="connsiteX1" fmla="*/ 312517 w 312517"/>
                  <a:gd name="connsiteY1" fmla="*/ 66314 h 711570"/>
                  <a:gd name="connsiteX2" fmla="*/ 188229 w 312517"/>
                  <a:gd name="connsiteY2" fmla="*/ 255775 h 711570"/>
                  <a:gd name="connsiteX3" fmla="*/ 14951 w 312517"/>
                  <a:gd name="connsiteY3" fmla="*/ 711570 h 711570"/>
                  <a:gd name="connsiteX4" fmla="*/ 12277 w 312517"/>
                  <a:gd name="connsiteY4" fmla="*/ 484384 h 711570"/>
                  <a:gd name="connsiteX5" fmla="*/ 144065 w 312517"/>
                  <a:gd name="connsiteY5" fmla="*/ 142779 h 711570"/>
                  <a:gd name="connsiteX6" fmla="*/ 244839 w 312517"/>
                  <a:gd name="connsiteY6" fmla="*/ 24935 h 711570"/>
                  <a:gd name="connsiteX7" fmla="*/ 301106 w 312517"/>
                  <a:gd name="connsiteY7" fmla="*/ 0 h 711570"/>
                  <a:gd name="connsiteX0" fmla="*/ 301106 w 312517"/>
                  <a:gd name="connsiteY0" fmla="*/ 0 h 711570"/>
                  <a:gd name="connsiteX1" fmla="*/ 312517 w 312517"/>
                  <a:gd name="connsiteY1" fmla="*/ 66314 h 711570"/>
                  <a:gd name="connsiteX2" fmla="*/ 188229 w 312517"/>
                  <a:gd name="connsiteY2" fmla="*/ 255775 h 711570"/>
                  <a:gd name="connsiteX3" fmla="*/ 14951 w 312517"/>
                  <a:gd name="connsiteY3" fmla="*/ 711570 h 711570"/>
                  <a:gd name="connsiteX4" fmla="*/ 12277 w 312517"/>
                  <a:gd name="connsiteY4" fmla="*/ 484384 h 711570"/>
                  <a:gd name="connsiteX5" fmla="*/ 144065 w 312517"/>
                  <a:gd name="connsiteY5" fmla="*/ 142779 h 711570"/>
                  <a:gd name="connsiteX6" fmla="*/ 244839 w 312517"/>
                  <a:gd name="connsiteY6" fmla="*/ 24935 h 711570"/>
                  <a:gd name="connsiteX7" fmla="*/ 301106 w 312517"/>
                  <a:gd name="connsiteY7" fmla="*/ 0 h 711570"/>
                  <a:gd name="connsiteX0" fmla="*/ 288829 w 300240"/>
                  <a:gd name="connsiteY0" fmla="*/ 0 h 485772"/>
                  <a:gd name="connsiteX1" fmla="*/ 300240 w 300240"/>
                  <a:gd name="connsiteY1" fmla="*/ 66314 h 485772"/>
                  <a:gd name="connsiteX2" fmla="*/ 175952 w 300240"/>
                  <a:gd name="connsiteY2" fmla="*/ 255775 h 485772"/>
                  <a:gd name="connsiteX3" fmla="*/ 0 w 300240"/>
                  <a:gd name="connsiteY3" fmla="*/ 484384 h 485772"/>
                  <a:gd name="connsiteX4" fmla="*/ 131788 w 300240"/>
                  <a:gd name="connsiteY4" fmla="*/ 142779 h 485772"/>
                  <a:gd name="connsiteX5" fmla="*/ 232562 w 300240"/>
                  <a:gd name="connsiteY5" fmla="*/ 24935 h 485772"/>
                  <a:gd name="connsiteX6" fmla="*/ 288829 w 300240"/>
                  <a:gd name="connsiteY6" fmla="*/ 0 h 485772"/>
                  <a:gd name="connsiteX0" fmla="*/ 286448 w 297859"/>
                  <a:gd name="connsiteY0" fmla="*/ 0 h 497610"/>
                  <a:gd name="connsiteX1" fmla="*/ 297859 w 297859"/>
                  <a:gd name="connsiteY1" fmla="*/ 66314 h 497610"/>
                  <a:gd name="connsiteX2" fmla="*/ 173571 w 297859"/>
                  <a:gd name="connsiteY2" fmla="*/ 255775 h 497610"/>
                  <a:gd name="connsiteX3" fmla="*/ 0 w 297859"/>
                  <a:gd name="connsiteY3" fmla="*/ 496290 h 497610"/>
                  <a:gd name="connsiteX4" fmla="*/ 129407 w 297859"/>
                  <a:gd name="connsiteY4" fmla="*/ 142779 h 497610"/>
                  <a:gd name="connsiteX5" fmla="*/ 230181 w 297859"/>
                  <a:gd name="connsiteY5" fmla="*/ 24935 h 497610"/>
                  <a:gd name="connsiteX6" fmla="*/ 286448 w 297859"/>
                  <a:gd name="connsiteY6" fmla="*/ 0 h 497610"/>
                  <a:gd name="connsiteX0" fmla="*/ 286448 w 297859"/>
                  <a:gd name="connsiteY0" fmla="*/ 0 h 497610"/>
                  <a:gd name="connsiteX1" fmla="*/ 297859 w 297859"/>
                  <a:gd name="connsiteY1" fmla="*/ 66314 h 497610"/>
                  <a:gd name="connsiteX2" fmla="*/ 173571 w 297859"/>
                  <a:gd name="connsiteY2" fmla="*/ 255775 h 497610"/>
                  <a:gd name="connsiteX3" fmla="*/ 0 w 297859"/>
                  <a:gd name="connsiteY3" fmla="*/ 496290 h 497610"/>
                  <a:gd name="connsiteX4" fmla="*/ 129407 w 297859"/>
                  <a:gd name="connsiteY4" fmla="*/ 142779 h 497610"/>
                  <a:gd name="connsiteX5" fmla="*/ 230181 w 297859"/>
                  <a:gd name="connsiteY5" fmla="*/ 24935 h 497610"/>
                  <a:gd name="connsiteX6" fmla="*/ 286448 w 297859"/>
                  <a:gd name="connsiteY6" fmla="*/ 0 h 497610"/>
                  <a:gd name="connsiteX0" fmla="*/ 286448 w 297859"/>
                  <a:gd name="connsiteY0" fmla="*/ 0 h 497580"/>
                  <a:gd name="connsiteX1" fmla="*/ 297859 w 297859"/>
                  <a:gd name="connsiteY1" fmla="*/ 66314 h 497580"/>
                  <a:gd name="connsiteX2" fmla="*/ 161665 w 297859"/>
                  <a:gd name="connsiteY2" fmla="*/ 251012 h 497580"/>
                  <a:gd name="connsiteX3" fmla="*/ 0 w 297859"/>
                  <a:gd name="connsiteY3" fmla="*/ 496290 h 497580"/>
                  <a:gd name="connsiteX4" fmla="*/ 129407 w 297859"/>
                  <a:gd name="connsiteY4" fmla="*/ 142779 h 497580"/>
                  <a:gd name="connsiteX5" fmla="*/ 230181 w 297859"/>
                  <a:gd name="connsiteY5" fmla="*/ 24935 h 497580"/>
                  <a:gd name="connsiteX6" fmla="*/ 286448 w 297859"/>
                  <a:gd name="connsiteY6" fmla="*/ 0 h 497580"/>
                  <a:gd name="connsiteX0" fmla="*/ 286448 w 297859"/>
                  <a:gd name="connsiteY0" fmla="*/ 0 h 497580"/>
                  <a:gd name="connsiteX1" fmla="*/ 297859 w 297859"/>
                  <a:gd name="connsiteY1" fmla="*/ 66314 h 497580"/>
                  <a:gd name="connsiteX2" fmla="*/ 161665 w 297859"/>
                  <a:gd name="connsiteY2" fmla="*/ 251012 h 497580"/>
                  <a:gd name="connsiteX3" fmla="*/ 0 w 297859"/>
                  <a:gd name="connsiteY3" fmla="*/ 496290 h 497580"/>
                  <a:gd name="connsiteX4" fmla="*/ 129407 w 297859"/>
                  <a:gd name="connsiteY4" fmla="*/ 142779 h 497580"/>
                  <a:gd name="connsiteX5" fmla="*/ 230181 w 297859"/>
                  <a:gd name="connsiteY5" fmla="*/ 24935 h 497580"/>
                  <a:gd name="connsiteX6" fmla="*/ 286448 w 297859"/>
                  <a:gd name="connsiteY6" fmla="*/ 0 h 497580"/>
                  <a:gd name="connsiteX0" fmla="*/ 286448 w 297859"/>
                  <a:gd name="connsiteY0" fmla="*/ 0 h 497884"/>
                  <a:gd name="connsiteX1" fmla="*/ 297859 w 297859"/>
                  <a:gd name="connsiteY1" fmla="*/ 66314 h 497884"/>
                  <a:gd name="connsiteX2" fmla="*/ 161665 w 297859"/>
                  <a:gd name="connsiteY2" fmla="*/ 251012 h 497884"/>
                  <a:gd name="connsiteX3" fmla="*/ 0 w 297859"/>
                  <a:gd name="connsiteY3" fmla="*/ 496290 h 497884"/>
                  <a:gd name="connsiteX4" fmla="*/ 129407 w 297859"/>
                  <a:gd name="connsiteY4" fmla="*/ 142779 h 497884"/>
                  <a:gd name="connsiteX5" fmla="*/ 230181 w 297859"/>
                  <a:gd name="connsiteY5" fmla="*/ 24935 h 497884"/>
                  <a:gd name="connsiteX6" fmla="*/ 286448 w 297859"/>
                  <a:gd name="connsiteY6" fmla="*/ 0 h 497884"/>
                  <a:gd name="connsiteX0" fmla="*/ 286448 w 297859"/>
                  <a:gd name="connsiteY0" fmla="*/ 0 h 497741"/>
                  <a:gd name="connsiteX1" fmla="*/ 297859 w 297859"/>
                  <a:gd name="connsiteY1" fmla="*/ 66314 h 497741"/>
                  <a:gd name="connsiteX2" fmla="*/ 147377 w 297859"/>
                  <a:gd name="connsiteY2" fmla="*/ 234344 h 497741"/>
                  <a:gd name="connsiteX3" fmla="*/ 0 w 297859"/>
                  <a:gd name="connsiteY3" fmla="*/ 496290 h 497741"/>
                  <a:gd name="connsiteX4" fmla="*/ 129407 w 297859"/>
                  <a:gd name="connsiteY4" fmla="*/ 142779 h 497741"/>
                  <a:gd name="connsiteX5" fmla="*/ 230181 w 297859"/>
                  <a:gd name="connsiteY5" fmla="*/ 24935 h 497741"/>
                  <a:gd name="connsiteX6" fmla="*/ 286448 w 297859"/>
                  <a:gd name="connsiteY6" fmla="*/ 0 h 497741"/>
                  <a:gd name="connsiteX0" fmla="*/ 286448 w 495503"/>
                  <a:gd name="connsiteY0" fmla="*/ 14648 h 512389"/>
                  <a:gd name="connsiteX1" fmla="*/ 495503 w 495503"/>
                  <a:gd name="connsiteY1" fmla="*/ 0 h 512389"/>
                  <a:gd name="connsiteX2" fmla="*/ 147377 w 495503"/>
                  <a:gd name="connsiteY2" fmla="*/ 248992 h 512389"/>
                  <a:gd name="connsiteX3" fmla="*/ 0 w 495503"/>
                  <a:gd name="connsiteY3" fmla="*/ 510938 h 512389"/>
                  <a:gd name="connsiteX4" fmla="*/ 129407 w 495503"/>
                  <a:gd name="connsiteY4" fmla="*/ 157427 h 512389"/>
                  <a:gd name="connsiteX5" fmla="*/ 230181 w 495503"/>
                  <a:gd name="connsiteY5" fmla="*/ 39583 h 512389"/>
                  <a:gd name="connsiteX6" fmla="*/ 286448 w 495503"/>
                  <a:gd name="connsiteY6" fmla="*/ 14648 h 512389"/>
                  <a:gd name="connsiteX0" fmla="*/ 286448 w 495503"/>
                  <a:gd name="connsiteY0" fmla="*/ 20048 h 517789"/>
                  <a:gd name="connsiteX1" fmla="*/ 495503 w 495503"/>
                  <a:gd name="connsiteY1" fmla="*/ 5400 h 517789"/>
                  <a:gd name="connsiteX2" fmla="*/ 147377 w 495503"/>
                  <a:gd name="connsiteY2" fmla="*/ 254392 h 517789"/>
                  <a:gd name="connsiteX3" fmla="*/ 0 w 495503"/>
                  <a:gd name="connsiteY3" fmla="*/ 516338 h 517789"/>
                  <a:gd name="connsiteX4" fmla="*/ 129407 w 495503"/>
                  <a:gd name="connsiteY4" fmla="*/ 162827 h 517789"/>
                  <a:gd name="connsiteX5" fmla="*/ 230181 w 495503"/>
                  <a:gd name="connsiteY5" fmla="*/ 44983 h 517789"/>
                  <a:gd name="connsiteX6" fmla="*/ 286448 w 495503"/>
                  <a:gd name="connsiteY6" fmla="*/ 20048 h 517789"/>
                  <a:gd name="connsiteX0" fmla="*/ 286448 w 495503"/>
                  <a:gd name="connsiteY0" fmla="*/ 20048 h 517789"/>
                  <a:gd name="connsiteX1" fmla="*/ 495503 w 495503"/>
                  <a:gd name="connsiteY1" fmla="*/ 5400 h 517789"/>
                  <a:gd name="connsiteX2" fmla="*/ 147377 w 495503"/>
                  <a:gd name="connsiteY2" fmla="*/ 254392 h 517789"/>
                  <a:gd name="connsiteX3" fmla="*/ 0 w 495503"/>
                  <a:gd name="connsiteY3" fmla="*/ 516338 h 517789"/>
                  <a:gd name="connsiteX4" fmla="*/ 129407 w 495503"/>
                  <a:gd name="connsiteY4" fmla="*/ 162827 h 517789"/>
                  <a:gd name="connsiteX5" fmla="*/ 230181 w 495503"/>
                  <a:gd name="connsiteY5" fmla="*/ 44983 h 517789"/>
                  <a:gd name="connsiteX6" fmla="*/ 286448 w 495503"/>
                  <a:gd name="connsiteY6" fmla="*/ 20048 h 517789"/>
                  <a:gd name="connsiteX0" fmla="*/ 286448 w 524078"/>
                  <a:gd name="connsiteY0" fmla="*/ 18018 h 515759"/>
                  <a:gd name="connsiteX1" fmla="*/ 524078 w 524078"/>
                  <a:gd name="connsiteY1" fmla="*/ 5752 h 515759"/>
                  <a:gd name="connsiteX2" fmla="*/ 147377 w 524078"/>
                  <a:gd name="connsiteY2" fmla="*/ 252362 h 515759"/>
                  <a:gd name="connsiteX3" fmla="*/ 0 w 524078"/>
                  <a:gd name="connsiteY3" fmla="*/ 514308 h 515759"/>
                  <a:gd name="connsiteX4" fmla="*/ 129407 w 524078"/>
                  <a:gd name="connsiteY4" fmla="*/ 160797 h 515759"/>
                  <a:gd name="connsiteX5" fmla="*/ 230181 w 524078"/>
                  <a:gd name="connsiteY5" fmla="*/ 42953 h 515759"/>
                  <a:gd name="connsiteX6" fmla="*/ 286448 w 524078"/>
                  <a:gd name="connsiteY6" fmla="*/ 18018 h 515759"/>
                  <a:gd name="connsiteX0" fmla="*/ 286448 w 524078"/>
                  <a:gd name="connsiteY0" fmla="*/ 18018 h 515759"/>
                  <a:gd name="connsiteX1" fmla="*/ 524078 w 524078"/>
                  <a:gd name="connsiteY1" fmla="*/ 5752 h 515759"/>
                  <a:gd name="connsiteX2" fmla="*/ 147377 w 524078"/>
                  <a:gd name="connsiteY2" fmla="*/ 252362 h 515759"/>
                  <a:gd name="connsiteX3" fmla="*/ 0 w 524078"/>
                  <a:gd name="connsiteY3" fmla="*/ 514308 h 515759"/>
                  <a:gd name="connsiteX4" fmla="*/ 129407 w 524078"/>
                  <a:gd name="connsiteY4" fmla="*/ 160797 h 515759"/>
                  <a:gd name="connsiteX5" fmla="*/ 230181 w 524078"/>
                  <a:gd name="connsiteY5" fmla="*/ 42953 h 515759"/>
                  <a:gd name="connsiteX6" fmla="*/ 286448 w 524078"/>
                  <a:gd name="connsiteY6" fmla="*/ 18018 h 515759"/>
                  <a:gd name="connsiteX0" fmla="*/ 286448 w 524078"/>
                  <a:gd name="connsiteY0" fmla="*/ 18018 h 515723"/>
                  <a:gd name="connsiteX1" fmla="*/ 524078 w 524078"/>
                  <a:gd name="connsiteY1" fmla="*/ 5752 h 515723"/>
                  <a:gd name="connsiteX2" fmla="*/ 147377 w 524078"/>
                  <a:gd name="connsiteY2" fmla="*/ 252362 h 515723"/>
                  <a:gd name="connsiteX3" fmla="*/ 0 w 524078"/>
                  <a:gd name="connsiteY3" fmla="*/ 514308 h 515723"/>
                  <a:gd name="connsiteX4" fmla="*/ 129407 w 524078"/>
                  <a:gd name="connsiteY4" fmla="*/ 160797 h 515723"/>
                  <a:gd name="connsiteX5" fmla="*/ 230181 w 524078"/>
                  <a:gd name="connsiteY5" fmla="*/ 42953 h 515723"/>
                  <a:gd name="connsiteX6" fmla="*/ 286448 w 524078"/>
                  <a:gd name="connsiteY6" fmla="*/ 18018 h 515723"/>
                  <a:gd name="connsiteX0" fmla="*/ 286448 w 566941"/>
                  <a:gd name="connsiteY0" fmla="*/ 4662 h 502200"/>
                  <a:gd name="connsiteX1" fmla="*/ 566941 w 566941"/>
                  <a:gd name="connsiteY1" fmla="*/ 11446 h 502200"/>
                  <a:gd name="connsiteX2" fmla="*/ 147377 w 566941"/>
                  <a:gd name="connsiteY2" fmla="*/ 239006 h 502200"/>
                  <a:gd name="connsiteX3" fmla="*/ 0 w 566941"/>
                  <a:gd name="connsiteY3" fmla="*/ 500952 h 502200"/>
                  <a:gd name="connsiteX4" fmla="*/ 129407 w 566941"/>
                  <a:gd name="connsiteY4" fmla="*/ 147441 h 502200"/>
                  <a:gd name="connsiteX5" fmla="*/ 230181 w 566941"/>
                  <a:gd name="connsiteY5" fmla="*/ 29597 h 502200"/>
                  <a:gd name="connsiteX6" fmla="*/ 286448 w 566941"/>
                  <a:gd name="connsiteY6" fmla="*/ 4662 h 502200"/>
                  <a:gd name="connsiteX0" fmla="*/ 286448 w 566941"/>
                  <a:gd name="connsiteY0" fmla="*/ 14446 h 511984"/>
                  <a:gd name="connsiteX1" fmla="*/ 566941 w 566941"/>
                  <a:gd name="connsiteY1" fmla="*/ 21230 h 511984"/>
                  <a:gd name="connsiteX2" fmla="*/ 147377 w 566941"/>
                  <a:gd name="connsiteY2" fmla="*/ 248790 h 511984"/>
                  <a:gd name="connsiteX3" fmla="*/ 0 w 566941"/>
                  <a:gd name="connsiteY3" fmla="*/ 510736 h 511984"/>
                  <a:gd name="connsiteX4" fmla="*/ 129407 w 566941"/>
                  <a:gd name="connsiteY4" fmla="*/ 157225 h 511984"/>
                  <a:gd name="connsiteX5" fmla="*/ 230181 w 566941"/>
                  <a:gd name="connsiteY5" fmla="*/ 39381 h 511984"/>
                  <a:gd name="connsiteX6" fmla="*/ 286448 w 566941"/>
                  <a:gd name="connsiteY6" fmla="*/ 14446 h 511984"/>
                  <a:gd name="connsiteX0" fmla="*/ 286448 w 600279"/>
                  <a:gd name="connsiteY0" fmla="*/ 0 h 497522"/>
                  <a:gd name="connsiteX1" fmla="*/ 600279 w 600279"/>
                  <a:gd name="connsiteY1" fmla="*/ 23453 h 497522"/>
                  <a:gd name="connsiteX2" fmla="*/ 147377 w 600279"/>
                  <a:gd name="connsiteY2" fmla="*/ 234344 h 497522"/>
                  <a:gd name="connsiteX3" fmla="*/ 0 w 600279"/>
                  <a:gd name="connsiteY3" fmla="*/ 496290 h 497522"/>
                  <a:gd name="connsiteX4" fmla="*/ 129407 w 600279"/>
                  <a:gd name="connsiteY4" fmla="*/ 142779 h 497522"/>
                  <a:gd name="connsiteX5" fmla="*/ 230181 w 600279"/>
                  <a:gd name="connsiteY5" fmla="*/ 24935 h 497522"/>
                  <a:gd name="connsiteX6" fmla="*/ 286448 w 600279"/>
                  <a:gd name="connsiteY6" fmla="*/ 0 h 497522"/>
                  <a:gd name="connsiteX0" fmla="*/ 286448 w 600279"/>
                  <a:gd name="connsiteY0" fmla="*/ 5597 h 503119"/>
                  <a:gd name="connsiteX1" fmla="*/ 600279 w 600279"/>
                  <a:gd name="connsiteY1" fmla="*/ 29050 h 503119"/>
                  <a:gd name="connsiteX2" fmla="*/ 147377 w 600279"/>
                  <a:gd name="connsiteY2" fmla="*/ 239941 h 503119"/>
                  <a:gd name="connsiteX3" fmla="*/ 0 w 600279"/>
                  <a:gd name="connsiteY3" fmla="*/ 501887 h 503119"/>
                  <a:gd name="connsiteX4" fmla="*/ 129407 w 600279"/>
                  <a:gd name="connsiteY4" fmla="*/ 148376 h 503119"/>
                  <a:gd name="connsiteX5" fmla="*/ 230181 w 600279"/>
                  <a:gd name="connsiteY5" fmla="*/ 30532 h 503119"/>
                  <a:gd name="connsiteX6" fmla="*/ 286448 w 600279"/>
                  <a:gd name="connsiteY6" fmla="*/ 5597 h 503119"/>
                  <a:gd name="connsiteX0" fmla="*/ 286448 w 600279"/>
                  <a:gd name="connsiteY0" fmla="*/ 17211 h 514733"/>
                  <a:gd name="connsiteX1" fmla="*/ 600279 w 600279"/>
                  <a:gd name="connsiteY1" fmla="*/ 40664 h 514733"/>
                  <a:gd name="connsiteX2" fmla="*/ 147377 w 600279"/>
                  <a:gd name="connsiteY2" fmla="*/ 251555 h 514733"/>
                  <a:gd name="connsiteX3" fmla="*/ 0 w 600279"/>
                  <a:gd name="connsiteY3" fmla="*/ 513501 h 514733"/>
                  <a:gd name="connsiteX4" fmla="*/ 129407 w 600279"/>
                  <a:gd name="connsiteY4" fmla="*/ 159990 h 514733"/>
                  <a:gd name="connsiteX5" fmla="*/ 230181 w 600279"/>
                  <a:gd name="connsiteY5" fmla="*/ 42146 h 514733"/>
                  <a:gd name="connsiteX6" fmla="*/ 286448 w 600279"/>
                  <a:gd name="connsiteY6" fmla="*/ 17211 h 514733"/>
                  <a:gd name="connsiteX0" fmla="*/ 286448 w 600279"/>
                  <a:gd name="connsiteY0" fmla="*/ 17211 h 514733"/>
                  <a:gd name="connsiteX1" fmla="*/ 600279 w 600279"/>
                  <a:gd name="connsiteY1" fmla="*/ 40664 h 514733"/>
                  <a:gd name="connsiteX2" fmla="*/ 147377 w 600279"/>
                  <a:gd name="connsiteY2" fmla="*/ 251555 h 514733"/>
                  <a:gd name="connsiteX3" fmla="*/ 0 w 600279"/>
                  <a:gd name="connsiteY3" fmla="*/ 513501 h 514733"/>
                  <a:gd name="connsiteX4" fmla="*/ 129407 w 600279"/>
                  <a:gd name="connsiteY4" fmla="*/ 159990 h 514733"/>
                  <a:gd name="connsiteX5" fmla="*/ 220656 w 600279"/>
                  <a:gd name="connsiteY5" fmla="*/ 49290 h 514733"/>
                  <a:gd name="connsiteX6" fmla="*/ 286448 w 600279"/>
                  <a:gd name="connsiteY6" fmla="*/ 17211 h 514733"/>
                  <a:gd name="connsiteX0" fmla="*/ 281686 w 600279"/>
                  <a:gd name="connsiteY0" fmla="*/ 16254 h 516157"/>
                  <a:gd name="connsiteX1" fmla="*/ 600279 w 600279"/>
                  <a:gd name="connsiteY1" fmla="*/ 42088 h 516157"/>
                  <a:gd name="connsiteX2" fmla="*/ 147377 w 600279"/>
                  <a:gd name="connsiteY2" fmla="*/ 252979 h 516157"/>
                  <a:gd name="connsiteX3" fmla="*/ 0 w 600279"/>
                  <a:gd name="connsiteY3" fmla="*/ 514925 h 516157"/>
                  <a:gd name="connsiteX4" fmla="*/ 129407 w 600279"/>
                  <a:gd name="connsiteY4" fmla="*/ 161414 h 516157"/>
                  <a:gd name="connsiteX5" fmla="*/ 220656 w 600279"/>
                  <a:gd name="connsiteY5" fmla="*/ 50714 h 516157"/>
                  <a:gd name="connsiteX6" fmla="*/ 281686 w 600279"/>
                  <a:gd name="connsiteY6" fmla="*/ 16254 h 516157"/>
                  <a:gd name="connsiteX0" fmla="*/ 281686 w 600279"/>
                  <a:gd name="connsiteY0" fmla="*/ 10387 h 510290"/>
                  <a:gd name="connsiteX1" fmla="*/ 600279 w 600279"/>
                  <a:gd name="connsiteY1" fmla="*/ 36221 h 510290"/>
                  <a:gd name="connsiteX2" fmla="*/ 147377 w 600279"/>
                  <a:gd name="connsiteY2" fmla="*/ 247112 h 510290"/>
                  <a:gd name="connsiteX3" fmla="*/ 0 w 600279"/>
                  <a:gd name="connsiteY3" fmla="*/ 509058 h 510290"/>
                  <a:gd name="connsiteX4" fmla="*/ 129407 w 600279"/>
                  <a:gd name="connsiteY4" fmla="*/ 155547 h 510290"/>
                  <a:gd name="connsiteX5" fmla="*/ 220656 w 600279"/>
                  <a:gd name="connsiteY5" fmla="*/ 44847 h 510290"/>
                  <a:gd name="connsiteX6" fmla="*/ 281686 w 600279"/>
                  <a:gd name="connsiteY6" fmla="*/ 10387 h 510290"/>
                  <a:gd name="connsiteX0" fmla="*/ 281686 w 600279"/>
                  <a:gd name="connsiteY0" fmla="*/ 10387 h 510627"/>
                  <a:gd name="connsiteX1" fmla="*/ 600279 w 600279"/>
                  <a:gd name="connsiteY1" fmla="*/ 36221 h 510627"/>
                  <a:gd name="connsiteX2" fmla="*/ 147377 w 600279"/>
                  <a:gd name="connsiteY2" fmla="*/ 247112 h 510627"/>
                  <a:gd name="connsiteX3" fmla="*/ 0 w 600279"/>
                  <a:gd name="connsiteY3" fmla="*/ 509058 h 510627"/>
                  <a:gd name="connsiteX4" fmla="*/ 129407 w 600279"/>
                  <a:gd name="connsiteY4" fmla="*/ 155547 h 510627"/>
                  <a:gd name="connsiteX5" fmla="*/ 220656 w 600279"/>
                  <a:gd name="connsiteY5" fmla="*/ 44847 h 510627"/>
                  <a:gd name="connsiteX6" fmla="*/ 281686 w 600279"/>
                  <a:gd name="connsiteY6" fmla="*/ 10387 h 510627"/>
                  <a:gd name="connsiteX0" fmla="*/ 281686 w 600279"/>
                  <a:gd name="connsiteY0" fmla="*/ 10387 h 510585"/>
                  <a:gd name="connsiteX1" fmla="*/ 600279 w 600279"/>
                  <a:gd name="connsiteY1" fmla="*/ 36221 h 510585"/>
                  <a:gd name="connsiteX2" fmla="*/ 154520 w 600279"/>
                  <a:gd name="connsiteY2" fmla="*/ 242349 h 510585"/>
                  <a:gd name="connsiteX3" fmla="*/ 0 w 600279"/>
                  <a:gd name="connsiteY3" fmla="*/ 509058 h 510585"/>
                  <a:gd name="connsiteX4" fmla="*/ 129407 w 600279"/>
                  <a:gd name="connsiteY4" fmla="*/ 155547 h 510585"/>
                  <a:gd name="connsiteX5" fmla="*/ 220656 w 600279"/>
                  <a:gd name="connsiteY5" fmla="*/ 44847 h 510585"/>
                  <a:gd name="connsiteX6" fmla="*/ 281686 w 600279"/>
                  <a:gd name="connsiteY6" fmla="*/ 10387 h 510585"/>
                  <a:gd name="connsiteX0" fmla="*/ 281686 w 600279"/>
                  <a:gd name="connsiteY0" fmla="*/ 10387 h 510585"/>
                  <a:gd name="connsiteX1" fmla="*/ 600279 w 600279"/>
                  <a:gd name="connsiteY1" fmla="*/ 36221 h 510585"/>
                  <a:gd name="connsiteX2" fmla="*/ 154520 w 600279"/>
                  <a:gd name="connsiteY2" fmla="*/ 242349 h 510585"/>
                  <a:gd name="connsiteX3" fmla="*/ 0 w 600279"/>
                  <a:gd name="connsiteY3" fmla="*/ 509058 h 510585"/>
                  <a:gd name="connsiteX4" fmla="*/ 129407 w 600279"/>
                  <a:gd name="connsiteY4" fmla="*/ 155547 h 510585"/>
                  <a:gd name="connsiteX5" fmla="*/ 211131 w 600279"/>
                  <a:gd name="connsiteY5" fmla="*/ 47228 h 510585"/>
                  <a:gd name="connsiteX6" fmla="*/ 281686 w 600279"/>
                  <a:gd name="connsiteY6" fmla="*/ 10387 h 510585"/>
                  <a:gd name="connsiteX0" fmla="*/ 281686 w 600279"/>
                  <a:gd name="connsiteY0" fmla="*/ 10387 h 510585"/>
                  <a:gd name="connsiteX1" fmla="*/ 600279 w 600279"/>
                  <a:gd name="connsiteY1" fmla="*/ 36221 h 510585"/>
                  <a:gd name="connsiteX2" fmla="*/ 154520 w 600279"/>
                  <a:gd name="connsiteY2" fmla="*/ 242349 h 510585"/>
                  <a:gd name="connsiteX3" fmla="*/ 0 w 600279"/>
                  <a:gd name="connsiteY3" fmla="*/ 509058 h 510585"/>
                  <a:gd name="connsiteX4" fmla="*/ 117501 w 600279"/>
                  <a:gd name="connsiteY4" fmla="*/ 153166 h 510585"/>
                  <a:gd name="connsiteX5" fmla="*/ 211131 w 600279"/>
                  <a:gd name="connsiteY5" fmla="*/ 47228 h 510585"/>
                  <a:gd name="connsiteX6" fmla="*/ 281686 w 600279"/>
                  <a:gd name="connsiteY6" fmla="*/ 10387 h 510585"/>
                  <a:gd name="connsiteX0" fmla="*/ 281686 w 600279"/>
                  <a:gd name="connsiteY0" fmla="*/ 10387 h 510585"/>
                  <a:gd name="connsiteX1" fmla="*/ 600279 w 600279"/>
                  <a:gd name="connsiteY1" fmla="*/ 36221 h 510585"/>
                  <a:gd name="connsiteX2" fmla="*/ 154520 w 600279"/>
                  <a:gd name="connsiteY2" fmla="*/ 242349 h 510585"/>
                  <a:gd name="connsiteX3" fmla="*/ 0 w 600279"/>
                  <a:gd name="connsiteY3" fmla="*/ 509058 h 510585"/>
                  <a:gd name="connsiteX4" fmla="*/ 117501 w 600279"/>
                  <a:gd name="connsiteY4" fmla="*/ 153166 h 510585"/>
                  <a:gd name="connsiteX5" fmla="*/ 211131 w 600279"/>
                  <a:gd name="connsiteY5" fmla="*/ 47228 h 510585"/>
                  <a:gd name="connsiteX6" fmla="*/ 281686 w 600279"/>
                  <a:gd name="connsiteY6" fmla="*/ 10387 h 5105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00279" h="510585">
                    <a:moveTo>
                      <a:pt x="281686" y="10387"/>
                    </a:moveTo>
                    <a:cubicBezTo>
                      <a:pt x="372009" y="1536"/>
                      <a:pt x="498050" y="-16841"/>
                      <a:pt x="600279" y="36221"/>
                    </a:cubicBezTo>
                    <a:cubicBezTo>
                      <a:pt x="473125" y="87469"/>
                      <a:pt x="237898" y="115918"/>
                      <a:pt x="154520" y="242349"/>
                    </a:cubicBezTo>
                    <a:cubicBezTo>
                      <a:pt x="71142" y="368780"/>
                      <a:pt x="7361" y="527891"/>
                      <a:pt x="0" y="509058"/>
                    </a:cubicBezTo>
                    <a:cubicBezTo>
                      <a:pt x="14375" y="361872"/>
                      <a:pt x="25864" y="317052"/>
                      <a:pt x="117501" y="153166"/>
                    </a:cubicBezTo>
                    <a:cubicBezTo>
                      <a:pt x="166050" y="79059"/>
                      <a:pt x="180517" y="78026"/>
                      <a:pt x="211131" y="47228"/>
                    </a:cubicBezTo>
                    <a:cubicBezTo>
                      <a:pt x="217187" y="43679"/>
                      <a:pt x="275630" y="13936"/>
                      <a:pt x="281686" y="10387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81" name="フリーフォーム: 図形 580">
                <a:extLst>
                  <a:ext uri="{FF2B5EF4-FFF2-40B4-BE49-F238E27FC236}">
                    <a16:creationId xmlns:a16="http://schemas.microsoft.com/office/drawing/2014/main" id="{56E2CDFE-BC18-422B-A605-B7D3C5F8B4E3}"/>
                  </a:ext>
                </a:extLst>
              </p:cNvPr>
              <p:cNvSpPr/>
              <p:nvPr/>
            </p:nvSpPr>
            <p:spPr>
              <a:xfrm>
                <a:off x="6877844" y="2495550"/>
                <a:ext cx="521494" cy="411956"/>
              </a:xfrm>
              <a:custGeom>
                <a:avLst/>
                <a:gdLst>
                  <a:gd name="connsiteX0" fmla="*/ 0 w 521494"/>
                  <a:gd name="connsiteY0" fmla="*/ 411956 h 411956"/>
                  <a:gd name="connsiteX1" fmla="*/ 173831 w 521494"/>
                  <a:gd name="connsiteY1" fmla="*/ 130969 h 411956"/>
                  <a:gd name="connsiteX2" fmla="*/ 521494 w 521494"/>
                  <a:gd name="connsiteY2" fmla="*/ 9525 h 411956"/>
                  <a:gd name="connsiteX3" fmla="*/ 485775 w 521494"/>
                  <a:gd name="connsiteY3" fmla="*/ 0 h 411956"/>
                  <a:gd name="connsiteX4" fmla="*/ 157162 w 521494"/>
                  <a:gd name="connsiteY4" fmla="*/ 111919 h 411956"/>
                  <a:gd name="connsiteX5" fmla="*/ 0 w 521494"/>
                  <a:gd name="connsiteY5" fmla="*/ 411956 h 411956"/>
                  <a:gd name="connsiteX0" fmla="*/ 0 w 521494"/>
                  <a:gd name="connsiteY0" fmla="*/ 411956 h 411956"/>
                  <a:gd name="connsiteX1" fmla="*/ 173831 w 521494"/>
                  <a:gd name="connsiteY1" fmla="*/ 130969 h 411956"/>
                  <a:gd name="connsiteX2" fmla="*/ 521494 w 521494"/>
                  <a:gd name="connsiteY2" fmla="*/ 9525 h 411956"/>
                  <a:gd name="connsiteX3" fmla="*/ 485775 w 521494"/>
                  <a:gd name="connsiteY3" fmla="*/ 0 h 411956"/>
                  <a:gd name="connsiteX4" fmla="*/ 157162 w 521494"/>
                  <a:gd name="connsiteY4" fmla="*/ 111919 h 411956"/>
                  <a:gd name="connsiteX5" fmla="*/ 0 w 521494"/>
                  <a:gd name="connsiteY5" fmla="*/ 411956 h 411956"/>
                  <a:gd name="connsiteX0" fmla="*/ 0 w 521494"/>
                  <a:gd name="connsiteY0" fmla="*/ 411956 h 411956"/>
                  <a:gd name="connsiteX1" fmla="*/ 173831 w 521494"/>
                  <a:gd name="connsiteY1" fmla="*/ 130969 h 411956"/>
                  <a:gd name="connsiteX2" fmla="*/ 521494 w 521494"/>
                  <a:gd name="connsiteY2" fmla="*/ 9525 h 411956"/>
                  <a:gd name="connsiteX3" fmla="*/ 485775 w 521494"/>
                  <a:gd name="connsiteY3" fmla="*/ 0 h 411956"/>
                  <a:gd name="connsiteX4" fmla="*/ 169068 w 521494"/>
                  <a:gd name="connsiteY4" fmla="*/ 123826 h 411956"/>
                  <a:gd name="connsiteX5" fmla="*/ 0 w 521494"/>
                  <a:gd name="connsiteY5" fmla="*/ 411956 h 411956"/>
                  <a:gd name="connsiteX0" fmla="*/ 0 w 521494"/>
                  <a:gd name="connsiteY0" fmla="*/ 411956 h 411956"/>
                  <a:gd name="connsiteX1" fmla="*/ 173831 w 521494"/>
                  <a:gd name="connsiteY1" fmla="*/ 130969 h 411956"/>
                  <a:gd name="connsiteX2" fmla="*/ 521494 w 521494"/>
                  <a:gd name="connsiteY2" fmla="*/ 9525 h 411956"/>
                  <a:gd name="connsiteX3" fmla="*/ 485775 w 521494"/>
                  <a:gd name="connsiteY3" fmla="*/ 0 h 411956"/>
                  <a:gd name="connsiteX4" fmla="*/ 169068 w 521494"/>
                  <a:gd name="connsiteY4" fmla="*/ 123826 h 411956"/>
                  <a:gd name="connsiteX5" fmla="*/ 0 w 521494"/>
                  <a:gd name="connsiteY5" fmla="*/ 411956 h 411956"/>
                  <a:gd name="connsiteX0" fmla="*/ 0 w 521494"/>
                  <a:gd name="connsiteY0" fmla="*/ 411956 h 411956"/>
                  <a:gd name="connsiteX1" fmla="*/ 173831 w 521494"/>
                  <a:gd name="connsiteY1" fmla="*/ 130969 h 411956"/>
                  <a:gd name="connsiteX2" fmla="*/ 521494 w 521494"/>
                  <a:gd name="connsiteY2" fmla="*/ 9525 h 411956"/>
                  <a:gd name="connsiteX3" fmla="*/ 485775 w 521494"/>
                  <a:gd name="connsiteY3" fmla="*/ 0 h 411956"/>
                  <a:gd name="connsiteX4" fmla="*/ 178593 w 521494"/>
                  <a:gd name="connsiteY4" fmla="*/ 145257 h 411956"/>
                  <a:gd name="connsiteX5" fmla="*/ 0 w 521494"/>
                  <a:gd name="connsiteY5" fmla="*/ 411956 h 411956"/>
                  <a:gd name="connsiteX0" fmla="*/ 0 w 521494"/>
                  <a:gd name="connsiteY0" fmla="*/ 411956 h 411956"/>
                  <a:gd name="connsiteX1" fmla="*/ 173831 w 521494"/>
                  <a:gd name="connsiteY1" fmla="*/ 130969 h 411956"/>
                  <a:gd name="connsiteX2" fmla="*/ 521494 w 521494"/>
                  <a:gd name="connsiteY2" fmla="*/ 9525 h 411956"/>
                  <a:gd name="connsiteX3" fmla="*/ 485775 w 521494"/>
                  <a:gd name="connsiteY3" fmla="*/ 0 h 411956"/>
                  <a:gd name="connsiteX4" fmla="*/ 159543 w 521494"/>
                  <a:gd name="connsiteY4" fmla="*/ 123826 h 411956"/>
                  <a:gd name="connsiteX5" fmla="*/ 0 w 521494"/>
                  <a:gd name="connsiteY5" fmla="*/ 411956 h 411956"/>
                  <a:gd name="connsiteX0" fmla="*/ 0 w 521494"/>
                  <a:gd name="connsiteY0" fmla="*/ 411956 h 411956"/>
                  <a:gd name="connsiteX1" fmla="*/ 180975 w 521494"/>
                  <a:gd name="connsiteY1" fmla="*/ 145256 h 411956"/>
                  <a:gd name="connsiteX2" fmla="*/ 521494 w 521494"/>
                  <a:gd name="connsiteY2" fmla="*/ 9525 h 411956"/>
                  <a:gd name="connsiteX3" fmla="*/ 485775 w 521494"/>
                  <a:gd name="connsiteY3" fmla="*/ 0 h 411956"/>
                  <a:gd name="connsiteX4" fmla="*/ 159543 w 521494"/>
                  <a:gd name="connsiteY4" fmla="*/ 123826 h 411956"/>
                  <a:gd name="connsiteX5" fmla="*/ 0 w 521494"/>
                  <a:gd name="connsiteY5" fmla="*/ 411956 h 411956"/>
                  <a:gd name="connsiteX0" fmla="*/ 0 w 521494"/>
                  <a:gd name="connsiteY0" fmla="*/ 411956 h 411956"/>
                  <a:gd name="connsiteX1" fmla="*/ 180975 w 521494"/>
                  <a:gd name="connsiteY1" fmla="*/ 145256 h 411956"/>
                  <a:gd name="connsiteX2" fmla="*/ 521494 w 521494"/>
                  <a:gd name="connsiteY2" fmla="*/ 9525 h 411956"/>
                  <a:gd name="connsiteX3" fmla="*/ 485775 w 521494"/>
                  <a:gd name="connsiteY3" fmla="*/ 0 h 411956"/>
                  <a:gd name="connsiteX4" fmla="*/ 159543 w 521494"/>
                  <a:gd name="connsiteY4" fmla="*/ 123826 h 411956"/>
                  <a:gd name="connsiteX5" fmla="*/ 0 w 521494"/>
                  <a:gd name="connsiteY5" fmla="*/ 411956 h 411956"/>
                  <a:gd name="connsiteX0" fmla="*/ 0 w 521494"/>
                  <a:gd name="connsiteY0" fmla="*/ 411956 h 411956"/>
                  <a:gd name="connsiteX1" fmla="*/ 180975 w 521494"/>
                  <a:gd name="connsiteY1" fmla="*/ 145256 h 411956"/>
                  <a:gd name="connsiteX2" fmla="*/ 521494 w 521494"/>
                  <a:gd name="connsiteY2" fmla="*/ 9525 h 411956"/>
                  <a:gd name="connsiteX3" fmla="*/ 485775 w 521494"/>
                  <a:gd name="connsiteY3" fmla="*/ 0 h 411956"/>
                  <a:gd name="connsiteX4" fmla="*/ 180974 w 521494"/>
                  <a:gd name="connsiteY4" fmla="*/ 126207 h 411956"/>
                  <a:gd name="connsiteX5" fmla="*/ 0 w 521494"/>
                  <a:gd name="connsiteY5" fmla="*/ 411956 h 411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21494" h="411956">
                    <a:moveTo>
                      <a:pt x="0" y="411956"/>
                    </a:moveTo>
                    <a:cubicBezTo>
                      <a:pt x="57944" y="318294"/>
                      <a:pt x="98425" y="211931"/>
                      <a:pt x="180975" y="145256"/>
                    </a:cubicBezTo>
                    <a:cubicBezTo>
                      <a:pt x="263525" y="78581"/>
                      <a:pt x="405606" y="50006"/>
                      <a:pt x="521494" y="9525"/>
                    </a:cubicBezTo>
                    <a:lnTo>
                      <a:pt x="485775" y="0"/>
                    </a:lnTo>
                    <a:cubicBezTo>
                      <a:pt x="376237" y="37306"/>
                      <a:pt x="278605" y="57945"/>
                      <a:pt x="180974" y="126207"/>
                    </a:cubicBezTo>
                    <a:cubicBezTo>
                      <a:pt x="83343" y="194469"/>
                      <a:pt x="52387" y="311944"/>
                      <a:pt x="0" y="41195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3" name="フリーフォーム: 図形 582">
                <a:extLst>
                  <a:ext uri="{FF2B5EF4-FFF2-40B4-BE49-F238E27FC236}">
                    <a16:creationId xmlns:a16="http://schemas.microsoft.com/office/drawing/2014/main" id="{E54357D3-0822-4AAD-9B90-1A06EC277EF8}"/>
                  </a:ext>
                </a:extLst>
              </p:cNvPr>
              <p:cNvSpPr/>
              <p:nvPr/>
            </p:nvSpPr>
            <p:spPr>
              <a:xfrm rot="299169">
                <a:off x="6696536" y="1164593"/>
                <a:ext cx="1054431" cy="430367"/>
              </a:xfrm>
              <a:custGeom>
                <a:avLst/>
                <a:gdLst>
                  <a:gd name="connsiteX0" fmla="*/ 425823 w 851646"/>
                  <a:gd name="connsiteY0" fmla="*/ 0 h 312616"/>
                  <a:gd name="connsiteX1" fmla="*/ 827162 w 851646"/>
                  <a:gd name="connsiteY1" fmla="*/ 241124 h 312616"/>
                  <a:gd name="connsiteX2" fmla="*/ 851646 w 851646"/>
                  <a:gd name="connsiteY2" fmla="*/ 312616 h 312616"/>
                  <a:gd name="connsiteX3" fmla="*/ 846055 w 851646"/>
                  <a:gd name="connsiteY3" fmla="*/ 310192 h 312616"/>
                  <a:gd name="connsiteX4" fmla="*/ 425823 w 851646"/>
                  <a:gd name="connsiteY4" fmla="*/ 242767 h 312616"/>
                  <a:gd name="connsiteX5" fmla="*/ 5592 w 851646"/>
                  <a:gd name="connsiteY5" fmla="*/ 310192 h 312616"/>
                  <a:gd name="connsiteX6" fmla="*/ 0 w 851646"/>
                  <a:gd name="connsiteY6" fmla="*/ 312616 h 312616"/>
                  <a:gd name="connsiteX7" fmla="*/ 24484 w 851646"/>
                  <a:gd name="connsiteY7" fmla="*/ 241124 h 312616"/>
                  <a:gd name="connsiteX8" fmla="*/ 425823 w 851646"/>
                  <a:gd name="connsiteY8" fmla="*/ 0 h 312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51646" h="312616">
                    <a:moveTo>
                      <a:pt x="425823" y="0"/>
                    </a:moveTo>
                    <a:cubicBezTo>
                      <a:pt x="606242" y="0"/>
                      <a:pt x="761040" y="99426"/>
                      <a:pt x="827162" y="241124"/>
                    </a:cubicBezTo>
                    <a:lnTo>
                      <a:pt x="851646" y="312616"/>
                    </a:lnTo>
                    <a:lnTo>
                      <a:pt x="846055" y="310192"/>
                    </a:lnTo>
                    <a:cubicBezTo>
                      <a:pt x="726097" y="267624"/>
                      <a:pt x="581486" y="242767"/>
                      <a:pt x="425823" y="242767"/>
                    </a:cubicBezTo>
                    <a:cubicBezTo>
                      <a:pt x="270160" y="242767"/>
                      <a:pt x="125549" y="267624"/>
                      <a:pt x="5592" y="310192"/>
                    </a:cubicBezTo>
                    <a:lnTo>
                      <a:pt x="0" y="312616"/>
                    </a:lnTo>
                    <a:lnTo>
                      <a:pt x="24484" y="241124"/>
                    </a:lnTo>
                    <a:cubicBezTo>
                      <a:pt x="90607" y="99426"/>
                      <a:pt x="245405" y="0"/>
                      <a:pt x="425823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38" name="フリーフォーム: 図形 637">
                <a:extLst>
                  <a:ext uri="{FF2B5EF4-FFF2-40B4-BE49-F238E27FC236}">
                    <a16:creationId xmlns:a16="http://schemas.microsoft.com/office/drawing/2014/main" id="{8D9C76FC-074D-48D9-8805-CC2CEF7718AD}"/>
                  </a:ext>
                </a:extLst>
              </p:cNvPr>
              <p:cNvSpPr/>
              <p:nvPr/>
            </p:nvSpPr>
            <p:spPr>
              <a:xfrm>
                <a:off x="7210652" y="1231107"/>
                <a:ext cx="532784" cy="1080959"/>
              </a:xfrm>
              <a:custGeom>
                <a:avLst/>
                <a:gdLst>
                  <a:gd name="connsiteX0" fmla="*/ 134297 w 532784"/>
                  <a:gd name="connsiteY0" fmla="*/ 0 h 1030953"/>
                  <a:gd name="connsiteX1" fmla="*/ 532784 w 532784"/>
                  <a:gd name="connsiteY1" fmla="*/ 515779 h 1030953"/>
                  <a:gd name="connsiteX2" fmla="*/ 214606 w 532784"/>
                  <a:gd name="connsiteY2" fmla="*/ 1021079 h 1030953"/>
                  <a:gd name="connsiteX3" fmla="*/ 138937 w 532784"/>
                  <a:gd name="connsiteY3" fmla="*/ 1030953 h 1030953"/>
                  <a:gd name="connsiteX4" fmla="*/ 132108 w 532784"/>
                  <a:gd name="connsiteY4" fmla="*/ 943275 h 1030953"/>
                  <a:gd name="connsiteX5" fmla="*/ 108889 w 532784"/>
                  <a:gd name="connsiteY5" fmla="*/ 846458 h 1030953"/>
                  <a:gd name="connsiteX6" fmla="*/ 91759 w 532784"/>
                  <a:gd name="connsiteY6" fmla="*/ 805608 h 1030953"/>
                  <a:gd name="connsiteX7" fmla="*/ 94634 w 532784"/>
                  <a:gd name="connsiteY7" fmla="*/ 763429 h 1030953"/>
                  <a:gd name="connsiteX8" fmla="*/ 86538 w 532784"/>
                  <a:gd name="connsiteY8" fmla="*/ 659482 h 1030953"/>
                  <a:gd name="connsiteX9" fmla="*/ 76557 w 532784"/>
                  <a:gd name="connsiteY9" fmla="*/ 617863 h 1030953"/>
                  <a:gd name="connsiteX10" fmla="*/ 77704 w 532784"/>
                  <a:gd name="connsiteY10" fmla="*/ 611270 h 1030953"/>
                  <a:gd name="connsiteX11" fmla="*/ 85800 w 532784"/>
                  <a:gd name="connsiteY11" fmla="*/ 468001 h 1030953"/>
                  <a:gd name="connsiteX12" fmla="*/ 17745 w 532784"/>
                  <a:gd name="connsiteY12" fmla="*/ 70537 h 1030953"/>
                  <a:gd name="connsiteX13" fmla="*/ 0 w 532784"/>
                  <a:gd name="connsiteY13" fmla="*/ 32171 h 1030953"/>
                  <a:gd name="connsiteX14" fmla="*/ 53988 w 532784"/>
                  <a:gd name="connsiteY14" fmla="*/ 10479 h 1030953"/>
                  <a:gd name="connsiteX15" fmla="*/ 134297 w 532784"/>
                  <a:gd name="connsiteY15" fmla="*/ 0 h 1030953"/>
                  <a:gd name="connsiteX0" fmla="*/ 134297 w 532784"/>
                  <a:gd name="connsiteY0" fmla="*/ 0 h 1059528"/>
                  <a:gd name="connsiteX1" fmla="*/ 532784 w 532784"/>
                  <a:gd name="connsiteY1" fmla="*/ 515779 h 1059528"/>
                  <a:gd name="connsiteX2" fmla="*/ 214606 w 532784"/>
                  <a:gd name="connsiteY2" fmla="*/ 1021079 h 1059528"/>
                  <a:gd name="connsiteX3" fmla="*/ 148462 w 532784"/>
                  <a:gd name="connsiteY3" fmla="*/ 1059528 h 1059528"/>
                  <a:gd name="connsiteX4" fmla="*/ 132108 w 532784"/>
                  <a:gd name="connsiteY4" fmla="*/ 943275 h 1059528"/>
                  <a:gd name="connsiteX5" fmla="*/ 108889 w 532784"/>
                  <a:gd name="connsiteY5" fmla="*/ 846458 h 1059528"/>
                  <a:gd name="connsiteX6" fmla="*/ 91759 w 532784"/>
                  <a:gd name="connsiteY6" fmla="*/ 805608 h 1059528"/>
                  <a:gd name="connsiteX7" fmla="*/ 94634 w 532784"/>
                  <a:gd name="connsiteY7" fmla="*/ 763429 h 1059528"/>
                  <a:gd name="connsiteX8" fmla="*/ 86538 w 532784"/>
                  <a:gd name="connsiteY8" fmla="*/ 659482 h 1059528"/>
                  <a:gd name="connsiteX9" fmla="*/ 76557 w 532784"/>
                  <a:gd name="connsiteY9" fmla="*/ 617863 h 1059528"/>
                  <a:gd name="connsiteX10" fmla="*/ 77704 w 532784"/>
                  <a:gd name="connsiteY10" fmla="*/ 611270 h 1059528"/>
                  <a:gd name="connsiteX11" fmla="*/ 85800 w 532784"/>
                  <a:gd name="connsiteY11" fmla="*/ 468001 h 1059528"/>
                  <a:gd name="connsiteX12" fmla="*/ 17745 w 532784"/>
                  <a:gd name="connsiteY12" fmla="*/ 70537 h 1059528"/>
                  <a:gd name="connsiteX13" fmla="*/ 0 w 532784"/>
                  <a:gd name="connsiteY13" fmla="*/ 32171 h 1059528"/>
                  <a:gd name="connsiteX14" fmla="*/ 53988 w 532784"/>
                  <a:gd name="connsiteY14" fmla="*/ 10479 h 1059528"/>
                  <a:gd name="connsiteX15" fmla="*/ 134297 w 532784"/>
                  <a:gd name="connsiteY15" fmla="*/ 0 h 1059528"/>
                  <a:gd name="connsiteX0" fmla="*/ 134297 w 532784"/>
                  <a:gd name="connsiteY0" fmla="*/ 0 h 1080959"/>
                  <a:gd name="connsiteX1" fmla="*/ 532784 w 532784"/>
                  <a:gd name="connsiteY1" fmla="*/ 515779 h 1080959"/>
                  <a:gd name="connsiteX2" fmla="*/ 214606 w 532784"/>
                  <a:gd name="connsiteY2" fmla="*/ 1021079 h 1080959"/>
                  <a:gd name="connsiteX3" fmla="*/ 150843 w 532784"/>
                  <a:gd name="connsiteY3" fmla="*/ 1080959 h 1080959"/>
                  <a:gd name="connsiteX4" fmla="*/ 132108 w 532784"/>
                  <a:gd name="connsiteY4" fmla="*/ 943275 h 1080959"/>
                  <a:gd name="connsiteX5" fmla="*/ 108889 w 532784"/>
                  <a:gd name="connsiteY5" fmla="*/ 846458 h 1080959"/>
                  <a:gd name="connsiteX6" fmla="*/ 91759 w 532784"/>
                  <a:gd name="connsiteY6" fmla="*/ 805608 h 1080959"/>
                  <a:gd name="connsiteX7" fmla="*/ 94634 w 532784"/>
                  <a:gd name="connsiteY7" fmla="*/ 763429 h 1080959"/>
                  <a:gd name="connsiteX8" fmla="*/ 86538 w 532784"/>
                  <a:gd name="connsiteY8" fmla="*/ 659482 h 1080959"/>
                  <a:gd name="connsiteX9" fmla="*/ 76557 w 532784"/>
                  <a:gd name="connsiteY9" fmla="*/ 617863 h 1080959"/>
                  <a:gd name="connsiteX10" fmla="*/ 77704 w 532784"/>
                  <a:gd name="connsiteY10" fmla="*/ 611270 h 1080959"/>
                  <a:gd name="connsiteX11" fmla="*/ 85800 w 532784"/>
                  <a:gd name="connsiteY11" fmla="*/ 468001 h 1080959"/>
                  <a:gd name="connsiteX12" fmla="*/ 17745 w 532784"/>
                  <a:gd name="connsiteY12" fmla="*/ 70537 h 1080959"/>
                  <a:gd name="connsiteX13" fmla="*/ 0 w 532784"/>
                  <a:gd name="connsiteY13" fmla="*/ 32171 h 1080959"/>
                  <a:gd name="connsiteX14" fmla="*/ 53988 w 532784"/>
                  <a:gd name="connsiteY14" fmla="*/ 10479 h 1080959"/>
                  <a:gd name="connsiteX15" fmla="*/ 134297 w 532784"/>
                  <a:gd name="connsiteY15" fmla="*/ 0 h 1080959"/>
                  <a:gd name="connsiteX0" fmla="*/ 134297 w 532784"/>
                  <a:gd name="connsiteY0" fmla="*/ 0 h 1080959"/>
                  <a:gd name="connsiteX1" fmla="*/ 532784 w 532784"/>
                  <a:gd name="connsiteY1" fmla="*/ 515779 h 1080959"/>
                  <a:gd name="connsiteX2" fmla="*/ 214606 w 532784"/>
                  <a:gd name="connsiteY2" fmla="*/ 1021079 h 1080959"/>
                  <a:gd name="connsiteX3" fmla="*/ 150843 w 532784"/>
                  <a:gd name="connsiteY3" fmla="*/ 1080959 h 1080959"/>
                  <a:gd name="connsiteX4" fmla="*/ 108889 w 532784"/>
                  <a:gd name="connsiteY4" fmla="*/ 846458 h 1080959"/>
                  <a:gd name="connsiteX5" fmla="*/ 91759 w 532784"/>
                  <a:gd name="connsiteY5" fmla="*/ 805608 h 1080959"/>
                  <a:gd name="connsiteX6" fmla="*/ 94634 w 532784"/>
                  <a:gd name="connsiteY6" fmla="*/ 763429 h 1080959"/>
                  <a:gd name="connsiteX7" fmla="*/ 86538 w 532784"/>
                  <a:gd name="connsiteY7" fmla="*/ 659482 h 1080959"/>
                  <a:gd name="connsiteX8" fmla="*/ 76557 w 532784"/>
                  <a:gd name="connsiteY8" fmla="*/ 617863 h 1080959"/>
                  <a:gd name="connsiteX9" fmla="*/ 77704 w 532784"/>
                  <a:gd name="connsiteY9" fmla="*/ 611270 h 1080959"/>
                  <a:gd name="connsiteX10" fmla="*/ 85800 w 532784"/>
                  <a:gd name="connsiteY10" fmla="*/ 468001 h 1080959"/>
                  <a:gd name="connsiteX11" fmla="*/ 17745 w 532784"/>
                  <a:gd name="connsiteY11" fmla="*/ 70537 h 1080959"/>
                  <a:gd name="connsiteX12" fmla="*/ 0 w 532784"/>
                  <a:gd name="connsiteY12" fmla="*/ 32171 h 1080959"/>
                  <a:gd name="connsiteX13" fmla="*/ 53988 w 532784"/>
                  <a:gd name="connsiteY13" fmla="*/ 10479 h 1080959"/>
                  <a:gd name="connsiteX14" fmla="*/ 134297 w 532784"/>
                  <a:gd name="connsiteY14" fmla="*/ 0 h 1080959"/>
                  <a:gd name="connsiteX0" fmla="*/ 134297 w 532784"/>
                  <a:gd name="connsiteY0" fmla="*/ 0 h 1080959"/>
                  <a:gd name="connsiteX1" fmla="*/ 532784 w 532784"/>
                  <a:gd name="connsiteY1" fmla="*/ 515779 h 1080959"/>
                  <a:gd name="connsiteX2" fmla="*/ 214606 w 532784"/>
                  <a:gd name="connsiteY2" fmla="*/ 1021079 h 1080959"/>
                  <a:gd name="connsiteX3" fmla="*/ 150843 w 532784"/>
                  <a:gd name="connsiteY3" fmla="*/ 1080959 h 1080959"/>
                  <a:gd name="connsiteX4" fmla="*/ 108889 w 532784"/>
                  <a:gd name="connsiteY4" fmla="*/ 846458 h 1080959"/>
                  <a:gd name="connsiteX5" fmla="*/ 94634 w 532784"/>
                  <a:gd name="connsiteY5" fmla="*/ 763429 h 1080959"/>
                  <a:gd name="connsiteX6" fmla="*/ 86538 w 532784"/>
                  <a:gd name="connsiteY6" fmla="*/ 659482 h 1080959"/>
                  <a:gd name="connsiteX7" fmla="*/ 76557 w 532784"/>
                  <a:gd name="connsiteY7" fmla="*/ 617863 h 1080959"/>
                  <a:gd name="connsiteX8" fmla="*/ 77704 w 532784"/>
                  <a:gd name="connsiteY8" fmla="*/ 611270 h 1080959"/>
                  <a:gd name="connsiteX9" fmla="*/ 85800 w 532784"/>
                  <a:gd name="connsiteY9" fmla="*/ 468001 h 1080959"/>
                  <a:gd name="connsiteX10" fmla="*/ 17745 w 532784"/>
                  <a:gd name="connsiteY10" fmla="*/ 70537 h 1080959"/>
                  <a:gd name="connsiteX11" fmla="*/ 0 w 532784"/>
                  <a:gd name="connsiteY11" fmla="*/ 32171 h 1080959"/>
                  <a:gd name="connsiteX12" fmla="*/ 53988 w 532784"/>
                  <a:gd name="connsiteY12" fmla="*/ 10479 h 1080959"/>
                  <a:gd name="connsiteX13" fmla="*/ 134297 w 532784"/>
                  <a:gd name="connsiteY13" fmla="*/ 0 h 1080959"/>
                  <a:gd name="connsiteX0" fmla="*/ 134297 w 532784"/>
                  <a:gd name="connsiteY0" fmla="*/ 0 h 1080959"/>
                  <a:gd name="connsiteX1" fmla="*/ 532784 w 532784"/>
                  <a:gd name="connsiteY1" fmla="*/ 515779 h 1080959"/>
                  <a:gd name="connsiteX2" fmla="*/ 214606 w 532784"/>
                  <a:gd name="connsiteY2" fmla="*/ 1021079 h 1080959"/>
                  <a:gd name="connsiteX3" fmla="*/ 150843 w 532784"/>
                  <a:gd name="connsiteY3" fmla="*/ 1080959 h 1080959"/>
                  <a:gd name="connsiteX4" fmla="*/ 108889 w 532784"/>
                  <a:gd name="connsiteY4" fmla="*/ 846458 h 1080959"/>
                  <a:gd name="connsiteX5" fmla="*/ 86538 w 532784"/>
                  <a:gd name="connsiteY5" fmla="*/ 659482 h 1080959"/>
                  <a:gd name="connsiteX6" fmla="*/ 76557 w 532784"/>
                  <a:gd name="connsiteY6" fmla="*/ 617863 h 1080959"/>
                  <a:gd name="connsiteX7" fmla="*/ 77704 w 532784"/>
                  <a:gd name="connsiteY7" fmla="*/ 611270 h 1080959"/>
                  <a:gd name="connsiteX8" fmla="*/ 85800 w 532784"/>
                  <a:gd name="connsiteY8" fmla="*/ 468001 h 1080959"/>
                  <a:gd name="connsiteX9" fmla="*/ 17745 w 532784"/>
                  <a:gd name="connsiteY9" fmla="*/ 70537 h 1080959"/>
                  <a:gd name="connsiteX10" fmla="*/ 0 w 532784"/>
                  <a:gd name="connsiteY10" fmla="*/ 32171 h 1080959"/>
                  <a:gd name="connsiteX11" fmla="*/ 53988 w 532784"/>
                  <a:gd name="connsiteY11" fmla="*/ 10479 h 1080959"/>
                  <a:gd name="connsiteX12" fmla="*/ 134297 w 532784"/>
                  <a:gd name="connsiteY12" fmla="*/ 0 h 1080959"/>
                  <a:gd name="connsiteX0" fmla="*/ 134297 w 532784"/>
                  <a:gd name="connsiteY0" fmla="*/ 0 h 1080959"/>
                  <a:gd name="connsiteX1" fmla="*/ 532784 w 532784"/>
                  <a:gd name="connsiteY1" fmla="*/ 515779 h 1080959"/>
                  <a:gd name="connsiteX2" fmla="*/ 214606 w 532784"/>
                  <a:gd name="connsiteY2" fmla="*/ 1021079 h 1080959"/>
                  <a:gd name="connsiteX3" fmla="*/ 150843 w 532784"/>
                  <a:gd name="connsiteY3" fmla="*/ 1080959 h 1080959"/>
                  <a:gd name="connsiteX4" fmla="*/ 108889 w 532784"/>
                  <a:gd name="connsiteY4" fmla="*/ 846458 h 1080959"/>
                  <a:gd name="connsiteX5" fmla="*/ 86538 w 532784"/>
                  <a:gd name="connsiteY5" fmla="*/ 659482 h 1080959"/>
                  <a:gd name="connsiteX6" fmla="*/ 76557 w 532784"/>
                  <a:gd name="connsiteY6" fmla="*/ 617863 h 1080959"/>
                  <a:gd name="connsiteX7" fmla="*/ 85800 w 532784"/>
                  <a:gd name="connsiteY7" fmla="*/ 468001 h 1080959"/>
                  <a:gd name="connsiteX8" fmla="*/ 17745 w 532784"/>
                  <a:gd name="connsiteY8" fmla="*/ 70537 h 1080959"/>
                  <a:gd name="connsiteX9" fmla="*/ 0 w 532784"/>
                  <a:gd name="connsiteY9" fmla="*/ 32171 h 1080959"/>
                  <a:gd name="connsiteX10" fmla="*/ 53988 w 532784"/>
                  <a:gd name="connsiteY10" fmla="*/ 10479 h 1080959"/>
                  <a:gd name="connsiteX11" fmla="*/ 134297 w 532784"/>
                  <a:gd name="connsiteY11" fmla="*/ 0 h 1080959"/>
                  <a:gd name="connsiteX0" fmla="*/ 134297 w 532784"/>
                  <a:gd name="connsiteY0" fmla="*/ 0 h 1080959"/>
                  <a:gd name="connsiteX1" fmla="*/ 532784 w 532784"/>
                  <a:gd name="connsiteY1" fmla="*/ 515779 h 1080959"/>
                  <a:gd name="connsiteX2" fmla="*/ 214606 w 532784"/>
                  <a:gd name="connsiteY2" fmla="*/ 1021079 h 1080959"/>
                  <a:gd name="connsiteX3" fmla="*/ 150843 w 532784"/>
                  <a:gd name="connsiteY3" fmla="*/ 1080959 h 1080959"/>
                  <a:gd name="connsiteX4" fmla="*/ 108889 w 532784"/>
                  <a:gd name="connsiteY4" fmla="*/ 846458 h 1080959"/>
                  <a:gd name="connsiteX5" fmla="*/ 86538 w 532784"/>
                  <a:gd name="connsiteY5" fmla="*/ 659482 h 1080959"/>
                  <a:gd name="connsiteX6" fmla="*/ 85800 w 532784"/>
                  <a:gd name="connsiteY6" fmla="*/ 468001 h 1080959"/>
                  <a:gd name="connsiteX7" fmla="*/ 17745 w 532784"/>
                  <a:gd name="connsiteY7" fmla="*/ 70537 h 1080959"/>
                  <a:gd name="connsiteX8" fmla="*/ 0 w 532784"/>
                  <a:gd name="connsiteY8" fmla="*/ 32171 h 1080959"/>
                  <a:gd name="connsiteX9" fmla="*/ 53988 w 532784"/>
                  <a:gd name="connsiteY9" fmla="*/ 10479 h 1080959"/>
                  <a:gd name="connsiteX10" fmla="*/ 134297 w 532784"/>
                  <a:gd name="connsiteY10" fmla="*/ 0 h 1080959"/>
                  <a:gd name="connsiteX0" fmla="*/ 134297 w 532784"/>
                  <a:gd name="connsiteY0" fmla="*/ 0 h 1080959"/>
                  <a:gd name="connsiteX1" fmla="*/ 532784 w 532784"/>
                  <a:gd name="connsiteY1" fmla="*/ 515779 h 1080959"/>
                  <a:gd name="connsiteX2" fmla="*/ 214606 w 532784"/>
                  <a:gd name="connsiteY2" fmla="*/ 1021079 h 1080959"/>
                  <a:gd name="connsiteX3" fmla="*/ 150843 w 532784"/>
                  <a:gd name="connsiteY3" fmla="*/ 1080959 h 1080959"/>
                  <a:gd name="connsiteX4" fmla="*/ 108889 w 532784"/>
                  <a:gd name="connsiteY4" fmla="*/ 846458 h 1080959"/>
                  <a:gd name="connsiteX5" fmla="*/ 85800 w 532784"/>
                  <a:gd name="connsiteY5" fmla="*/ 468001 h 1080959"/>
                  <a:gd name="connsiteX6" fmla="*/ 17745 w 532784"/>
                  <a:gd name="connsiteY6" fmla="*/ 70537 h 1080959"/>
                  <a:gd name="connsiteX7" fmla="*/ 0 w 532784"/>
                  <a:gd name="connsiteY7" fmla="*/ 32171 h 1080959"/>
                  <a:gd name="connsiteX8" fmla="*/ 53988 w 532784"/>
                  <a:gd name="connsiteY8" fmla="*/ 10479 h 1080959"/>
                  <a:gd name="connsiteX9" fmla="*/ 134297 w 532784"/>
                  <a:gd name="connsiteY9" fmla="*/ 0 h 1080959"/>
                  <a:gd name="connsiteX0" fmla="*/ 134297 w 532784"/>
                  <a:gd name="connsiteY0" fmla="*/ 0 h 1080959"/>
                  <a:gd name="connsiteX1" fmla="*/ 532784 w 532784"/>
                  <a:gd name="connsiteY1" fmla="*/ 515779 h 1080959"/>
                  <a:gd name="connsiteX2" fmla="*/ 214606 w 532784"/>
                  <a:gd name="connsiteY2" fmla="*/ 1021079 h 1080959"/>
                  <a:gd name="connsiteX3" fmla="*/ 150843 w 532784"/>
                  <a:gd name="connsiteY3" fmla="*/ 1080959 h 1080959"/>
                  <a:gd name="connsiteX4" fmla="*/ 85800 w 532784"/>
                  <a:gd name="connsiteY4" fmla="*/ 468001 h 1080959"/>
                  <a:gd name="connsiteX5" fmla="*/ 17745 w 532784"/>
                  <a:gd name="connsiteY5" fmla="*/ 70537 h 1080959"/>
                  <a:gd name="connsiteX6" fmla="*/ 0 w 532784"/>
                  <a:gd name="connsiteY6" fmla="*/ 32171 h 1080959"/>
                  <a:gd name="connsiteX7" fmla="*/ 53988 w 532784"/>
                  <a:gd name="connsiteY7" fmla="*/ 10479 h 1080959"/>
                  <a:gd name="connsiteX8" fmla="*/ 134297 w 532784"/>
                  <a:gd name="connsiteY8" fmla="*/ 0 h 1080959"/>
                  <a:gd name="connsiteX0" fmla="*/ 134297 w 532784"/>
                  <a:gd name="connsiteY0" fmla="*/ 0 h 1080959"/>
                  <a:gd name="connsiteX1" fmla="*/ 532784 w 532784"/>
                  <a:gd name="connsiteY1" fmla="*/ 515779 h 1080959"/>
                  <a:gd name="connsiteX2" fmla="*/ 214606 w 532784"/>
                  <a:gd name="connsiteY2" fmla="*/ 1021079 h 1080959"/>
                  <a:gd name="connsiteX3" fmla="*/ 150843 w 532784"/>
                  <a:gd name="connsiteY3" fmla="*/ 1080959 h 1080959"/>
                  <a:gd name="connsiteX4" fmla="*/ 17745 w 532784"/>
                  <a:gd name="connsiteY4" fmla="*/ 70537 h 1080959"/>
                  <a:gd name="connsiteX5" fmla="*/ 0 w 532784"/>
                  <a:gd name="connsiteY5" fmla="*/ 32171 h 1080959"/>
                  <a:gd name="connsiteX6" fmla="*/ 53988 w 532784"/>
                  <a:gd name="connsiteY6" fmla="*/ 10479 h 1080959"/>
                  <a:gd name="connsiteX7" fmla="*/ 134297 w 532784"/>
                  <a:gd name="connsiteY7" fmla="*/ 0 h 1080959"/>
                  <a:gd name="connsiteX0" fmla="*/ 134297 w 532784"/>
                  <a:gd name="connsiteY0" fmla="*/ 0 h 1080959"/>
                  <a:gd name="connsiteX1" fmla="*/ 532784 w 532784"/>
                  <a:gd name="connsiteY1" fmla="*/ 515779 h 1080959"/>
                  <a:gd name="connsiteX2" fmla="*/ 214606 w 532784"/>
                  <a:gd name="connsiteY2" fmla="*/ 1021079 h 1080959"/>
                  <a:gd name="connsiteX3" fmla="*/ 150843 w 532784"/>
                  <a:gd name="connsiteY3" fmla="*/ 1080959 h 1080959"/>
                  <a:gd name="connsiteX4" fmla="*/ 0 w 532784"/>
                  <a:gd name="connsiteY4" fmla="*/ 32171 h 1080959"/>
                  <a:gd name="connsiteX5" fmla="*/ 53988 w 532784"/>
                  <a:gd name="connsiteY5" fmla="*/ 10479 h 1080959"/>
                  <a:gd name="connsiteX6" fmla="*/ 134297 w 532784"/>
                  <a:gd name="connsiteY6" fmla="*/ 0 h 10809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32784" h="1080959">
                    <a:moveTo>
                      <a:pt x="134297" y="0"/>
                    </a:moveTo>
                    <a:cubicBezTo>
                      <a:pt x="354375" y="0"/>
                      <a:pt x="532784" y="230922"/>
                      <a:pt x="532784" y="515779"/>
                    </a:cubicBezTo>
                    <a:cubicBezTo>
                      <a:pt x="532784" y="765029"/>
                      <a:pt x="396190" y="972985"/>
                      <a:pt x="214606" y="1021079"/>
                    </a:cubicBezTo>
                    <a:lnTo>
                      <a:pt x="150843" y="1080959"/>
                    </a:lnTo>
                    <a:cubicBezTo>
                      <a:pt x="115075" y="916141"/>
                      <a:pt x="16143" y="210584"/>
                      <a:pt x="0" y="32171"/>
                    </a:cubicBezTo>
                    <a:lnTo>
                      <a:pt x="53988" y="10479"/>
                    </a:lnTo>
                    <a:cubicBezTo>
                      <a:pt x="79929" y="3608"/>
                      <a:pt x="106788" y="0"/>
                      <a:pt x="134297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5F4679AE-DB1A-4134-B43D-8E986B9C6807}"/>
                </a:ext>
              </a:extLst>
            </p:cNvPr>
            <p:cNvGrpSpPr/>
            <p:nvPr/>
          </p:nvGrpSpPr>
          <p:grpSpPr>
            <a:xfrm>
              <a:off x="7470434" y="1705117"/>
              <a:ext cx="706767" cy="660704"/>
              <a:chOff x="7470434" y="1705117"/>
              <a:chExt cx="706767" cy="660704"/>
            </a:xfrm>
          </p:grpSpPr>
          <p:sp>
            <p:nvSpPr>
              <p:cNvPr id="234" name="円: 塗りつぶしなし 233">
                <a:extLst>
                  <a:ext uri="{FF2B5EF4-FFF2-40B4-BE49-F238E27FC236}">
                    <a16:creationId xmlns:a16="http://schemas.microsoft.com/office/drawing/2014/main" id="{AC40E6BD-DC66-4D30-A93E-780CAB402D81}"/>
                  </a:ext>
                </a:extLst>
              </p:cNvPr>
              <p:cNvSpPr/>
              <p:nvPr/>
            </p:nvSpPr>
            <p:spPr>
              <a:xfrm rot="18459521">
                <a:off x="7738731" y="1834512"/>
                <a:ext cx="567866" cy="309075"/>
              </a:xfrm>
              <a:prstGeom prst="donut">
                <a:avLst>
                  <a:gd name="adj" fmla="val 5400"/>
                </a:avLst>
              </a:prstGeom>
              <a:solidFill>
                <a:schemeClr val="bg1"/>
              </a:solidFill>
              <a:ln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35" name="グループ化 234">
                <a:extLst>
                  <a:ext uri="{FF2B5EF4-FFF2-40B4-BE49-F238E27FC236}">
                    <a16:creationId xmlns:a16="http://schemas.microsoft.com/office/drawing/2014/main" id="{34CD2365-B7C4-46E6-967A-C1D5DBD29ECA}"/>
                  </a:ext>
                </a:extLst>
              </p:cNvPr>
              <p:cNvGrpSpPr/>
              <p:nvPr/>
            </p:nvGrpSpPr>
            <p:grpSpPr>
              <a:xfrm>
                <a:off x="7470434" y="1903550"/>
                <a:ext cx="501702" cy="462271"/>
                <a:chOff x="1413071" y="1923580"/>
                <a:chExt cx="482990" cy="445030"/>
              </a:xfrm>
            </p:grpSpPr>
            <p:sp>
              <p:nvSpPr>
                <p:cNvPr id="236" name="フリーフォーム: 図形 235">
                  <a:extLst>
                    <a:ext uri="{FF2B5EF4-FFF2-40B4-BE49-F238E27FC236}">
                      <a16:creationId xmlns:a16="http://schemas.microsoft.com/office/drawing/2014/main" id="{66E1EC1C-31A8-47CA-AF2D-7E9B1D01C2F5}"/>
                    </a:ext>
                  </a:extLst>
                </p:cNvPr>
                <p:cNvSpPr/>
                <p:nvPr/>
              </p:nvSpPr>
              <p:spPr>
                <a:xfrm>
                  <a:off x="1413071" y="1923580"/>
                  <a:ext cx="482990" cy="445030"/>
                </a:xfrm>
                <a:custGeom>
                  <a:avLst/>
                  <a:gdLst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73241 w 471545"/>
                    <a:gd name="connsiteY2" fmla="*/ 63569 h 432350"/>
                    <a:gd name="connsiteX3" fmla="*/ 368531 w 471545"/>
                    <a:gd name="connsiteY3" fmla="*/ 69022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73241 w 471545"/>
                    <a:gd name="connsiteY2" fmla="*/ 63569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73241 w 471545"/>
                    <a:gd name="connsiteY2" fmla="*/ 63569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9910 w 471545"/>
                    <a:gd name="connsiteY2" fmla="*/ 20707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9910 w 471545"/>
                    <a:gd name="connsiteY2" fmla="*/ 20707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9910 w 471545"/>
                    <a:gd name="connsiteY2" fmla="*/ 20707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382824 w 471545"/>
                    <a:gd name="connsiteY3" fmla="*/ 264946 h 432350"/>
                    <a:gd name="connsiteX4" fmla="*/ 431247 w 471545"/>
                    <a:gd name="connsiteY4" fmla="*/ 306782 h 432350"/>
                    <a:gd name="connsiteX5" fmla="*/ 471545 w 471545"/>
                    <a:gd name="connsiteY5" fmla="*/ 329502 h 432350"/>
                    <a:gd name="connsiteX6" fmla="*/ 449587 w 471545"/>
                    <a:gd name="connsiteY6" fmla="*/ 347056 h 432350"/>
                    <a:gd name="connsiteX7" fmla="*/ 337931 w 471545"/>
                    <a:gd name="connsiteY7" fmla="*/ 408009 h 432350"/>
                    <a:gd name="connsiteX8" fmla="*/ 68219 w 471545"/>
                    <a:gd name="connsiteY8" fmla="*/ 328783 h 432350"/>
                    <a:gd name="connsiteX9" fmla="*/ 24341 w 471545"/>
                    <a:gd name="connsiteY9" fmla="*/ 248407 h 432350"/>
                    <a:gd name="connsiteX10" fmla="*/ 43141 w 471545"/>
                    <a:gd name="connsiteY10" fmla="*/ 29478 h 432350"/>
                    <a:gd name="connsiteX11" fmla="*/ 78216 w 471545"/>
                    <a:gd name="connsiteY11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382824 w 471545"/>
                    <a:gd name="connsiteY3" fmla="*/ 264946 h 432350"/>
                    <a:gd name="connsiteX4" fmla="*/ 431247 w 471545"/>
                    <a:gd name="connsiteY4" fmla="*/ 306782 h 432350"/>
                    <a:gd name="connsiteX5" fmla="*/ 471545 w 471545"/>
                    <a:gd name="connsiteY5" fmla="*/ 329502 h 432350"/>
                    <a:gd name="connsiteX6" fmla="*/ 449587 w 471545"/>
                    <a:gd name="connsiteY6" fmla="*/ 347056 h 432350"/>
                    <a:gd name="connsiteX7" fmla="*/ 337931 w 471545"/>
                    <a:gd name="connsiteY7" fmla="*/ 408009 h 432350"/>
                    <a:gd name="connsiteX8" fmla="*/ 68219 w 471545"/>
                    <a:gd name="connsiteY8" fmla="*/ 328783 h 432350"/>
                    <a:gd name="connsiteX9" fmla="*/ 24341 w 471545"/>
                    <a:gd name="connsiteY9" fmla="*/ 248407 h 432350"/>
                    <a:gd name="connsiteX10" fmla="*/ 43141 w 471545"/>
                    <a:gd name="connsiteY10" fmla="*/ 29478 h 432350"/>
                    <a:gd name="connsiteX11" fmla="*/ 78216 w 471545"/>
                    <a:gd name="connsiteY11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31247 w 471545"/>
                    <a:gd name="connsiteY3" fmla="*/ 306782 h 432350"/>
                    <a:gd name="connsiteX4" fmla="*/ 471545 w 471545"/>
                    <a:gd name="connsiteY4" fmla="*/ 329502 h 432350"/>
                    <a:gd name="connsiteX5" fmla="*/ 449587 w 471545"/>
                    <a:gd name="connsiteY5" fmla="*/ 347056 h 432350"/>
                    <a:gd name="connsiteX6" fmla="*/ 337931 w 471545"/>
                    <a:gd name="connsiteY6" fmla="*/ 408009 h 432350"/>
                    <a:gd name="connsiteX7" fmla="*/ 68219 w 471545"/>
                    <a:gd name="connsiteY7" fmla="*/ 328783 h 432350"/>
                    <a:gd name="connsiteX8" fmla="*/ 24341 w 471545"/>
                    <a:gd name="connsiteY8" fmla="*/ 248407 h 432350"/>
                    <a:gd name="connsiteX9" fmla="*/ 43141 w 471545"/>
                    <a:gd name="connsiteY9" fmla="*/ 29478 h 432350"/>
                    <a:gd name="connsiteX10" fmla="*/ 78216 w 471545"/>
                    <a:gd name="connsiteY10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31247 w 471545"/>
                    <a:gd name="connsiteY3" fmla="*/ 306782 h 432350"/>
                    <a:gd name="connsiteX4" fmla="*/ 471545 w 471545"/>
                    <a:gd name="connsiteY4" fmla="*/ 329502 h 432350"/>
                    <a:gd name="connsiteX5" fmla="*/ 449587 w 471545"/>
                    <a:gd name="connsiteY5" fmla="*/ 347056 h 432350"/>
                    <a:gd name="connsiteX6" fmla="*/ 337931 w 471545"/>
                    <a:gd name="connsiteY6" fmla="*/ 408009 h 432350"/>
                    <a:gd name="connsiteX7" fmla="*/ 68219 w 471545"/>
                    <a:gd name="connsiteY7" fmla="*/ 328783 h 432350"/>
                    <a:gd name="connsiteX8" fmla="*/ 24341 w 471545"/>
                    <a:gd name="connsiteY8" fmla="*/ 248407 h 432350"/>
                    <a:gd name="connsiteX9" fmla="*/ 43141 w 471545"/>
                    <a:gd name="connsiteY9" fmla="*/ 29478 h 432350"/>
                    <a:gd name="connsiteX10" fmla="*/ 78216 w 471545"/>
                    <a:gd name="connsiteY10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71545 w 471545"/>
                    <a:gd name="connsiteY3" fmla="*/ 329502 h 432350"/>
                    <a:gd name="connsiteX4" fmla="*/ 449587 w 471545"/>
                    <a:gd name="connsiteY4" fmla="*/ 347056 h 432350"/>
                    <a:gd name="connsiteX5" fmla="*/ 337931 w 471545"/>
                    <a:gd name="connsiteY5" fmla="*/ 408009 h 432350"/>
                    <a:gd name="connsiteX6" fmla="*/ 68219 w 471545"/>
                    <a:gd name="connsiteY6" fmla="*/ 328783 h 432350"/>
                    <a:gd name="connsiteX7" fmla="*/ 24341 w 471545"/>
                    <a:gd name="connsiteY7" fmla="*/ 248407 h 432350"/>
                    <a:gd name="connsiteX8" fmla="*/ 43141 w 471545"/>
                    <a:gd name="connsiteY8" fmla="*/ 29478 h 432350"/>
                    <a:gd name="connsiteX9" fmla="*/ 78216 w 471545"/>
                    <a:gd name="connsiteY9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71545 w 471545"/>
                    <a:gd name="connsiteY3" fmla="*/ 329502 h 432350"/>
                    <a:gd name="connsiteX4" fmla="*/ 449587 w 471545"/>
                    <a:gd name="connsiteY4" fmla="*/ 347056 h 432350"/>
                    <a:gd name="connsiteX5" fmla="*/ 337931 w 471545"/>
                    <a:gd name="connsiteY5" fmla="*/ 408009 h 432350"/>
                    <a:gd name="connsiteX6" fmla="*/ 68219 w 471545"/>
                    <a:gd name="connsiteY6" fmla="*/ 328783 h 432350"/>
                    <a:gd name="connsiteX7" fmla="*/ 24341 w 471545"/>
                    <a:gd name="connsiteY7" fmla="*/ 248407 h 432350"/>
                    <a:gd name="connsiteX8" fmla="*/ 43141 w 471545"/>
                    <a:gd name="connsiteY8" fmla="*/ 29478 h 432350"/>
                    <a:gd name="connsiteX9" fmla="*/ 78216 w 471545"/>
                    <a:gd name="connsiteY9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71545 w 471545"/>
                    <a:gd name="connsiteY3" fmla="*/ 329502 h 432350"/>
                    <a:gd name="connsiteX4" fmla="*/ 449587 w 471545"/>
                    <a:gd name="connsiteY4" fmla="*/ 347056 h 432350"/>
                    <a:gd name="connsiteX5" fmla="*/ 337931 w 471545"/>
                    <a:gd name="connsiteY5" fmla="*/ 408009 h 432350"/>
                    <a:gd name="connsiteX6" fmla="*/ 68219 w 471545"/>
                    <a:gd name="connsiteY6" fmla="*/ 328783 h 432350"/>
                    <a:gd name="connsiteX7" fmla="*/ 24341 w 471545"/>
                    <a:gd name="connsiteY7" fmla="*/ 248407 h 432350"/>
                    <a:gd name="connsiteX8" fmla="*/ 43141 w 471545"/>
                    <a:gd name="connsiteY8" fmla="*/ 29478 h 432350"/>
                    <a:gd name="connsiteX9" fmla="*/ 78216 w 471545"/>
                    <a:gd name="connsiteY9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71545 w 471545"/>
                    <a:gd name="connsiteY3" fmla="*/ 329502 h 432350"/>
                    <a:gd name="connsiteX4" fmla="*/ 337931 w 471545"/>
                    <a:gd name="connsiteY4" fmla="*/ 408009 h 432350"/>
                    <a:gd name="connsiteX5" fmla="*/ 68219 w 471545"/>
                    <a:gd name="connsiteY5" fmla="*/ 328783 h 432350"/>
                    <a:gd name="connsiteX6" fmla="*/ 24341 w 471545"/>
                    <a:gd name="connsiteY6" fmla="*/ 248407 h 432350"/>
                    <a:gd name="connsiteX7" fmla="*/ 43141 w 471545"/>
                    <a:gd name="connsiteY7" fmla="*/ 29478 h 432350"/>
                    <a:gd name="connsiteX8" fmla="*/ 78216 w 471545"/>
                    <a:gd name="connsiteY8" fmla="*/ 0 h 432350"/>
                    <a:gd name="connsiteX0" fmla="*/ 78216 w 471545"/>
                    <a:gd name="connsiteY0" fmla="*/ 0 h 426968"/>
                    <a:gd name="connsiteX1" fmla="*/ 92291 w 471545"/>
                    <a:gd name="connsiteY1" fmla="*/ 5974 h 426968"/>
                    <a:gd name="connsiteX2" fmla="*/ 387529 w 471545"/>
                    <a:gd name="connsiteY2" fmla="*/ 1657 h 426968"/>
                    <a:gd name="connsiteX3" fmla="*/ 471545 w 471545"/>
                    <a:gd name="connsiteY3" fmla="*/ 329502 h 426968"/>
                    <a:gd name="connsiteX4" fmla="*/ 371269 w 471545"/>
                    <a:gd name="connsiteY4" fmla="*/ 400866 h 426968"/>
                    <a:gd name="connsiteX5" fmla="*/ 68219 w 471545"/>
                    <a:gd name="connsiteY5" fmla="*/ 328783 h 426968"/>
                    <a:gd name="connsiteX6" fmla="*/ 24341 w 471545"/>
                    <a:gd name="connsiteY6" fmla="*/ 248407 h 426968"/>
                    <a:gd name="connsiteX7" fmla="*/ 43141 w 471545"/>
                    <a:gd name="connsiteY7" fmla="*/ 29478 h 426968"/>
                    <a:gd name="connsiteX8" fmla="*/ 78216 w 471545"/>
                    <a:gd name="connsiteY8" fmla="*/ 0 h 426968"/>
                    <a:gd name="connsiteX0" fmla="*/ 78216 w 471545"/>
                    <a:gd name="connsiteY0" fmla="*/ 0 h 423793"/>
                    <a:gd name="connsiteX1" fmla="*/ 92291 w 471545"/>
                    <a:gd name="connsiteY1" fmla="*/ 5974 h 423793"/>
                    <a:gd name="connsiteX2" fmla="*/ 387529 w 471545"/>
                    <a:gd name="connsiteY2" fmla="*/ 1657 h 423793"/>
                    <a:gd name="connsiteX3" fmla="*/ 471545 w 471545"/>
                    <a:gd name="connsiteY3" fmla="*/ 329502 h 423793"/>
                    <a:gd name="connsiteX4" fmla="*/ 371269 w 471545"/>
                    <a:gd name="connsiteY4" fmla="*/ 400866 h 423793"/>
                    <a:gd name="connsiteX5" fmla="*/ 68219 w 471545"/>
                    <a:gd name="connsiteY5" fmla="*/ 328783 h 423793"/>
                    <a:gd name="connsiteX6" fmla="*/ 24341 w 471545"/>
                    <a:gd name="connsiteY6" fmla="*/ 248407 h 423793"/>
                    <a:gd name="connsiteX7" fmla="*/ 43141 w 471545"/>
                    <a:gd name="connsiteY7" fmla="*/ 29478 h 423793"/>
                    <a:gd name="connsiteX8" fmla="*/ 78216 w 471545"/>
                    <a:gd name="connsiteY8" fmla="*/ 0 h 423793"/>
                    <a:gd name="connsiteX0" fmla="*/ 78216 w 471545"/>
                    <a:gd name="connsiteY0" fmla="*/ 0 h 427365"/>
                    <a:gd name="connsiteX1" fmla="*/ 92291 w 471545"/>
                    <a:gd name="connsiteY1" fmla="*/ 5974 h 427365"/>
                    <a:gd name="connsiteX2" fmla="*/ 387529 w 471545"/>
                    <a:gd name="connsiteY2" fmla="*/ 1657 h 427365"/>
                    <a:gd name="connsiteX3" fmla="*/ 471545 w 471545"/>
                    <a:gd name="connsiteY3" fmla="*/ 329502 h 427365"/>
                    <a:gd name="connsiteX4" fmla="*/ 373651 w 471545"/>
                    <a:gd name="connsiteY4" fmla="*/ 405629 h 427365"/>
                    <a:gd name="connsiteX5" fmla="*/ 68219 w 471545"/>
                    <a:gd name="connsiteY5" fmla="*/ 328783 h 427365"/>
                    <a:gd name="connsiteX6" fmla="*/ 24341 w 471545"/>
                    <a:gd name="connsiteY6" fmla="*/ 248407 h 427365"/>
                    <a:gd name="connsiteX7" fmla="*/ 43141 w 471545"/>
                    <a:gd name="connsiteY7" fmla="*/ 29478 h 427365"/>
                    <a:gd name="connsiteX8" fmla="*/ 78216 w 471545"/>
                    <a:gd name="connsiteY8" fmla="*/ 0 h 427365"/>
                    <a:gd name="connsiteX0" fmla="*/ 78216 w 471545"/>
                    <a:gd name="connsiteY0" fmla="*/ 0 h 427365"/>
                    <a:gd name="connsiteX1" fmla="*/ 92291 w 471545"/>
                    <a:gd name="connsiteY1" fmla="*/ 5974 h 427365"/>
                    <a:gd name="connsiteX2" fmla="*/ 387529 w 471545"/>
                    <a:gd name="connsiteY2" fmla="*/ 1657 h 427365"/>
                    <a:gd name="connsiteX3" fmla="*/ 471545 w 471545"/>
                    <a:gd name="connsiteY3" fmla="*/ 329502 h 427365"/>
                    <a:gd name="connsiteX4" fmla="*/ 373651 w 471545"/>
                    <a:gd name="connsiteY4" fmla="*/ 405629 h 427365"/>
                    <a:gd name="connsiteX5" fmla="*/ 68219 w 471545"/>
                    <a:gd name="connsiteY5" fmla="*/ 328783 h 427365"/>
                    <a:gd name="connsiteX6" fmla="*/ 24341 w 471545"/>
                    <a:gd name="connsiteY6" fmla="*/ 248407 h 427365"/>
                    <a:gd name="connsiteX7" fmla="*/ 43141 w 471545"/>
                    <a:gd name="connsiteY7" fmla="*/ 29478 h 427365"/>
                    <a:gd name="connsiteX8" fmla="*/ 78216 w 471545"/>
                    <a:gd name="connsiteY8" fmla="*/ 0 h 427365"/>
                    <a:gd name="connsiteX0" fmla="*/ 78216 w 471545"/>
                    <a:gd name="connsiteY0" fmla="*/ 0 h 425939"/>
                    <a:gd name="connsiteX1" fmla="*/ 92291 w 471545"/>
                    <a:gd name="connsiteY1" fmla="*/ 5974 h 425939"/>
                    <a:gd name="connsiteX2" fmla="*/ 387529 w 471545"/>
                    <a:gd name="connsiteY2" fmla="*/ 1657 h 425939"/>
                    <a:gd name="connsiteX3" fmla="*/ 471545 w 471545"/>
                    <a:gd name="connsiteY3" fmla="*/ 329502 h 425939"/>
                    <a:gd name="connsiteX4" fmla="*/ 373651 w 471545"/>
                    <a:gd name="connsiteY4" fmla="*/ 405629 h 425939"/>
                    <a:gd name="connsiteX5" fmla="*/ 68219 w 471545"/>
                    <a:gd name="connsiteY5" fmla="*/ 328783 h 425939"/>
                    <a:gd name="connsiteX6" fmla="*/ 24341 w 471545"/>
                    <a:gd name="connsiteY6" fmla="*/ 248407 h 425939"/>
                    <a:gd name="connsiteX7" fmla="*/ 43141 w 471545"/>
                    <a:gd name="connsiteY7" fmla="*/ 29478 h 425939"/>
                    <a:gd name="connsiteX8" fmla="*/ 78216 w 471545"/>
                    <a:gd name="connsiteY8" fmla="*/ 0 h 425939"/>
                    <a:gd name="connsiteX0" fmla="*/ 78216 w 471545"/>
                    <a:gd name="connsiteY0" fmla="*/ 0 h 425939"/>
                    <a:gd name="connsiteX1" fmla="*/ 92291 w 471545"/>
                    <a:gd name="connsiteY1" fmla="*/ 5974 h 425939"/>
                    <a:gd name="connsiteX2" fmla="*/ 387529 w 471545"/>
                    <a:gd name="connsiteY2" fmla="*/ 1657 h 425939"/>
                    <a:gd name="connsiteX3" fmla="*/ 471545 w 471545"/>
                    <a:gd name="connsiteY3" fmla="*/ 329502 h 425939"/>
                    <a:gd name="connsiteX4" fmla="*/ 373651 w 471545"/>
                    <a:gd name="connsiteY4" fmla="*/ 405629 h 425939"/>
                    <a:gd name="connsiteX5" fmla="*/ 68219 w 471545"/>
                    <a:gd name="connsiteY5" fmla="*/ 328783 h 425939"/>
                    <a:gd name="connsiteX6" fmla="*/ 24341 w 471545"/>
                    <a:gd name="connsiteY6" fmla="*/ 248407 h 425939"/>
                    <a:gd name="connsiteX7" fmla="*/ 43141 w 471545"/>
                    <a:gd name="connsiteY7" fmla="*/ 62815 h 425939"/>
                    <a:gd name="connsiteX8" fmla="*/ 78216 w 471545"/>
                    <a:gd name="connsiteY8" fmla="*/ 0 h 425939"/>
                    <a:gd name="connsiteX0" fmla="*/ 83715 w 477044"/>
                    <a:gd name="connsiteY0" fmla="*/ 0 h 425939"/>
                    <a:gd name="connsiteX1" fmla="*/ 97790 w 477044"/>
                    <a:gd name="connsiteY1" fmla="*/ 5974 h 425939"/>
                    <a:gd name="connsiteX2" fmla="*/ 393028 w 477044"/>
                    <a:gd name="connsiteY2" fmla="*/ 1657 h 425939"/>
                    <a:gd name="connsiteX3" fmla="*/ 477044 w 477044"/>
                    <a:gd name="connsiteY3" fmla="*/ 329502 h 425939"/>
                    <a:gd name="connsiteX4" fmla="*/ 379150 w 477044"/>
                    <a:gd name="connsiteY4" fmla="*/ 405629 h 425939"/>
                    <a:gd name="connsiteX5" fmla="*/ 73718 w 477044"/>
                    <a:gd name="connsiteY5" fmla="*/ 328783 h 425939"/>
                    <a:gd name="connsiteX6" fmla="*/ 29840 w 477044"/>
                    <a:gd name="connsiteY6" fmla="*/ 248407 h 425939"/>
                    <a:gd name="connsiteX7" fmla="*/ 48640 w 477044"/>
                    <a:gd name="connsiteY7" fmla="*/ 62815 h 425939"/>
                    <a:gd name="connsiteX8" fmla="*/ 83715 w 477044"/>
                    <a:gd name="connsiteY8" fmla="*/ 0 h 425939"/>
                    <a:gd name="connsiteX0" fmla="*/ 43835 w 437164"/>
                    <a:gd name="connsiteY0" fmla="*/ 0 h 420888"/>
                    <a:gd name="connsiteX1" fmla="*/ 57910 w 437164"/>
                    <a:gd name="connsiteY1" fmla="*/ 5974 h 420888"/>
                    <a:gd name="connsiteX2" fmla="*/ 353148 w 437164"/>
                    <a:gd name="connsiteY2" fmla="*/ 1657 h 420888"/>
                    <a:gd name="connsiteX3" fmla="*/ 437164 w 437164"/>
                    <a:gd name="connsiteY3" fmla="*/ 329502 h 420888"/>
                    <a:gd name="connsiteX4" fmla="*/ 339270 w 437164"/>
                    <a:gd name="connsiteY4" fmla="*/ 405629 h 420888"/>
                    <a:gd name="connsiteX5" fmla="*/ 33838 w 437164"/>
                    <a:gd name="connsiteY5" fmla="*/ 328783 h 420888"/>
                    <a:gd name="connsiteX6" fmla="*/ 8760 w 437164"/>
                    <a:gd name="connsiteY6" fmla="*/ 62815 h 420888"/>
                    <a:gd name="connsiteX7" fmla="*/ 43835 w 437164"/>
                    <a:gd name="connsiteY7" fmla="*/ 0 h 420888"/>
                    <a:gd name="connsiteX0" fmla="*/ 56373 w 449702"/>
                    <a:gd name="connsiteY0" fmla="*/ 0 h 419978"/>
                    <a:gd name="connsiteX1" fmla="*/ 70448 w 449702"/>
                    <a:gd name="connsiteY1" fmla="*/ 5974 h 419978"/>
                    <a:gd name="connsiteX2" fmla="*/ 365686 w 449702"/>
                    <a:gd name="connsiteY2" fmla="*/ 1657 h 419978"/>
                    <a:gd name="connsiteX3" fmla="*/ 449702 w 449702"/>
                    <a:gd name="connsiteY3" fmla="*/ 329502 h 419978"/>
                    <a:gd name="connsiteX4" fmla="*/ 351808 w 449702"/>
                    <a:gd name="connsiteY4" fmla="*/ 405629 h 419978"/>
                    <a:gd name="connsiteX5" fmla="*/ 46376 w 449702"/>
                    <a:gd name="connsiteY5" fmla="*/ 328783 h 419978"/>
                    <a:gd name="connsiteX6" fmla="*/ 2248 w 449702"/>
                    <a:gd name="connsiteY6" fmla="*/ 108059 h 419978"/>
                    <a:gd name="connsiteX7" fmla="*/ 56373 w 449702"/>
                    <a:gd name="connsiteY7" fmla="*/ 0 h 419978"/>
                    <a:gd name="connsiteX0" fmla="*/ 73305 w 466634"/>
                    <a:gd name="connsiteY0" fmla="*/ 0 h 419978"/>
                    <a:gd name="connsiteX1" fmla="*/ 87380 w 466634"/>
                    <a:gd name="connsiteY1" fmla="*/ 5974 h 419978"/>
                    <a:gd name="connsiteX2" fmla="*/ 382618 w 466634"/>
                    <a:gd name="connsiteY2" fmla="*/ 1657 h 419978"/>
                    <a:gd name="connsiteX3" fmla="*/ 466634 w 466634"/>
                    <a:gd name="connsiteY3" fmla="*/ 329502 h 419978"/>
                    <a:gd name="connsiteX4" fmla="*/ 368740 w 466634"/>
                    <a:gd name="connsiteY4" fmla="*/ 405629 h 419978"/>
                    <a:gd name="connsiteX5" fmla="*/ 63308 w 466634"/>
                    <a:gd name="connsiteY5" fmla="*/ 328783 h 419978"/>
                    <a:gd name="connsiteX6" fmla="*/ 19180 w 466634"/>
                    <a:gd name="connsiteY6" fmla="*/ 108059 h 419978"/>
                    <a:gd name="connsiteX7" fmla="*/ 73305 w 466634"/>
                    <a:gd name="connsiteY7" fmla="*/ 0 h 419978"/>
                    <a:gd name="connsiteX0" fmla="*/ 83888 w 477217"/>
                    <a:gd name="connsiteY0" fmla="*/ 0 h 419978"/>
                    <a:gd name="connsiteX1" fmla="*/ 97963 w 477217"/>
                    <a:gd name="connsiteY1" fmla="*/ 5974 h 419978"/>
                    <a:gd name="connsiteX2" fmla="*/ 393201 w 477217"/>
                    <a:gd name="connsiteY2" fmla="*/ 1657 h 419978"/>
                    <a:gd name="connsiteX3" fmla="*/ 477217 w 477217"/>
                    <a:gd name="connsiteY3" fmla="*/ 329502 h 419978"/>
                    <a:gd name="connsiteX4" fmla="*/ 379323 w 477217"/>
                    <a:gd name="connsiteY4" fmla="*/ 405629 h 419978"/>
                    <a:gd name="connsiteX5" fmla="*/ 73891 w 477217"/>
                    <a:gd name="connsiteY5" fmla="*/ 328783 h 419978"/>
                    <a:gd name="connsiteX6" fmla="*/ 29763 w 477217"/>
                    <a:gd name="connsiteY6" fmla="*/ 108059 h 419978"/>
                    <a:gd name="connsiteX7" fmla="*/ 83888 w 477217"/>
                    <a:gd name="connsiteY7" fmla="*/ 0 h 419978"/>
                    <a:gd name="connsiteX0" fmla="*/ 85751 w 479080"/>
                    <a:gd name="connsiteY0" fmla="*/ 0 h 419709"/>
                    <a:gd name="connsiteX1" fmla="*/ 99826 w 479080"/>
                    <a:gd name="connsiteY1" fmla="*/ 5974 h 419709"/>
                    <a:gd name="connsiteX2" fmla="*/ 395064 w 479080"/>
                    <a:gd name="connsiteY2" fmla="*/ 1657 h 419709"/>
                    <a:gd name="connsiteX3" fmla="*/ 479080 w 479080"/>
                    <a:gd name="connsiteY3" fmla="*/ 329502 h 419709"/>
                    <a:gd name="connsiteX4" fmla="*/ 381186 w 479080"/>
                    <a:gd name="connsiteY4" fmla="*/ 405629 h 419709"/>
                    <a:gd name="connsiteX5" fmla="*/ 75754 w 479080"/>
                    <a:gd name="connsiteY5" fmla="*/ 328783 h 419709"/>
                    <a:gd name="connsiteX6" fmla="*/ 29245 w 479080"/>
                    <a:gd name="connsiteY6" fmla="*/ 122346 h 419709"/>
                    <a:gd name="connsiteX7" fmla="*/ 85751 w 479080"/>
                    <a:gd name="connsiteY7" fmla="*/ 0 h 419709"/>
                    <a:gd name="connsiteX0" fmla="*/ 77289 w 470618"/>
                    <a:gd name="connsiteY0" fmla="*/ 0 h 419709"/>
                    <a:gd name="connsiteX1" fmla="*/ 91364 w 470618"/>
                    <a:gd name="connsiteY1" fmla="*/ 5974 h 419709"/>
                    <a:gd name="connsiteX2" fmla="*/ 386602 w 470618"/>
                    <a:gd name="connsiteY2" fmla="*/ 1657 h 419709"/>
                    <a:gd name="connsiteX3" fmla="*/ 470618 w 470618"/>
                    <a:gd name="connsiteY3" fmla="*/ 329502 h 419709"/>
                    <a:gd name="connsiteX4" fmla="*/ 372724 w 470618"/>
                    <a:gd name="connsiteY4" fmla="*/ 405629 h 419709"/>
                    <a:gd name="connsiteX5" fmla="*/ 67292 w 470618"/>
                    <a:gd name="connsiteY5" fmla="*/ 328783 h 419709"/>
                    <a:gd name="connsiteX6" fmla="*/ 20783 w 470618"/>
                    <a:gd name="connsiteY6" fmla="*/ 122346 h 419709"/>
                    <a:gd name="connsiteX7" fmla="*/ 77289 w 470618"/>
                    <a:gd name="connsiteY7" fmla="*/ 0 h 419709"/>
                    <a:gd name="connsiteX0" fmla="*/ 77289 w 470618"/>
                    <a:gd name="connsiteY0" fmla="*/ 0 h 426230"/>
                    <a:gd name="connsiteX1" fmla="*/ 91364 w 470618"/>
                    <a:gd name="connsiteY1" fmla="*/ 5974 h 426230"/>
                    <a:gd name="connsiteX2" fmla="*/ 386602 w 470618"/>
                    <a:gd name="connsiteY2" fmla="*/ 1657 h 426230"/>
                    <a:gd name="connsiteX3" fmla="*/ 470618 w 470618"/>
                    <a:gd name="connsiteY3" fmla="*/ 329502 h 426230"/>
                    <a:gd name="connsiteX4" fmla="*/ 372724 w 470618"/>
                    <a:gd name="connsiteY4" fmla="*/ 405629 h 426230"/>
                    <a:gd name="connsiteX5" fmla="*/ 67292 w 470618"/>
                    <a:gd name="connsiteY5" fmla="*/ 328783 h 426230"/>
                    <a:gd name="connsiteX6" fmla="*/ 20783 w 470618"/>
                    <a:gd name="connsiteY6" fmla="*/ 122346 h 426230"/>
                    <a:gd name="connsiteX7" fmla="*/ 77289 w 470618"/>
                    <a:gd name="connsiteY7" fmla="*/ 0 h 426230"/>
                    <a:gd name="connsiteX0" fmla="*/ 62894 w 456223"/>
                    <a:gd name="connsiteY0" fmla="*/ 0 h 426903"/>
                    <a:gd name="connsiteX1" fmla="*/ 76969 w 456223"/>
                    <a:gd name="connsiteY1" fmla="*/ 5974 h 426903"/>
                    <a:gd name="connsiteX2" fmla="*/ 372207 w 456223"/>
                    <a:gd name="connsiteY2" fmla="*/ 1657 h 426903"/>
                    <a:gd name="connsiteX3" fmla="*/ 456223 w 456223"/>
                    <a:gd name="connsiteY3" fmla="*/ 329502 h 426903"/>
                    <a:gd name="connsiteX4" fmla="*/ 358329 w 456223"/>
                    <a:gd name="connsiteY4" fmla="*/ 405629 h 426903"/>
                    <a:gd name="connsiteX5" fmla="*/ 40991 w 456223"/>
                    <a:gd name="connsiteY5" fmla="*/ 333351 h 426903"/>
                    <a:gd name="connsiteX6" fmla="*/ 6388 w 456223"/>
                    <a:gd name="connsiteY6" fmla="*/ 122346 h 426903"/>
                    <a:gd name="connsiteX7" fmla="*/ 62894 w 456223"/>
                    <a:gd name="connsiteY7" fmla="*/ 0 h 426903"/>
                    <a:gd name="connsiteX0" fmla="*/ 82517 w 475846"/>
                    <a:gd name="connsiteY0" fmla="*/ 0 h 426903"/>
                    <a:gd name="connsiteX1" fmla="*/ 96592 w 475846"/>
                    <a:gd name="connsiteY1" fmla="*/ 5974 h 426903"/>
                    <a:gd name="connsiteX2" fmla="*/ 391830 w 475846"/>
                    <a:gd name="connsiteY2" fmla="*/ 1657 h 426903"/>
                    <a:gd name="connsiteX3" fmla="*/ 475846 w 475846"/>
                    <a:gd name="connsiteY3" fmla="*/ 329502 h 426903"/>
                    <a:gd name="connsiteX4" fmla="*/ 377952 w 475846"/>
                    <a:gd name="connsiteY4" fmla="*/ 405629 h 426903"/>
                    <a:gd name="connsiteX5" fmla="*/ 60614 w 475846"/>
                    <a:gd name="connsiteY5" fmla="*/ 333351 h 426903"/>
                    <a:gd name="connsiteX6" fmla="*/ 26011 w 475846"/>
                    <a:gd name="connsiteY6" fmla="*/ 122346 h 426903"/>
                    <a:gd name="connsiteX7" fmla="*/ 82517 w 475846"/>
                    <a:gd name="connsiteY7" fmla="*/ 0 h 426903"/>
                    <a:gd name="connsiteX0" fmla="*/ 82517 w 482990"/>
                    <a:gd name="connsiteY0" fmla="*/ 0 h 426903"/>
                    <a:gd name="connsiteX1" fmla="*/ 96592 w 482990"/>
                    <a:gd name="connsiteY1" fmla="*/ 5974 h 426903"/>
                    <a:gd name="connsiteX2" fmla="*/ 391830 w 482990"/>
                    <a:gd name="connsiteY2" fmla="*/ 1657 h 426903"/>
                    <a:gd name="connsiteX3" fmla="*/ 482990 w 482990"/>
                    <a:gd name="connsiteY3" fmla="*/ 336355 h 426903"/>
                    <a:gd name="connsiteX4" fmla="*/ 377952 w 482990"/>
                    <a:gd name="connsiteY4" fmla="*/ 405629 h 426903"/>
                    <a:gd name="connsiteX5" fmla="*/ 60614 w 482990"/>
                    <a:gd name="connsiteY5" fmla="*/ 333351 h 426903"/>
                    <a:gd name="connsiteX6" fmla="*/ 26011 w 482990"/>
                    <a:gd name="connsiteY6" fmla="*/ 122346 h 426903"/>
                    <a:gd name="connsiteX7" fmla="*/ 82517 w 482990"/>
                    <a:gd name="connsiteY7" fmla="*/ 0 h 4269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82990" h="426903">
                      <a:moveTo>
                        <a:pt x="82517" y="0"/>
                      </a:moveTo>
                      <a:lnTo>
                        <a:pt x="96592" y="5974"/>
                      </a:lnTo>
                      <a:cubicBezTo>
                        <a:pt x="193416" y="41841"/>
                        <a:pt x="256905" y="25321"/>
                        <a:pt x="391830" y="1657"/>
                      </a:cubicBezTo>
                      <a:cubicBezTo>
                        <a:pt x="378839" y="98441"/>
                        <a:pt x="384541" y="233545"/>
                        <a:pt x="482990" y="336355"/>
                      </a:cubicBezTo>
                      <a:cubicBezTo>
                        <a:pt x="450359" y="361731"/>
                        <a:pt x="474308" y="360172"/>
                        <a:pt x="377952" y="405629"/>
                      </a:cubicBezTo>
                      <a:cubicBezTo>
                        <a:pt x="203015" y="467076"/>
                        <a:pt x="119271" y="380565"/>
                        <a:pt x="60614" y="333351"/>
                      </a:cubicBezTo>
                      <a:cubicBezTo>
                        <a:pt x="1957" y="286137"/>
                        <a:pt x="-22882" y="187041"/>
                        <a:pt x="26011" y="122346"/>
                      </a:cubicBezTo>
                      <a:cubicBezTo>
                        <a:pt x="74904" y="57651"/>
                        <a:pt x="64475" y="36020"/>
                        <a:pt x="8251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7" name="フリーフォーム: 図形 236">
                  <a:extLst>
                    <a:ext uri="{FF2B5EF4-FFF2-40B4-BE49-F238E27FC236}">
                      <a16:creationId xmlns:a16="http://schemas.microsoft.com/office/drawing/2014/main" id="{E6FAC420-D4C4-45F7-97DC-268ABA3E6219}"/>
                    </a:ext>
                  </a:extLst>
                </p:cNvPr>
                <p:cNvSpPr/>
                <p:nvPr/>
              </p:nvSpPr>
              <p:spPr>
                <a:xfrm>
                  <a:off x="1484987" y="1970287"/>
                  <a:ext cx="360488" cy="368102"/>
                </a:xfrm>
                <a:custGeom>
                  <a:avLst/>
                  <a:gdLst>
                    <a:gd name="connsiteX0" fmla="*/ 346588 w 437748"/>
                    <a:gd name="connsiteY0" fmla="*/ 0 h 375245"/>
                    <a:gd name="connsiteX1" fmla="*/ 437748 w 437748"/>
                    <a:gd name="connsiteY1" fmla="*/ 295344 h 375245"/>
                    <a:gd name="connsiteX2" fmla="*/ 332710 w 437748"/>
                    <a:gd name="connsiteY2" fmla="*/ 356473 h 375245"/>
                    <a:gd name="connsiteX3" fmla="*/ 170892 w 437748"/>
                    <a:gd name="connsiteY3" fmla="*/ 371106 h 375245"/>
                    <a:gd name="connsiteX4" fmla="*/ 149611 w 437748"/>
                    <a:gd name="connsiteY4" fmla="*/ 365548 h 375245"/>
                    <a:gd name="connsiteX5" fmla="*/ 110345 w 437748"/>
                    <a:gd name="connsiteY5" fmla="*/ 342345 h 375245"/>
                    <a:gd name="connsiteX6" fmla="*/ 60615 w 437748"/>
                    <a:gd name="connsiteY6" fmla="*/ 300800 h 375245"/>
                    <a:gd name="connsiteX7" fmla="*/ 26012 w 437748"/>
                    <a:gd name="connsiteY7" fmla="*/ 80835 h 375245"/>
                    <a:gd name="connsiteX8" fmla="*/ 52931 w 437748"/>
                    <a:gd name="connsiteY8" fmla="*/ 37735 h 375245"/>
                    <a:gd name="connsiteX9" fmla="*/ 65354 w 437748"/>
                    <a:gd name="connsiteY9" fmla="*/ 7041 h 375245"/>
                    <a:gd name="connsiteX10" fmla="*/ 119355 w 437748"/>
                    <a:gd name="connsiteY10" fmla="*/ 19503 h 375245"/>
                    <a:gd name="connsiteX11" fmla="*/ 346588 w 437748"/>
                    <a:gd name="connsiteY11" fmla="*/ 0 h 375245"/>
                    <a:gd name="connsiteX0" fmla="*/ 294155 w 385315"/>
                    <a:gd name="connsiteY0" fmla="*/ 0 h 375245"/>
                    <a:gd name="connsiteX1" fmla="*/ 385315 w 385315"/>
                    <a:gd name="connsiteY1" fmla="*/ 295344 h 375245"/>
                    <a:gd name="connsiteX2" fmla="*/ 280277 w 385315"/>
                    <a:gd name="connsiteY2" fmla="*/ 356473 h 375245"/>
                    <a:gd name="connsiteX3" fmla="*/ 118459 w 385315"/>
                    <a:gd name="connsiteY3" fmla="*/ 371106 h 375245"/>
                    <a:gd name="connsiteX4" fmla="*/ 97178 w 385315"/>
                    <a:gd name="connsiteY4" fmla="*/ 365548 h 375245"/>
                    <a:gd name="connsiteX5" fmla="*/ 57912 w 385315"/>
                    <a:gd name="connsiteY5" fmla="*/ 342345 h 375245"/>
                    <a:gd name="connsiteX6" fmla="*/ 8182 w 385315"/>
                    <a:gd name="connsiteY6" fmla="*/ 300800 h 375245"/>
                    <a:gd name="connsiteX7" fmla="*/ 498 w 385315"/>
                    <a:gd name="connsiteY7" fmla="*/ 37735 h 375245"/>
                    <a:gd name="connsiteX8" fmla="*/ 12921 w 385315"/>
                    <a:gd name="connsiteY8" fmla="*/ 7041 h 375245"/>
                    <a:gd name="connsiteX9" fmla="*/ 66922 w 385315"/>
                    <a:gd name="connsiteY9" fmla="*/ 19503 h 375245"/>
                    <a:gd name="connsiteX10" fmla="*/ 294155 w 385315"/>
                    <a:gd name="connsiteY10" fmla="*/ 0 h 375245"/>
                    <a:gd name="connsiteX0" fmla="*/ 0 w 384817"/>
                    <a:gd name="connsiteY0" fmla="*/ 37735 h 375245"/>
                    <a:gd name="connsiteX1" fmla="*/ 12423 w 384817"/>
                    <a:gd name="connsiteY1" fmla="*/ 7041 h 375245"/>
                    <a:gd name="connsiteX2" fmla="*/ 66424 w 384817"/>
                    <a:gd name="connsiteY2" fmla="*/ 19503 h 375245"/>
                    <a:gd name="connsiteX3" fmla="*/ 293657 w 384817"/>
                    <a:gd name="connsiteY3" fmla="*/ 0 h 375245"/>
                    <a:gd name="connsiteX4" fmla="*/ 384817 w 384817"/>
                    <a:gd name="connsiteY4" fmla="*/ 295344 h 375245"/>
                    <a:gd name="connsiteX5" fmla="*/ 279779 w 384817"/>
                    <a:gd name="connsiteY5" fmla="*/ 356473 h 375245"/>
                    <a:gd name="connsiteX6" fmla="*/ 117961 w 384817"/>
                    <a:gd name="connsiteY6" fmla="*/ 371106 h 375245"/>
                    <a:gd name="connsiteX7" fmla="*/ 96680 w 384817"/>
                    <a:gd name="connsiteY7" fmla="*/ 365548 h 375245"/>
                    <a:gd name="connsiteX8" fmla="*/ 57414 w 384817"/>
                    <a:gd name="connsiteY8" fmla="*/ 342345 h 375245"/>
                    <a:gd name="connsiteX9" fmla="*/ 7684 w 384817"/>
                    <a:gd name="connsiteY9" fmla="*/ 300800 h 375245"/>
                    <a:gd name="connsiteX10" fmla="*/ 91440 w 384817"/>
                    <a:gd name="connsiteY10" fmla="*/ 129175 h 375245"/>
                    <a:gd name="connsiteX0" fmla="*/ 0 w 384817"/>
                    <a:gd name="connsiteY0" fmla="*/ 37735 h 375245"/>
                    <a:gd name="connsiteX1" fmla="*/ 12423 w 384817"/>
                    <a:gd name="connsiteY1" fmla="*/ 7041 h 375245"/>
                    <a:gd name="connsiteX2" fmla="*/ 66424 w 384817"/>
                    <a:gd name="connsiteY2" fmla="*/ 19503 h 375245"/>
                    <a:gd name="connsiteX3" fmla="*/ 293657 w 384817"/>
                    <a:gd name="connsiteY3" fmla="*/ 0 h 375245"/>
                    <a:gd name="connsiteX4" fmla="*/ 384817 w 384817"/>
                    <a:gd name="connsiteY4" fmla="*/ 295344 h 375245"/>
                    <a:gd name="connsiteX5" fmla="*/ 279779 w 384817"/>
                    <a:gd name="connsiteY5" fmla="*/ 356473 h 375245"/>
                    <a:gd name="connsiteX6" fmla="*/ 117961 w 384817"/>
                    <a:gd name="connsiteY6" fmla="*/ 371106 h 375245"/>
                    <a:gd name="connsiteX7" fmla="*/ 96680 w 384817"/>
                    <a:gd name="connsiteY7" fmla="*/ 365548 h 375245"/>
                    <a:gd name="connsiteX8" fmla="*/ 57414 w 384817"/>
                    <a:gd name="connsiteY8" fmla="*/ 342345 h 375245"/>
                    <a:gd name="connsiteX9" fmla="*/ 7684 w 384817"/>
                    <a:gd name="connsiteY9" fmla="*/ 300800 h 375245"/>
                    <a:gd name="connsiteX0" fmla="*/ 4739 w 377133"/>
                    <a:gd name="connsiteY0" fmla="*/ 7041 h 375245"/>
                    <a:gd name="connsiteX1" fmla="*/ 58740 w 377133"/>
                    <a:gd name="connsiteY1" fmla="*/ 19503 h 375245"/>
                    <a:gd name="connsiteX2" fmla="*/ 285973 w 377133"/>
                    <a:gd name="connsiteY2" fmla="*/ 0 h 375245"/>
                    <a:gd name="connsiteX3" fmla="*/ 377133 w 377133"/>
                    <a:gd name="connsiteY3" fmla="*/ 295344 h 375245"/>
                    <a:gd name="connsiteX4" fmla="*/ 272095 w 377133"/>
                    <a:gd name="connsiteY4" fmla="*/ 356473 h 375245"/>
                    <a:gd name="connsiteX5" fmla="*/ 110277 w 377133"/>
                    <a:gd name="connsiteY5" fmla="*/ 371106 h 375245"/>
                    <a:gd name="connsiteX6" fmla="*/ 88996 w 377133"/>
                    <a:gd name="connsiteY6" fmla="*/ 365548 h 375245"/>
                    <a:gd name="connsiteX7" fmla="*/ 49730 w 377133"/>
                    <a:gd name="connsiteY7" fmla="*/ 342345 h 375245"/>
                    <a:gd name="connsiteX8" fmla="*/ 0 w 377133"/>
                    <a:gd name="connsiteY8" fmla="*/ 300800 h 375245"/>
                    <a:gd name="connsiteX0" fmla="*/ 0 w 372394"/>
                    <a:gd name="connsiteY0" fmla="*/ 7041 h 375245"/>
                    <a:gd name="connsiteX1" fmla="*/ 54001 w 372394"/>
                    <a:gd name="connsiteY1" fmla="*/ 19503 h 375245"/>
                    <a:gd name="connsiteX2" fmla="*/ 281234 w 372394"/>
                    <a:gd name="connsiteY2" fmla="*/ 0 h 375245"/>
                    <a:gd name="connsiteX3" fmla="*/ 372394 w 372394"/>
                    <a:gd name="connsiteY3" fmla="*/ 295344 h 375245"/>
                    <a:gd name="connsiteX4" fmla="*/ 267356 w 372394"/>
                    <a:gd name="connsiteY4" fmla="*/ 356473 h 375245"/>
                    <a:gd name="connsiteX5" fmla="*/ 105538 w 372394"/>
                    <a:gd name="connsiteY5" fmla="*/ 371106 h 375245"/>
                    <a:gd name="connsiteX6" fmla="*/ 84257 w 372394"/>
                    <a:gd name="connsiteY6" fmla="*/ 365548 h 375245"/>
                    <a:gd name="connsiteX7" fmla="*/ 44991 w 372394"/>
                    <a:gd name="connsiteY7" fmla="*/ 342345 h 375245"/>
                    <a:gd name="connsiteX0" fmla="*/ 0 w 372394"/>
                    <a:gd name="connsiteY0" fmla="*/ 7041 h 375245"/>
                    <a:gd name="connsiteX1" fmla="*/ 54001 w 372394"/>
                    <a:gd name="connsiteY1" fmla="*/ 19503 h 375245"/>
                    <a:gd name="connsiteX2" fmla="*/ 281234 w 372394"/>
                    <a:gd name="connsiteY2" fmla="*/ 0 h 375245"/>
                    <a:gd name="connsiteX3" fmla="*/ 372394 w 372394"/>
                    <a:gd name="connsiteY3" fmla="*/ 295344 h 375245"/>
                    <a:gd name="connsiteX4" fmla="*/ 267356 w 372394"/>
                    <a:gd name="connsiteY4" fmla="*/ 356473 h 375245"/>
                    <a:gd name="connsiteX5" fmla="*/ 105538 w 372394"/>
                    <a:gd name="connsiteY5" fmla="*/ 371106 h 375245"/>
                    <a:gd name="connsiteX6" fmla="*/ 84257 w 372394"/>
                    <a:gd name="connsiteY6" fmla="*/ 365548 h 375245"/>
                    <a:gd name="connsiteX0" fmla="*/ 0 w 360488"/>
                    <a:gd name="connsiteY0" fmla="*/ 7041 h 375245"/>
                    <a:gd name="connsiteX1" fmla="*/ 54001 w 360488"/>
                    <a:gd name="connsiteY1" fmla="*/ 19503 h 375245"/>
                    <a:gd name="connsiteX2" fmla="*/ 281234 w 360488"/>
                    <a:gd name="connsiteY2" fmla="*/ 0 h 375245"/>
                    <a:gd name="connsiteX3" fmla="*/ 360488 w 360488"/>
                    <a:gd name="connsiteY3" fmla="*/ 300198 h 375245"/>
                    <a:gd name="connsiteX4" fmla="*/ 267356 w 360488"/>
                    <a:gd name="connsiteY4" fmla="*/ 356473 h 375245"/>
                    <a:gd name="connsiteX5" fmla="*/ 105538 w 360488"/>
                    <a:gd name="connsiteY5" fmla="*/ 371106 h 375245"/>
                    <a:gd name="connsiteX6" fmla="*/ 84257 w 360488"/>
                    <a:gd name="connsiteY6" fmla="*/ 365548 h 375245"/>
                    <a:gd name="connsiteX0" fmla="*/ 0 w 360488"/>
                    <a:gd name="connsiteY0" fmla="*/ 7041 h 375245"/>
                    <a:gd name="connsiteX1" fmla="*/ 54001 w 360488"/>
                    <a:gd name="connsiteY1" fmla="*/ 19503 h 375245"/>
                    <a:gd name="connsiteX2" fmla="*/ 281234 w 360488"/>
                    <a:gd name="connsiteY2" fmla="*/ 0 h 375245"/>
                    <a:gd name="connsiteX3" fmla="*/ 360488 w 360488"/>
                    <a:gd name="connsiteY3" fmla="*/ 300198 h 375245"/>
                    <a:gd name="connsiteX4" fmla="*/ 267356 w 360488"/>
                    <a:gd name="connsiteY4" fmla="*/ 356473 h 375245"/>
                    <a:gd name="connsiteX5" fmla="*/ 105538 w 360488"/>
                    <a:gd name="connsiteY5" fmla="*/ 371106 h 375245"/>
                    <a:gd name="connsiteX6" fmla="*/ 84257 w 360488"/>
                    <a:gd name="connsiteY6" fmla="*/ 365548 h 3752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60488" h="375245">
                      <a:moveTo>
                        <a:pt x="0" y="7041"/>
                      </a:moveTo>
                      <a:lnTo>
                        <a:pt x="54001" y="19503"/>
                      </a:lnTo>
                      <a:cubicBezTo>
                        <a:pt x="119029" y="27777"/>
                        <a:pt x="180040" y="15661"/>
                        <a:pt x="281234" y="0"/>
                      </a:cubicBezTo>
                      <a:cubicBezTo>
                        <a:pt x="268243" y="85404"/>
                        <a:pt x="269182" y="192485"/>
                        <a:pt x="360488" y="300198"/>
                      </a:cubicBezTo>
                      <a:cubicBezTo>
                        <a:pt x="327857" y="322590"/>
                        <a:pt x="363712" y="316360"/>
                        <a:pt x="267356" y="356473"/>
                      </a:cubicBezTo>
                      <a:cubicBezTo>
                        <a:pt x="201755" y="376806"/>
                        <a:pt x="148977" y="378779"/>
                        <a:pt x="105538" y="371106"/>
                      </a:cubicBezTo>
                      <a:lnTo>
                        <a:pt x="84257" y="365548"/>
                      </a:lnTo>
                    </a:path>
                  </a:pathLst>
                </a:custGeom>
                <a:noFill/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8" name="フリーフォーム: 図形 237">
                  <a:extLst>
                    <a:ext uri="{FF2B5EF4-FFF2-40B4-BE49-F238E27FC236}">
                      <a16:creationId xmlns:a16="http://schemas.microsoft.com/office/drawing/2014/main" id="{0AF6BF6C-C966-412D-929D-CD5E5D54DC48}"/>
                    </a:ext>
                  </a:extLst>
                </p:cNvPr>
                <p:cNvSpPr/>
                <p:nvPr/>
              </p:nvSpPr>
              <p:spPr>
                <a:xfrm rot="4790864">
                  <a:off x="1614261" y="2127223"/>
                  <a:ext cx="54676" cy="259829"/>
                </a:xfrm>
                <a:custGeom>
                  <a:avLst/>
                  <a:gdLst>
                    <a:gd name="connsiteX0" fmla="*/ 40431 w 85860"/>
                    <a:gd name="connsiteY0" fmla="*/ 0 h 288131"/>
                    <a:gd name="connsiteX1" fmla="*/ 45429 w 85860"/>
                    <a:gd name="connsiteY1" fmla="*/ 0 h 288131"/>
                    <a:gd name="connsiteX2" fmla="*/ 85860 w 85860"/>
                    <a:gd name="connsiteY2" fmla="*/ 288131 h 288131"/>
                    <a:gd name="connsiteX3" fmla="*/ 0 w 85860"/>
                    <a:gd name="connsiteY3" fmla="*/ 288131 h 288131"/>
                    <a:gd name="connsiteX0" fmla="*/ 85860 w 177300"/>
                    <a:gd name="connsiteY0" fmla="*/ 288131 h 379571"/>
                    <a:gd name="connsiteX1" fmla="*/ 0 w 177300"/>
                    <a:gd name="connsiteY1" fmla="*/ 288131 h 379571"/>
                    <a:gd name="connsiteX2" fmla="*/ 40431 w 177300"/>
                    <a:gd name="connsiteY2" fmla="*/ 0 h 379571"/>
                    <a:gd name="connsiteX3" fmla="*/ 45429 w 177300"/>
                    <a:gd name="connsiteY3" fmla="*/ 0 h 379571"/>
                    <a:gd name="connsiteX4" fmla="*/ 177300 w 177300"/>
                    <a:gd name="connsiteY4" fmla="*/ 379571 h 379571"/>
                    <a:gd name="connsiteX0" fmla="*/ 0 w 177300"/>
                    <a:gd name="connsiteY0" fmla="*/ 288131 h 379571"/>
                    <a:gd name="connsiteX1" fmla="*/ 40431 w 177300"/>
                    <a:gd name="connsiteY1" fmla="*/ 0 h 379571"/>
                    <a:gd name="connsiteX2" fmla="*/ 45429 w 177300"/>
                    <a:gd name="connsiteY2" fmla="*/ 0 h 379571"/>
                    <a:gd name="connsiteX3" fmla="*/ 177300 w 177300"/>
                    <a:gd name="connsiteY3" fmla="*/ 379571 h 379571"/>
                    <a:gd name="connsiteX0" fmla="*/ 0 w 63000"/>
                    <a:gd name="connsiteY0" fmla="*/ 288131 h 289084"/>
                    <a:gd name="connsiteX1" fmla="*/ 40431 w 63000"/>
                    <a:gd name="connsiteY1" fmla="*/ 0 h 289084"/>
                    <a:gd name="connsiteX2" fmla="*/ 45429 w 63000"/>
                    <a:gd name="connsiteY2" fmla="*/ 0 h 289084"/>
                    <a:gd name="connsiteX3" fmla="*/ 63000 w 63000"/>
                    <a:gd name="connsiteY3" fmla="*/ 289084 h 289084"/>
                    <a:gd name="connsiteX0" fmla="*/ 0 w 53369"/>
                    <a:gd name="connsiteY0" fmla="*/ 320113 h 320114"/>
                    <a:gd name="connsiteX1" fmla="*/ 30800 w 53369"/>
                    <a:gd name="connsiteY1" fmla="*/ 0 h 320114"/>
                    <a:gd name="connsiteX2" fmla="*/ 35798 w 53369"/>
                    <a:gd name="connsiteY2" fmla="*/ 0 h 320114"/>
                    <a:gd name="connsiteX3" fmla="*/ 53369 w 53369"/>
                    <a:gd name="connsiteY3" fmla="*/ 289084 h 3201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3369" h="320114">
                      <a:moveTo>
                        <a:pt x="0" y="320113"/>
                      </a:moveTo>
                      <a:lnTo>
                        <a:pt x="30800" y="0"/>
                      </a:lnTo>
                      <a:lnTo>
                        <a:pt x="35798" y="0"/>
                      </a:lnTo>
                      <a:cubicBezTo>
                        <a:pt x="49275" y="96044"/>
                        <a:pt x="53369" y="289084"/>
                        <a:pt x="53369" y="289084"/>
                      </a:cubicBezTo>
                    </a:path>
                  </a:pathLst>
                </a:custGeom>
                <a:noFill/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9" name="フリーフォーム: 図形 238">
                  <a:extLst>
                    <a:ext uri="{FF2B5EF4-FFF2-40B4-BE49-F238E27FC236}">
                      <a16:creationId xmlns:a16="http://schemas.microsoft.com/office/drawing/2014/main" id="{363B52F0-6C75-4FCE-8650-BFB9F925E0B0}"/>
                    </a:ext>
                  </a:extLst>
                </p:cNvPr>
                <p:cNvSpPr/>
                <p:nvPr/>
              </p:nvSpPr>
              <p:spPr>
                <a:xfrm rot="16019154" flipV="1">
                  <a:off x="1557111" y="1924817"/>
                  <a:ext cx="54676" cy="259829"/>
                </a:xfrm>
                <a:custGeom>
                  <a:avLst/>
                  <a:gdLst>
                    <a:gd name="connsiteX0" fmla="*/ 40431 w 85860"/>
                    <a:gd name="connsiteY0" fmla="*/ 0 h 288131"/>
                    <a:gd name="connsiteX1" fmla="*/ 45429 w 85860"/>
                    <a:gd name="connsiteY1" fmla="*/ 0 h 288131"/>
                    <a:gd name="connsiteX2" fmla="*/ 85860 w 85860"/>
                    <a:gd name="connsiteY2" fmla="*/ 288131 h 288131"/>
                    <a:gd name="connsiteX3" fmla="*/ 0 w 85860"/>
                    <a:gd name="connsiteY3" fmla="*/ 288131 h 288131"/>
                    <a:gd name="connsiteX0" fmla="*/ 85860 w 177300"/>
                    <a:gd name="connsiteY0" fmla="*/ 288131 h 379571"/>
                    <a:gd name="connsiteX1" fmla="*/ 0 w 177300"/>
                    <a:gd name="connsiteY1" fmla="*/ 288131 h 379571"/>
                    <a:gd name="connsiteX2" fmla="*/ 40431 w 177300"/>
                    <a:gd name="connsiteY2" fmla="*/ 0 h 379571"/>
                    <a:gd name="connsiteX3" fmla="*/ 45429 w 177300"/>
                    <a:gd name="connsiteY3" fmla="*/ 0 h 379571"/>
                    <a:gd name="connsiteX4" fmla="*/ 177300 w 177300"/>
                    <a:gd name="connsiteY4" fmla="*/ 379571 h 379571"/>
                    <a:gd name="connsiteX0" fmla="*/ 0 w 177300"/>
                    <a:gd name="connsiteY0" fmla="*/ 288131 h 379571"/>
                    <a:gd name="connsiteX1" fmla="*/ 40431 w 177300"/>
                    <a:gd name="connsiteY1" fmla="*/ 0 h 379571"/>
                    <a:gd name="connsiteX2" fmla="*/ 45429 w 177300"/>
                    <a:gd name="connsiteY2" fmla="*/ 0 h 379571"/>
                    <a:gd name="connsiteX3" fmla="*/ 177300 w 177300"/>
                    <a:gd name="connsiteY3" fmla="*/ 379571 h 379571"/>
                    <a:gd name="connsiteX0" fmla="*/ 0 w 63000"/>
                    <a:gd name="connsiteY0" fmla="*/ 288131 h 289084"/>
                    <a:gd name="connsiteX1" fmla="*/ 40431 w 63000"/>
                    <a:gd name="connsiteY1" fmla="*/ 0 h 289084"/>
                    <a:gd name="connsiteX2" fmla="*/ 45429 w 63000"/>
                    <a:gd name="connsiteY2" fmla="*/ 0 h 289084"/>
                    <a:gd name="connsiteX3" fmla="*/ 63000 w 63000"/>
                    <a:gd name="connsiteY3" fmla="*/ 289084 h 289084"/>
                    <a:gd name="connsiteX0" fmla="*/ 0 w 53369"/>
                    <a:gd name="connsiteY0" fmla="*/ 320113 h 320114"/>
                    <a:gd name="connsiteX1" fmla="*/ 30800 w 53369"/>
                    <a:gd name="connsiteY1" fmla="*/ 0 h 320114"/>
                    <a:gd name="connsiteX2" fmla="*/ 35798 w 53369"/>
                    <a:gd name="connsiteY2" fmla="*/ 0 h 320114"/>
                    <a:gd name="connsiteX3" fmla="*/ 53369 w 53369"/>
                    <a:gd name="connsiteY3" fmla="*/ 289084 h 3201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3369" h="320114">
                      <a:moveTo>
                        <a:pt x="0" y="320113"/>
                      </a:moveTo>
                      <a:lnTo>
                        <a:pt x="30800" y="0"/>
                      </a:lnTo>
                      <a:lnTo>
                        <a:pt x="35798" y="0"/>
                      </a:lnTo>
                      <a:cubicBezTo>
                        <a:pt x="49275" y="96044"/>
                        <a:pt x="53369" y="289084"/>
                        <a:pt x="53369" y="289084"/>
                      </a:cubicBezTo>
                    </a:path>
                  </a:pathLst>
                </a:custGeom>
                <a:noFill/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40" name="フリーフォーム: 図形 239">
              <a:extLst>
                <a:ext uri="{FF2B5EF4-FFF2-40B4-BE49-F238E27FC236}">
                  <a16:creationId xmlns:a16="http://schemas.microsoft.com/office/drawing/2014/main" id="{6AA52C72-16E4-4FFE-A452-95CA84E33AF7}"/>
                </a:ext>
              </a:extLst>
            </p:cNvPr>
            <p:cNvSpPr/>
            <p:nvPr/>
          </p:nvSpPr>
          <p:spPr>
            <a:xfrm rot="900000" flipH="1">
              <a:off x="8057067" y="1716403"/>
              <a:ext cx="206460" cy="373927"/>
            </a:xfrm>
            <a:custGeom>
              <a:avLst/>
              <a:gdLst>
                <a:gd name="connsiteX0" fmla="*/ 109805 w 188990"/>
                <a:gd name="connsiteY0" fmla="*/ 0 h 342286"/>
                <a:gd name="connsiteX1" fmla="*/ 0 w 188990"/>
                <a:gd name="connsiteY1" fmla="*/ 171143 h 342286"/>
                <a:gd name="connsiteX2" fmla="*/ 109805 w 188990"/>
                <a:gd name="connsiteY2" fmla="*/ 342286 h 342286"/>
                <a:gd name="connsiteX3" fmla="*/ 111831 w 188990"/>
                <a:gd name="connsiteY3" fmla="*/ 341648 h 342286"/>
                <a:gd name="connsiteX4" fmla="*/ 188990 w 188990"/>
                <a:gd name="connsiteY4" fmla="*/ 53688 h 342286"/>
                <a:gd name="connsiteX5" fmla="*/ 187449 w 188990"/>
                <a:gd name="connsiteY5" fmla="*/ 50126 h 342286"/>
                <a:gd name="connsiteX6" fmla="*/ 109805 w 188990"/>
                <a:gd name="connsiteY6" fmla="*/ 0 h 342286"/>
                <a:gd name="connsiteX0" fmla="*/ 109805 w 188990"/>
                <a:gd name="connsiteY0" fmla="*/ 0 h 342286"/>
                <a:gd name="connsiteX1" fmla="*/ 0 w 188990"/>
                <a:gd name="connsiteY1" fmla="*/ 171143 h 342286"/>
                <a:gd name="connsiteX2" fmla="*/ 109805 w 188990"/>
                <a:gd name="connsiteY2" fmla="*/ 342286 h 342286"/>
                <a:gd name="connsiteX3" fmla="*/ 111831 w 188990"/>
                <a:gd name="connsiteY3" fmla="*/ 341648 h 342286"/>
                <a:gd name="connsiteX4" fmla="*/ 178321 w 188990"/>
                <a:gd name="connsiteY4" fmla="*/ 93383 h 342286"/>
                <a:gd name="connsiteX5" fmla="*/ 188990 w 188990"/>
                <a:gd name="connsiteY5" fmla="*/ 53688 h 342286"/>
                <a:gd name="connsiteX6" fmla="*/ 187449 w 188990"/>
                <a:gd name="connsiteY6" fmla="*/ 50126 h 342286"/>
                <a:gd name="connsiteX7" fmla="*/ 109805 w 188990"/>
                <a:gd name="connsiteY7" fmla="*/ 0 h 342286"/>
                <a:gd name="connsiteX0" fmla="*/ 178321 w 269761"/>
                <a:gd name="connsiteY0" fmla="*/ 93383 h 342286"/>
                <a:gd name="connsiteX1" fmla="*/ 188990 w 269761"/>
                <a:gd name="connsiteY1" fmla="*/ 53688 h 342286"/>
                <a:gd name="connsiteX2" fmla="*/ 187449 w 269761"/>
                <a:gd name="connsiteY2" fmla="*/ 50126 h 342286"/>
                <a:gd name="connsiteX3" fmla="*/ 109805 w 269761"/>
                <a:gd name="connsiteY3" fmla="*/ 0 h 342286"/>
                <a:gd name="connsiteX4" fmla="*/ 0 w 269761"/>
                <a:gd name="connsiteY4" fmla="*/ 171143 h 342286"/>
                <a:gd name="connsiteX5" fmla="*/ 109805 w 269761"/>
                <a:gd name="connsiteY5" fmla="*/ 342286 h 342286"/>
                <a:gd name="connsiteX6" fmla="*/ 111831 w 269761"/>
                <a:gd name="connsiteY6" fmla="*/ 341648 h 342286"/>
                <a:gd name="connsiteX7" fmla="*/ 269761 w 269761"/>
                <a:gd name="connsiteY7" fmla="*/ 184823 h 342286"/>
                <a:gd name="connsiteX0" fmla="*/ 188990 w 269761"/>
                <a:gd name="connsiteY0" fmla="*/ 53688 h 342286"/>
                <a:gd name="connsiteX1" fmla="*/ 187449 w 269761"/>
                <a:gd name="connsiteY1" fmla="*/ 50126 h 342286"/>
                <a:gd name="connsiteX2" fmla="*/ 109805 w 269761"/>
                <a:gd name="connsiteY2" fmla="*/ 0 h 342286"/>
                <a:gd name="connsiteX3" fmla="*/ 0 w 269761"/>
                <a:gd name="connsiteY3" fmla="*/ 171143 h 342286"/>
                <a:gd name="connsiteX4" fmla="*/ 109805 w 269761"/>
                <a:gd name="connsiteY4" fmla="*/ 342286 h 342286"/>
                <a:gd name="connsiteX5" fmla="*/ 111831 w 269761"/>
                <a:gd name="connsiteY5" fmla="*/ 341648 h 342286"/>
                <a:gd name="connsiteX6" fmla="*/ 269761 w 269761"/>
                <a:gd name="connsiteY6" fmla="*/ 184823 h 342286"/>
                <a:gd name="connsiteX0" fmla="*/ 188990 w 188990"/>
                <a:gd name="connsiteY0" fmla="*/ 53688 h 342286"/>
                <a:gd name="connsiteX1" fmla="*/ 187449 w 188990"/>
                <a:gd name="connsiteY1" fmla="*/ 50126 h 342286"/>
                <a:gd name="connsiteX2" fmla="*/ 109805 w 188990"/>
                <a:gd name="connsiteY2" fmla="*/ 0 h 342286"/>
                <a:gd name="connsiteX3" fmla="*/ 0 w 188990"/>
                <a:gd name="connsiteY3" fmla="*/ 171143 h 342286"/>
                <a:gd name="connsiteX4" fmla="*/ 109805 w 188990"/>
                <a:gd name="connsiteY4" fmla="*/ 342286 h 342286"/>
                <a:gd name="connsiteX5" fmla="*/ 111831 w 188990"/>
                <a:gd name="connsiteY5" fmla="*/ 341648 h 342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8990" h="342286">
                  <a:moveTo>
                    <a:pt x="188990" y="53688"/>
                  </a:moveTo>
                  <a:lnTo>
                    <a:pt x="187449" y="50126"/>
                  </a:lnTo>
                  <a:cubicBezTo>
                    <a:pt x="167578" y="19156"/>
                    <a:pt x="140127" y="0"/>
                    <a:pt x="109805" y="0"/>
                  </a:cubicBezTo>
                  <a:cubicBezTo>
                    <a:pt x="49161" y="0"/>
                    <a:pt x="0" y="76623"/>
                    <a:pt x="0" y="171143"/>
                  </a:cubicBezTo>
                  <a:cubicBezTo>
                    <a:pt x="0" y="265663"/>
                    <a:pt x="49161" y="342286"/>
                    <a:pt x="109805" y="342286"/>
                  </a:cubicBezTo>
                  <a:lnTo>
                    <a:pt x="111831" y="341648"/>
                  </a:lnTo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41" name="フリーフォーム: 図形 240">
              <a:extLst>
                <a:ext uri="{FF2B5EF4-FFF2-40B4-BE49-F238E27FC236}">
                  <a16:creationId xmlns:a16="http://schemas.microsoft.com/office/drawing/2014/main" id="{8A1FDB50-9270-4B8F-9DFC-37E59C3BA4DA}"/>
                </a:ext>
              </a:extLst>
            </p:cNvPr>
            <p:cNvSpPr/>
            <p:nvPr/>
          </p:nvSpPr>
          <p:spPr>
            <a:xfrm rot="900000" flipH="1">
              <a:off x="8076952" y="1778487"/>
              <a:ext cx="143551" cy="243555"/>
            </a:xfrm>
            <a:custGeom>
              <a:avLst/>
              <a:gdLst>
                <a:gd name="connsiteX0" fmla="*/ 70049 w 131404"/>
                <a:gd name="connsiteY0" fmla="*/ 0 h 222946"/>
                <a:gd name="connsiteX1" fmla="*/ 0 w 131404"/>
                <a:gd name="connsiteY1" fmla="*/ 111473 h 222946"/>
                <a:gd name="connsiteX2" fmla="*/ 70049 w 131404"/>
                <a:gd name="connsiteY2" fmla="*/ 222946 h 222946"/>
                <a:gd name="connsiteX3" fmla="*/ 89572 w 131404"/>
                <a:gd name="connsiteY3" fmla="*/ 216674 h 222946"/>
                <a:gd name="connsiteX4" fmla="*/ 131404 w 131404"/>
                <a:gd name="connsiteY4" fmla="*/ 60555 h 222946"/>
                <a:gd name="connsiteX5" fmla="*/ 119581 w 131404"/>
                <a:gd name="connsiteY5" fmla="*/ 32650 h 222946"/>
                <a:gd name="connsiteX6" fmla="*/ 70049 w 131404"/>
                <a:gd name="connsiteY6" fmla="*/ 0 h 222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1404" h="222946">
                  <a:moveTo>
                    <a:pt x="70049" y="0"/>
                  </a:moveTo>
                  <a:cubicBezTo>
                    <a:pt x="31362" y="0"/>
                    <a:pt x="0" y="49908"/>
                    <a:pt x="0" y="111473"/>
                  </a:cubicBezTo>
                  <a:cubicBezTo>
                    <a:pt x="0" y="173038"/>
                    <a:pt x="31362" y="222946"/>
                    <a:pt x="70049" y="222946"/>
                  </a:cubicBezTo>
                  <a:lnTo>
                    <a:pt x="89572" y="216674"/>
                  </a:lnTo>
                  <a:lnTo>
                    <a:pt x="131404" y="60555"/>
                  </a:lnTo>
                  <a:lnTo>
                    <a:pt x="119581" y="32650"/>
                  </a:lnTo>
                  <a:cubicBezTo>
                    <a:pt x="106905" y="12477"/>
                    <a:pt x="89392" y="0"/>
                    <a:pt x="70049" y="0"/>
                  </a:cubicBezTo>
                  <a:close/>
                </a:path>
              </a:pathLst>
            </a:custGeom>
            <a:solidFill>
              <a:srgbClr val="FF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42" name="月 241">
              <a:extLst>
                <a:ext uri="{FF2B5EF4-FFF2-40B4-BE49-F238E27FC236}">
                  <a16:creationId xmlns:a16="http://schemas.microsoft.com/office/drawing/2014/main" id="{96E5A05A-6A0F-4A3C-90E3-358C725D1B11}"/>
                </a:ext>
              </a:extLst>
            </p:cNvPr>
            <p:cNvSpPr/>
            <p:nvPr/>
          </p:nvSpPr>
          <p:spPr>
            <a:xfrm flipH="1">
              <a:off x="8032166" y="1459115"/>
              <a:ext cx="77331" cy="1056696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73" name="フリーフォーム: 図形 272">
              <a:extLst>
                <a:ext uri="{FF2B5EF4-FFF2-40B4-BE49-F238E27FC236}">
                  <a16:creationId xmlns:a16="http://schemas.microsoft.com/office/drawing/2014/main" id="{BA62D16A-7A0A-4794-B2FD-032ACD9833D7}"/>
                </a:ext>
              </a:extLst>
            </p:cNvPr>
            <p:cNvSpPr/>
            <p:nvPr/>
          </p:nvSpPr>
          <p:spPr>
            <a:xfrm rot="15300000">
              <a:off x="7606534" y="1713404"/>
              <a:ext cx="137625" cy="147071"/>
            </a:xfrm>
            <a:custGeom>
              <a:avLst/>
              <a:gdLst>
                <a:gd name="connsiteX0" fmla="*/ 100347 w 285750"/>
                <a:gd name="connsiteY0" fmla="*/ 0 h 305363"/>
                <a:gd name="connsiteX1" fmla="*/ 185403 w 285750"/>
                <a:gd name="connsiteY1" fmla="*/ 0 h 305363"/>
                <a:gd name="connsiteX2" fmla="*/ 285750 w 285750"/>
                <a:gd name="connsiteY2" fmla="*/ 305363 h 305363"/>
                <a:gd name="connsiteX3" fmla="*/ 223218 w 285750"/>
                <a:gd name="connsiteY3" fmla="*/ 305363 h 305363"/>
                <a:gd name="connsiteX4" fmla="*/ 142875 w 285750"/>
                <a:gd name="connsiteY4" fmla="*/ 60058 h 305363"/>
                <a:gd name="connsiteX5" fmla="*/ 62532 w 285750"/>
                <a:gd name="connsiteY5" fmla="*/ 305363 h 305363"/>
                <a:gd name="connsiteX6" fmla="*/ 0 w 285750"/>
                <a:gd name="connsiteY6" fmla="*/ 305363 h 305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0" h="305363">
                  <a:moveTo>
                    <a:pt x="100347" y="0"/>
                  </a:moveTo>
                  <a:lnTo>
                    <a:pt x="185403" y="0"/>
                  </a:lnTo>
                  <a:lnTo>
                    <a:pt x="285750" y="305363"/>
                  </a:lnTo>
                  <a:lnTo>
                    <a:pt x="223218" y="305363"/>
                  </a:lnTo>
                  <a:lnTo>
                    <a:pt x="142875" y="60058"/>
                  </a:lnTo>
                  <a:lnTo>
                    <a:pt x="62532" y="305363"/>
                  </a:lnTo>
                  <a:lnTo>
                    <a:pt x="0" y="305363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76F6A061-69B1-4808-B34F-EE4F9BCEC72F}"/>
              </a:ext>
            </a:extLst>
          </p:cNvPr>
          <p:cNvGrpSpPr/>
          <p:nvPr/>
        </p:nvGrpSpPr>
        <p:grpSpPr>
          <a:xfrm>
            <a:off x="1496675" y="4291874"/>
            <a:ext cx="988430" cy="2150109"/>
            <a:chOff x="1496675" y="4291874"/>
            <a:chExt cx="988430" cy="2150109"/>
          </a:xfrm>
        </p:grpSpPr>
        <p:grpSp>
          <p:nvGrpSpPr>
            <p:cNvPr id="319" name="グループ化 318">
              <a:extLst>
                <a:ext uri="{FF2B5EF4-FFF2-40B4-BE49-F238E27FC236}">
                  <a16:creationId xmlns:a16="http://schemas.microsoft.com/office/drawing/2014/main" id="{5A3C20E6-E378-4DFF-9E3E-50928150EA90}"/>
                </a:ext>
              </a:extLst>
            </p:cNvPr>
            <p:cNvGrpSpPr/>
            <p:nvPr/>
          </p:nvGrpSpPr>
          <p:grpSpPr>
            <a:xfrm rot="19800000">
              <a:off x="1496675" y="5159824"/>
              <a:ext cx="334198" cy="1045495"/>
              <a:chOff x="3429820" y="5114136"/>
              <a:chExt cx="408367" cy="1277524"/>
            </a:xfrm>
          </p:grpSpPr>
          <p:sp>
            <p:nvSpPr>
              <p:cNvPr id="320" name="フリーフォーム: 図形 319">
                <a:extLst>
                  <a:ext uri="{FF2B5EF4-FFF2-40B4-BE49-F238E27FC236}">
                    <a16:creationId xmlns:a16="http://schemas.microsoft.com/office/drawing/2014/main" id="{3714E5B7-6B39-4E38-9B36-ED5198A539D6}"/>
                  </a:ext>
                </a:extLst>
              </p:cNvPr>
              <p:cNvSpPr/>
              <p:nvPr/>
            </p:nvSpPr>
            <p:spPr>
              <a:xfrm>
                <a:off x="3431197" y="5233530"/>
                <a:ext cx="335509" cy="1158130"/>
              </a:xfrm>
              <a:custGeom>
                <a:avLst/>
                <a:gdLst>
                  <a:gd name="connsiteX0" fmla="*/ 43820 w 335509"/>
                  <a:gd name="connsiteY0" fmla="*/ 0 h 1158130"/>
                  <a:gd name="connsiteX1" fmla="*/ 291689 w 335509"/>
                  <a:gd name="connsiteY1" fmla="*/ 0 h 1158130"/>
                  <a:gd name="connsiteX2" fmla="*/ 335509 w 335509"/>
                  <a:gd name="connsiteY2" fmla="*/ 43820 h 1158130"/>
                  <a:gd name="connsiteX3" fmla="*/ 335509 w 335509"/>
                  <a:gd name="connsiteY3" fmla="*/ 131457 h 1158130"/>
                  <a:gd name="connsiteX4" fmla="*/ 297006 w 335509"/>
                  <a:gd name="connsiteY4" fmla="*/ 224412 h 1158130"/>
                  <a:gd name="connsiteX5" fmla="*/ 257107 w 335509"/>
                  <a:gd name="connsiteY5" fmla="*/ 251312 h 1158130"/>
                  <a:gd name="connsiteX6" fmla="*/ 257107 w 335509"/>
                  <a:gd name="connsiteY6" fmla="*/ 1065486 h 1158130"/>
                  <a:gd name="connsiteX7" fmla="*/ 164463 w 335509"/>
                  <a:gd name="connsiteY7" fmla="*/ 1158130 h 1158130"/>
                  <a:gd name="connsiteX8" fmla="*/ 71819 w 335509"/>
                  <a:gd name="connsiteY8" fmla="*/ 1065486 h 1158130"/>
                  <a:gd name="connsiteX9" fmla="*/ 71819 w 335509"/>
                  <a:gd name="connsiteY9" fmla="*/ 246874 h 1158130"/>
                  <a:gd name="connsiteX10" fmla="*/ 38503 w 335509"/>
                  <a:gd name="connsiteY10" fmla="*/ 224412 h 1158130"/>
                  <a:gd name="connsiteX11" fmla="*/ 0 w 335509"/>
                  <a:gd name="connsiteY11" fmla="*/ 131457 h 1158130"/>
                  <a:gd name="connsiteX12" fmla="*/ 0 w 335509"/>
                  <a:gd name="connsiteY12" fmla="*/ 43820 h 1158130"/>
                  <a:gd name="connsiteX13" fmla="*/ 43820 w 335509"/>
                  <a:gd name="connsiteY13" fmla="*/ 0 h 1158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35509" h="1158130">
                    <a:moveTo>
                      <a:pt x="43820" y="0"/>
                    </a:moveTo>
                    <a:lnTo>
                      <a:pt x="291689" y="0"/>
                    </a:lnTo>
                    <a:cubicBezTo>
                      <a:pt x="315890" y="0"/>
                      <a:pt x="335509" y="19619"/>
                      <a:pt x="335509" y="43820"/>
                    </a:cubicBezTo>
                    <a:lnTo>
                      <a:pt x="335509" y="131457"/>
                    </a:lnTo>
                    <a:cubicBezTo>
                      <a:pt x="335509" y="167758"/>
                      <a:pt x="320795" y="200623"/>
                      <a:pt x="297006" y="224412"/>
                    </a:cubicBezTo>
                    <a:lnTo>
                      <a:pt x="257107" y="251312"/>
                    </a:lnTo>
                    <a:lnTo>
                      <a:pt x="257107" y="1065486"/>
                    </a:lnTo>
                    <a:cubicBezTo>
                      <a:pt x="257107" y="1116652"/>
                      <a:pt x="215629" y="1158130"/>
                      <a:pt x="164463" y="1158130"/>
                    </a:cubicBezTo>
                    <a:cubicBezTo>
                      <a:pt x="113297" y="1158130"/>
                      <a:pt x="71819" y="1116652"/>
                      <a:pt x="71819" y="1065486"/>
                    </a:cubicBezTo>
                    <a:lnTo>
                      <a:pt x="71819" y="246874"/>
                    </a:lnTo>
                    <a:lnTo>
                      <a:pt x="38503" y="224412"/>
                    </a:lnTo>
                    <a:cubicBezTo>
                      <a:pt x="14714" y="200623"/>
                      <a:pt x="0" y="167758"/>
                      <a:pt x="0" y="131457"/>
                    </a:cubicBezTo>
                    <a:lnTo>
                      <a:pt x="0" y="43820"/>
                    </a:lnTo>
                    <a:cubicBezTo>
                      <a:pt x="0" y="19619"/>
                      <a:pt x="19619" y="0"/>
                      <a:pt x="43820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21" name="グループ化 320">
                <a:extLst>
                  <a:ext uri="{FF2B5EF4-FFF2-40B4-BE49-F238E27FC236}">
                    <a16:creationId xmlns:a16="http://schemas.microsoft.com/office/drawing/2014/main" id="{7E563DA6-39A1-4864-A5A6-D2458365BC0E}"/>
                  </a:ext>
                </a:extLst>
              </p:cNvPr>
              <p:cNvGrpSpPr/>
              <p:nvPr/>
            </p:nvGrpSpPr>
            <p:grpSpPr>
              <a:xfrm>
                <a:off x="3429820" y="5114136"/>
                <a:ext cx="408367" cy="315037"/>
                <a:chOff x="2919280" y="4367894"/>
                <a:chExt cx="481190" cy="371217"/>
              </a:xfrm>
            </p:grpSpPr>
            <p:grpSp>
              <p:nvGrpSpPr>
                <p:cNvPr id="322" name="グループ化 321">
                  <a:extLst>
                    <a:ext uri="{FF2B5EF4-FFF2-40B4-BE49-F238E27FC236}">
                      <a16:creationId xmlns:a16="http://schemas.microsoft.com/office/drawing/2014/main" id="{4C60012B-9235-430E-AC35-08531B6C7A2F}"/>
                    </a:ext>
                  </a:extLst>
                </p:cNvPr>
                <p:cNvGrpSpPr/>
                <p:nvPr/>
              </p:nvGrpSpPr>
              <p:grpSpPr>
                <a:xfrm>
                  <a:off x="2919280" y="4367894"/>
                  <a:ext cx="368872" cy="371217"/>
                  <a:chOff x="2351329" y="2962833"/>
                  <a:chExt cx="368872" cy="371217"/>
                </a:xfrm>
              </p:grpSpPr>
              <p:sp>
                <p:nvSpPr>
                  <p:cNvPr id="324" name="フリーフォーム: 図形 323">
                    <a:extLst>
                      <a:ext uri="{FF2B5EF4-FFF2-40B4-BE49-F238E27FC236}">
                        <a16:creationId xmlns:a16="http://schemas.microsoft.com/office/drawing/2014/main" id="{65357D27-ACD9-4760-B0D6-4EC6AAAA2422}"/>
                      </a:ext>
                    </a:extLst>
                  </p:cNvPr>
                  <p:cNvSpPr/>
                  <p:nvPr/>
                </p:nvSpPr>
                <p:spPr>
                  <a:xfrm>
                    <a:off x="2351329" y="3052580"/>
                    <a:ext cx="360916" cy="152583"/>
                  </a:xfrm>
                  <a:custGeom>
                    <a:avLst/>
                    <a:gdLst>
                      <a:gd name="connsiteX0" fmla="*/ 130490 w 370441"/>
                      <a:gd name="connsiteY0" fmla="*/ 0 h 231096"/>
                      <a:gd name="connsiteX1" fmla="*/ 165309 w 370441"/>
                      <a:gd name="connsiteY1" fmla="*/ 14422 h 231096"/>
                      <a:gd name="connsiteX2" fmla="*/ 178367 w 370441"/>
                      <a:gd name="connsiteY2" fmla="*/ 45947 h 231096"/>
                      <a:gd name="connsiteX3" fmla="*/ 191424 w 370441"/>
                      <a:gd name="connsiteY3" fmla="*/ 14422 h 231096"/>
                      <a:gd name="connsiteX4" fmla="*/ 226243 w 370441"/>
                      <a:gd name="connsiteY4" fmla="*/ 0 h 231096"/>
                      <a:gd name="connsiteX5" fmla="*/ 261062 w 370441"/>
                      <a:gd name="connsiteY5" fmla="*/ 14422 h 231096"/>
                      <a:gd name="connsiteX6" fmla="*/ 273722 w 370441"/>
                      <a:gd name="connsiteY6" fmla="*/ 44986 h 231096"/>
                      <a:gd name="connsiteX7" fmla="*/ 286381 w 370441"/>
                      <a:gd name="connsiteY7" fmla="*/ 14422 h 231096"/>
                      <a:gd name="connsiteX8" fmla="*/ 321200 w 370441"/>
                      <a:gd name="connsiteY8" fmla="*/ 0 h 231096"/>
                      <a:gd name="connsiteX9" fmla="*/ 370441 w 370441"/>
                      <a:gd name="connsiteY9" fmla="*/ 49241 h 231096"/>
                      <a:gd name="connsiteX10" fmla="*/ 370441 w 370441"/>
                      <a:gd name="connsiteY10" fmla="*/ 181855 h 231096"/>
                      <a:gd name="connsiteX11" fmla="*/ 321200 w 370441"/>
                      <a:gd name="connsiteY11" fmla="*/ 231096 h 231096"/>
                      <a:gd name="connsiteX12" fmla="*/ 286381 w 370441"/>
                      <a:gd name="connsiteY12" fmla="*/ 216674 h 231096"/>
                      <a:gd name="connsiteX13" fmla="*/ 273722 w 370441"/>
                      <a:gd name="connsiteY13" fmla="*/ 186110 h 231096"/>
                      <a:gd name="connsiteX14" fmla="*/ 261062 w 370441"/>
                      <a:gd name="connsiteY14" fmla="*/ 216674 h 231096"/>
                      <a:gd name="connsiteX15" fmla="*/ 226243 w 370441"/>
                      <a:gd name="connsiteY15" fmla="*/ 231096 h 231096"/>
                      <a:gd name="connsiteX16" fmla="*/ 191424 w 370441"/>
                      <a:gd name="connsiteY16" fmla="*/ 216674 h 231096"/>
                      <a:gd name="connsiteX17" fmla="*/ 178367 w 370441"/>
                      <a:gd name="connsiteY17" fmla="*/ 185149 h 231096"/>
                      <a:gd name="connsiteX18" fmla="*/ 165309 w 370441"/>
                      <a:gd name="connsiteY18" fmla="*/ 216674 h 231096"/>
                      <a:gd name="connsiteX19" fmla="*/ 130490 w 370441"/>
                      <a:gd name="connsiteY19" fmla="*/ 231096 h 231096"/>
                      <a:gd name="connsiteX20" fmla="*/ 85119 w 370441"/>
                      <a:gd name="connsiteY20" fmla="*/ 201022 h 231096"/>
                      <a:gd name="connsiteX21" fmla="*/ 83277 w 370441"/>
                      <a:gd name="connsiteY21" fmla="*/ 191899 h 231096"/>
                      <a:gd name="connsiteX22" fmla="*/ 72170 w 370441"/>
                      <a:gd name="connsiteY22" fmla="*/ 218714 h 231096"/>
                      <a:gd name="connsiteX23" fmla="*/ 42276 w 370441"/>
                      <a:gd name="connsiteY23" fmla="*/ 231096 h 231096"/>
                      <a:gd name="connsiteX24" fmla="*/ 0 w 370441"/>
                      <a:gd name="connsiteY24" fmla="*/ 188820 h 231096"/>
                      <a:gd name="connsiteX25" fmla="*/ 0 w 370441"/>
                      <a:gd name="connsiteY25" fmla="*/ 60768 h 231096"/>
                      <a:gd name="connsiteX26" fmla="*/ 42276 w 370441"/>
                      <a:gd name="connsiteY26" fmla="*/ 18492 h 231096"/>
                      <a:gd name="connsiteX27" fmla="*/ 72170 w 370441"/>
                      <a:gd name="connsiteY27" fmla="*/ 30875 h 231096"/>
                      <a:gd name="connsiteX28" fmla="*/ 81249 w 370441"/>
                      <a:gd name="connsiteY28" fmla="*/ 52794 h 231096"/>
                      <a:gd name="connsiteX29" fmla="*/ 81249 w 370441"/>
                      <a:gd name="connsiteY29" fmla="*/ 49241 h 231096"/>
                      <a:gd name="connsiteX30" fmla="*/ 130490 w 370441"/>
                      <a:gd name="connsiteY30" fmla="*/ 0 h 2310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</a:cxnLst>
                    <a:rect l="l" t="t" r="r" b="b"/>
                    <a:pathLst>
                      <a:path w="370441" h="231096">
                        <a:moveTo>
                          <a:pt x="130490" y="0"/>
                        </a:moveTo>
                        <a:cubicBezTo>
                          <a:pt x="144088" y="0"/>
                          <a:pt x="156398" y="5511"/>
                          <a:pt x="165309" y="14422"/>
                        </a:cubicBezTo>
                        <a:lnTo>
                          <a:pt x="178367" y="45947"/>
                        </a:lnTo>
                        <a:lnTo>
                          <a:pt x="191424" y="14422"/>
                        </a:lnTo>
                        <a:cubicBezTo>
                          <a:pt x="200335" y="5511"/>
                          <a:pt x="212646" y="0"/>
                          <a:pt x="226243" y="0"/>
                        </a:cubicBezTo>
                        <a:cubicBezTo>
                          <a:pt x="239841" y="0"/>
                          <a:pt x="252151" y="5511"/>
                          <a:pt x="261062" y="14422"/>
                        </a:cubicBezTo>
                        <a:lnTo>
                          <a:pt x="273722" y="44986"/>
                        </a:lnTo>
                        <a:lnTo>
                          <a:pt x="286381" y="14422"/>
                        </a:lnTo>
                        <a:cubicBezTo>
                          <a:pt x="295292" y="5511"/>
                          <a:pt x="307603" y="0"/>
                          <a:pt x="321200" y="0"/>
                        </a:cubicBezTo>
                        <a:cubicBezTo>
                          <a:pt x="348395" y="0"/>
                          <a:pt x="370441" y="22046"/>
                          <a:pt x="370441" y="49241"/>
                        </a:cubicBezTo>
                        <a:lnTo>
                          <a:pt x="370441" y="181855"/>
                        </a:lnTo>
                        <a:cubicBezTo>
                          <a:pt x="370441" y="209050"/>
                          <a:pt x="348395" y="231096"/>
                          <a:pt x="321200" y="231096"/>
                        </a:cubicBezTo>
                        <a:cubicBezTo>
                          <a:pt x="307603" y="231096"/>
                          <a:pt x="295292" y="225585"/>
                          <a:pt x="286381" y="216674"/>
                        </a:cubicBezTo>
                        <a:lnTo>
                          <a:pt x="273722" y="186110"/>
                        </a:lnTo>
                        <a:lnTo>
                          <a:pt x="261062" y="216674"/>
                        </a:lnTo>
                        <a:cubicBezTo>
                          <a:pt x="252151" y="225585"/>
                          <a:pt x="239841" y="231096"/>
                          <a:pt x="226243" y="231096"/>
                        </a:cubicBezTo>
                        <a:cubicBezTo>
                          <a:pt x="212646" y="231096"/>
                          <a:pt x="200335" y="225585"/>
                          <a:pt x="191424" y="216674"/>
                        </a:cubicBezTo>
                        <a:lnTo>
                          <a:pt x="178367" y="185149"/>
                        </a:lnTo>
                        <a:lnTo>
                          <a:pt x="165309" y="216674"/>
                        </a:lnTo>
                        <a:cubicBezTo>
                          <a:pt x="156398" y="225585"/>
                          <a:pt x="144088" y="231096"/>
                          <a:pt x="130490" y="231096"/>
                        </a:cubicBezTo>
                        <a:cubicBezTo>
                          <a:pt x="110094" y="231096"/>
                          <a:pt x="92594" y="218695"/>
                          <a:pt x="85119" y="201022"/>
                        </a:cubicBezTo>
                        <a:lnTo>
                          <a:pt x="83277" y="191899"/>
                        </a:lnTo>
                        <a:lnTo>
                          <a:pt x="72170" y="218714"/>
                        </a:lnTo>
                        <a:cubicBezTo>
                          <a:pt x="64519" y="226364"/>
                          <a:pt x="53950" y="231096"/>
                          <a:pt x="42276" y="231096"/>
                        </a:cubicBezTo>
                        <a:cubicBezTo>
                          <a:pt x="18928" y="231096"/>
                          <a:pt x="0" y="212168"/>
                          <a:pt x="0" y="188820"/>
                        </a:cubicBezTo>
                        <a:lnTo>
                          <a:pt x="0" y="60768"/>
                        </a:lnTo>
                        <a:cubicBezTo>
                          <a:pt x="0" y="37420"/>
                          <a:pt x="18928" y="18492"/>
                          <a:pt x="42276" y="18492"/>
                        </a:cubicBezTo>
                        <a:cubicBezTo>
                          <a:pt x="53950" y="18492"/>
                          <a:pt x="64519" y="23224"/>
                          <a:pt x="72170" y="30875"/>
                        </a:cubicBezTo>
                        <a:lnTo>
                          <a:pt x="81249" y="52794"/>
                        </a:lnTo>
                        <a:lnTo>
                          <a:pt x="81249" y="49241"/>
                        </a:lnTo>
                        <a:cubicBezTo>
                          <a:pt x="81249" y="22046"/>
                          <a:pt x="103295" y="0"/>
                          <a:pt x="130490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325" name="円/楕円 27">
                    <a:extLst>
                      <a:ext uri="{FF2B5EF4-FFF2-40B4-BE49-F238E27FC236}">
                        <a16:creationId xmlns:a16="http://schemas.microsoft.com/office/drawing/2014/main" id="{53B22726-46EC-4ADD-B538-071F025958FA}"/>
                      </a:ext>
                    </a:extLst>
                  </p:cNvPr>
                  <p:cNvSpPr/>
                  <p:nvPr/>
                </p:nvSpPr>
                <p:spPr>
                  <a:xfrm rot="7648532" flipH="1">
                    <a:off x="2513122" y="3222006"/>
                    <a:ext cx="178369" cy="4571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  <a:alpha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326" name="四角形: 角を丸くする 325">
                    <a:extLst>
                      <a:ext uri="{FF2B5EF4-FFF2-40B4-BE49-F238E27FC236}">
                        <a16:creationId xmlns:a16="http://schemas.microsoft.com/office/drawing/2014/main" id="{BE62A82D-C7AF-42EE-9BFF-AA1297D9B4C5}"/>
                      </a:ext>
                    </a:extLst>
                  </p:cNvPr>
                  <p:cNvSpPr/>
                  <p:nvPr/>
                </p:nvSpPr>
                <p:spPr>
                  <a:xfrm>
                    <a:off x="2352674" y="2981325"/>
                    <a:ext cx="81859" cy="21260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7" name="四角形: 角を丸くする 326">
                    <a:extLst>
                      <a:ext uri="{FF2B5EF4-FFF2-40B4-BE49-F238E27FC236}">
                        <a16:creationId xmlns:a16="http://schemas.microsoft.com/office/drawing/2014/main" id="{7EB2F141-A4EA-4A58-97DF-F91CF0E73E58}"/>
                      </a:ext>
                    </a:extLst>
                  </p:cNvPr>
                  <p:cNvSpPr/>
                  <p:nvPr/>
                </p:nvSpPr>
                <p:spPr>
                  <a:xfrm>
                    <a:off x="2434145" y="2962833"/>
                    <a:ext cx="95346" cy="2310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8" name="四角形: 角を丸くする 327">
                    <a:extLst>
                      <a:ext uri="{FF2B5EF4-FFF2-40B4-BE49-F238E27FC236}">
                        <a16:creationId xmlns:a16="http://schemas.microsoft.com/office/drawing/2014/main" id="{397893DE-DD8E-47D5-A3B1-4ACB6C5228BB}"/>
                      </a:ext>
                    </a:extLst>
                  </p:cNvPr>
                  <p:cNvSpPr/>
                  <p:nvPr/>
                </p:nvSpPr>
                <p:spPr>
                  <a:xfrm>
                    <a:off x="2529898" y="2962833"/>
                    <a:ext cx="95346" cy="2310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9" name="四角形: 角を丸くする 328">
                    <a:extLst>
                      <a:ext uri="{FF2B5EF4-FFF2-40B4-BE49-F238E27FC236}">
                        <a16:creationId xmlns:a16="http://schemas.microsoft.com/office/drawing/2014/main" id="{79106022-6F81-4CF8-9DAE-5E59449D261C}"/>
                      </a:ext>
                    </a:extLst>
                  </p:cNvPr>
                  <p:cNvSpPr/>
                  <p:nvPr/>
                </p:nvSpPr>
                <p:spPr>
                  <a:xfrm>
                    <a:off x="2624855" y="2962833"/>
                    <a:ext cx="95346" cy="2310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23" name="フリーフォーム: 図形 322">
                  <a:extLst>
                    <a:ext uri="{FF2B5EF4-FFF2-40B4-BE49-F238E27FC236}">
                      <a16:creationId xmlns:a16="http://schemas.microsoft.com/office/drawing/2014/main" id="{B7F3A3CB-3EC1-4878-B5D5-2C6FB4ECD1AD}"/>
                    </a:ext>
                  </a:extLst>
                </p:cNvPr>
                <p:cNvSpPr/>
                <p:nvPr/>
              </p:nvSpPr>
              <p:spPr>
                <a:xfrm rot="18900000">
                  <a:off x="3138677" y="4442077"/>
                  <a:ext cx="261793" cy="278869"/>
                </a:xfrm>
                <a:custGeom>
                  <a:avLst/>
                  <a:gdLst>
                    <a:gd name="connsiteX0" fmla="*/ 251611 w 268497"/>
                    <a:gd name="connsiteY0" fmla="*/ 16400 h 260495"/>
                    <a:gd name="connsiteX1" fmla="*/ 268011 w 268497"/>
                    <a:gd name="connsiteY1" fmla="*/ 55990 h 260495"/>
                    <a:gd name="connsiteX2" fmla="*/ 268010 w 268497"/>
                    <a:gd name="connsiteY2" fmla="*/ 138804 h 260495"/>
                    <a:gd name="connsiteX3" fmla="*/ 266230 w 268497"/>
                    <a:gd name="connsiteY3" fmla="*/ 147619 h 260495"/>
                    <a:gd name="connsiteX4" fmla="*/ 266576 w 268497"/>
                    <a:gd name="connsiteY4" fmla="*/ 148069 h 260495"/>
                    <a:gd name="connsiteX5" fmla="*/ 226985 w 268497"/>
                    <a:gd name="connsiteY5" fmla="*/ 216642 h 260495"/>
                    <a:gd name="connsiteX6" fmla="*/ 70493 w 268497"/>
                    <a:gd name="connsiteY6" fmla="*/ 258574 h 260495"/>
                    <a:gd name="connsiteX7" fmla="*/ 1920 w 268497"/>
                    <a:gd name="connsiteY7" fmla="*/ 218983 h 260495"/>
                    <a:gd name="connsiteX8" fmla="*/ 1921 w 268497"/>
                    <a:gd name="connsiteY8" fmla="*/ 218983 h 260495"/>
                    <a:gd name="connsiteX9" fmla="*/ 41512 w 268497"/>
                    <a:gd name="connsiteY9" fmla="*/ 150410 h 260495"/>
                    <a:gd name="connsiteX10" fmla="*/ 156031 w 268497"/>
                    <a:gd name="connsiteY10" fmla="*/ 119725 h 260495"/>
                    <a:gd name="connsiteX11" fmla="*/ 156031 w 268497"/>
                    <a:gd name="connsiteY11" fmla="*/ 55990 h 260495"/>
                    <a:gd name="connsiteX12" fmla="*/ 212021 w 268497"/>
                    <a:gd name="connsiteY12" fmla="*/ 0 h 260495"/>
                    <a:gd name="connsiteX13" fmla="*/ 251611 w 268497"/>
                    <a:gd name="connsiteY13" fmla="*/ 16400 h 260495"/>
                    <a:gd name="connsiteX0" fmla="*/ 1921 w 268497"/>
                    <a:gd name="connsiteY0" fmla="*/ 218983 h 310423"/>
                    <a:gd name="connsiteX1" fmla="*/ 41512 w 268497"/>
                    <a:gd name="connsiteY1" fmla="*/ 150410 h 310423"/>
                    <a:gd name="connsiteX2" fmla="*/ 156031 w 268497"/>
                    <a:gd name="connsiteY2" fmla="*/ 119725 h 310423"/>
                    <a:gd name="connsiteX3" fmla="*/ 156031 w 268497"/>
                    <a:gd name="connsiteY3" fmla="*/ 55990 h 310423"/>
                    <a:gd name="connsiteX4" fmla="*/ 212021 w 268497"/>
                    <a:gd name="connsiteY4" fmla="*/ 0 h 310423"/>
                    <a:gd name="connsiteX5" fmla="*/ 251611 w 268497"/>
                    <a:gd name="connsiteY5" fmla="*/ 16400 h 310423"/>
                    <a:gd name="connsiteX6" fmla="*/ 268011 w 268497"/>
                    <a:gd name="connsiteY6" fmla="*/ 55990 h 310423"/>
                    <a:gd name="connsiteX7" fmla="*/ 268010 w 268497"/>
                    <a:gd name="connsiteY7" fmla="*/ 138804 h 310423"/>
                    <a:gd name="connsiteX8" fmla="*/ 266230 w 268497"/>
                    <a:gd name="connsiteY8" fmla="*/ 147619 h 310423"/>
                    <a:gd name="connsiteX9" fmla="*/ 266576 w 268497"/>
                    <a:gd name="connsiteY9" fmla="*/ 148069 h 310423"/>
                    <a:gd name="connsiteX10" fmla="*/ 226985 w 268497"/>
                    <a:gd name="connsiteY10" fmla="*/ 216642 h 310423"/>
                    <a:gd name="connsiteX11" fmla="*/ 70493 w 268497"/>
                    <a:gd name="connsiteY11" fmla="*/ 258574 h 310423"/>
                    <a:gd name="connsiteX12" fmla="*/ 1920 w 268497"/>
                    <a:gd name="connsiteY12" fmla="*/ 218983 h 310423"/>
                    <a:gd name="connsiteX13" fmla="*/ 93361 w 268497"/>
                    <a:gd name="connsiteY13" fmla="*/ 310423 h 310423"/>
                    <a:gd name="connsiteX0" fmla="*/ 1921 w 268497"/>
                    <a:gd name="connsiteY0" fmla="*/ 218983 h 260495"/>
                    <a:gd name="connsiteX1" fmla="*/ 41512 w 268497"/>
                    <a:gd name="connsiteY1" fmla="*/ 150410 h 260495"/>
                    <a:gd name="connsiteX2" fmla="*/ 156031 w 268497"/>
                    <a:gd name="connsiteY2" fmla="*/ 119725 h 260495"/>
                    <a:gd name="connsiteX3" fmla="*/ 156031 w 268497"/>
                    <a:gd name="connsiteY3" fmla="*/ 55990 h 260495"/>
                    <a:gd name="connsiteX4" fmla="*/ 212021 w 268497"/>
                    <a:gd name="connsiteY4" fmla="*/ 0 h 260495"/>
                    <a:gd name="connsiteX5" fmla="*/ 251611 w 268497"/>
                    <a:gd name="connsiteY5" fmla="*/ 16400 h 260495"/>
                    <a:gd name="connsiteX6" fmla="*/ 268011 w 268497"/>
                    <a:gd name="connsiteY6" fmla="*/ 55990 h 260495"/>
                    <a:gd name="connsiteX7" fmla="*/ 268010 w 268497"/>
                    <a:gd name="connsiteY7" fmla="*/ 138804 h 260495"/>
                    <a:gd name="connsiteX8" fmla="*/ 266230 w 268497"/>
                    <a:gd name="connsiteY8" fmla="*/ 147619 h 260495"/>
                    <a:gd name="connsiteX9" fmla="*/ 266576 w 268497"/>
                    <a:gd name="connsiteY9" fmla="*/ 148069 h 260495"/>
                    <a:gd name="connsiteX10" fmla="*/ 226985 w 268497"/>
                    <a:gd name="connsiteY10" fmla="*/ 216642 h 260495"/>
                    <a:gd name="connsiteX11" fmla="*/ 70493 w 268497"/>
                    <a:gd name="connsiteY11" fmla="*/ 258574 h 260495"/>
                    <a:gd name="connsiteX12" fmla="*/ 1920 w 268497"/>
                    <a:gd name="connsiteY12" fmla="*/ 218983 h 260495"/>
                    <a:gd name="connsiteX0" fmla="*/ 1921 w 268497"/>
                    <a:gd name="connsiteY0" fmla="*/ 218983 h 258574"/>
                    <a:gd name="connsiteX1" fmla="*/ 41512 w 268497"/>
                    <a:gd name="connsiteY1" fmla="*/ 150410 h 258574"/>
                    <a:gd name="connsiteX2" fmla="*/ 156031 w 268497"/>
                    <a:gd name="connsiteY2" fmla="*/ 119725 h 258574"/>
                    <a:gd name="connsiteX3" fmla="*/ 156031 w 268497"/>
                    <a:gd name="connsiteY3" fmla="*/ 55990 h 258574"/>
                    <a:gd name="connsiteX4" fmla="*/ 212021 w 268497"/>
                    <a:gd name="connsiteY4" fmla="*/ 0 h 258574"/>
                    <a:gd name="connsiteX5" fmla="*/ 251611 w 268497"/>
                    <a:gd name="connsiteY5" fmla="*/ 16400 h 258574"/>
                    <a:gd name="connsiteX6" fmla="*/ 268011 w 268497"/>
                    <a:gd name="connsiteY6" fmla="*/ 55990 h 258574"/>
                    <a:gd name="connsiteX7" fmla="*/ 268010 w 268497"/>
                    <a:gd name="connsiteY7" fmla="*/ 138804 h 258574"/>
                    <a:gd name="connsiteX8" fmla="*/ 266230 w 268497"/>
                    <a:gd name="connsiteY8" fmla="*/ 147619 h 258574"/>
                    <a:gd name="connsiteX9" fmla="*/ 266576 w 268497"/>
                    <a:gd name="connsiteY9" fmla="*/ 148069 h 258574"/>
                    <a:gd name="connsiteX10" fmla="*/ 226985 w 268497"/>
                    <a:gd name="connsiteY10" fmla="*/ 216642 h 258574"/>
                    <a:gd name="connsiteX11" fmla="*/ 70493 w 268497"/>
                    <a:gd name="connsiteY11" fmla="*/ 258574 h 258574"/>
                    <a:gd name="connsiteX0" fmla="*/ 0 w 226985"/>
                    <a:gd name="connsiteY0" fmla="*/ 150410 h 258574"/>
                    <a:gd name="connsiteX1" fmla="*/ 114519 w 226985"/>
                    <a:gd name="connsiteY1" fmla="*/ 119725 h 258574"/>
                    <a:gd name="connsiteX2" fmla="*/ 114519 w 226985"/>
                    <a:gd name="connsiteY2" fmla="*/ 55990 h 258574"/>
                    <a:gd name="connsiteX3" fmla="*/ 170509 w 226985"/>
                    <a:gd name="connsiteY3" fmla="*/ 0 h 258574"/>
                    <a:gd name="connsiteX4" fmla="*/ 210099 w 226985"/>
                    <a:gd name="connsiteY4" fmla="*/ 16400 h 258574"/>
                    <a:gd name="connsiteX5" fmla="*/ 226499 w 226985"/>
                    <a:gd name="connsiteY5" fmla="*/ 55990 h 258574"/>
                    <a:gd name="connsiteX6" fmla="*/ 226498 w 226985"/>
                    <a:gd name="connsiteY6" fmla="*/ 138804 h 258574"/>
                    <a:gd name="connsiteX7" fmla="*/ 224718 w 226985"/>
                    <a:gd name="connsiteY7" fmla="*/ 147619 h 258574"/>
                    <a:gd name="connsiteX8" fmla="*/ 225064 w 226985"/>
                    <a:gd name="connsiteY8" fmla="*/ 148069 h 258574"/>
                    <a:gd name="connsiteX9" fmla="*/ 185473 w 226985"/>
                    <a:gd name="connsiteY9" fmla="*/ 216642 h 258574"/>
                    <a:gd name="connsiteX10" fmla="*/ 28981 w 226985"/>
                    <a:gd name="connsiteY10" fmla="*/ 258574 h 258574"/>
                    <a:gd name="connsiteX0" fmla="*/ 0 w 218567"/>
                    <a:gd name="connsiteY0" fmla="*/ 111683 h 258574"/>
                    <a:gd name="connsiteX1" fmla="*/ 106101 w 218567"/>
                    <a:gd name="connsiteY1" fmla="*/ 119725 h 258574"/>
                    <a:gd name="connsiteX2" fmla="*/ 106101 w 218567"/>
                    <a:gd name="connsiteY2" fmla="*/ 55990 h 258574"/>
                    <a:gd name="connsiteX3" fmla="*/ 162091 w 218567"/>
                    <a:gd name="connsiteY3" fmla="*/ 0 h 258574"/>
                    <a:gd name="connsiteX4" fmla="*/ 201681 w 218567"/>
                    <a:gd name="connsiteY4" fmla="*/ 16400 h 258574"/>
                    <a:gd name="connsiteX5" fmla="*/ 218081 w 218567"/>
                    <a:gd name="connsiteY5" fmla="*/ 55990 h 258574"/>
                    <a:gd name="connsiteX6" fmla="*/ 218080 w 218567"/>
                    <a:gd name="connsiteY6" fmla="*/ 138804 h 258574"/>
                    <a:gd name="connsiteX7" fmla="*/ 216300 w 218567"/>
                    <a:gd name="connsiteY7" fmla="*/ 147619 h 258574"/>
                    <a:gd name="connsiteX8" fmla="*/ 216646 w 218567"/>
                    <a:gd name="connsiteY8" fmla="*/ 148069 h 258574"/>
                    <a:gd name="connsiteX9" fmla="*/ 177055 w 218567"/>
                    <a:gd name="connsiteY9" fmla="*/ 216642 h 258574"/>
                    <a:gd name="connsiteX10" fmla="*/ 20563 w 218567"/>
                    <a:gd name="connsiteY10" fmla="*/ 258574 h 258574"/>
                    <a:gd name="connsiteX0" fmla="*/ 9745 w 228976"/>
                    <a:gd name="connsiteY0" fmla="*/ 111683 h 265308"/>
                    <a:gd name="connsiteX1" fmla="*/ 115846 w 228976"/>
                    <a:gd name="connsiteY1" fmla="*/ 119725 h 265308"/>
                    <a:gd name="connsiteX2" fmla="*/ 115846 w 228976"/>
                    <a:gd name="connsiteY2" fmla="*/ 55990 h 265308"/>
                    <a:gd name="connsiteX3" fmla="*/ 171836 w 228976"/>
                    <a:gd name="connsiteY3" fmla="*/ 0 h 265308"/>
                    <a:gd name="connsiteX4" fmla="*/ 211426 w 228976"/>
                    <a:gd name="connsiteY4" fmla="*/ 16400 h 265308"/>
                    <a:gd name="connsiteX5" fmla="*/ 227826 w 228976"/>
                    <a:gd name="connsiteY5" fmla="*/ 55990 h 265308"/>
                    <a:gd name="connsiteX6" fmla="*/ 227825 w 228976"/>
                    <a:gd name="connsiteY6" fmla="*/ 138804 h 265308"/>
                    <a:gd name="connsiteX7" fmla="*/ 226045 w 228976"/>
                    <a:gd name="connsiteY7" fmla="*/ 147619 h 265308"/>
                    <a:gd name="connsiteX8" fmla="*/ 226391 w 228976"/>
                    <a:gd name="connsiteY8" fmla="*/ 148069 h 265308"/>
                    <a:gd name="connsiteX9" fmla="*/ 186800 w 228976"/>
                    <a:gd name="connsiteY9" fmla="*/ 216642 h 265308"/>
                    <a:gd name="connsiteX10" fmla="*/ 0 w 228976"/>
                    <a:gd name="connsiteY10" fmla="*/ 265308 h 265308"/>
                    <a:gd name="connsiteX0" fmla="*/ 9745 w 228976"/>
                    <a:gd name="connsiteY0" fmla="*/ 111683 h 265308"/>
                    <a:gd name="connsiteX1" fmla="*/ 115846 w 228976"/>
                    <a:gd name="connsiteY1" fmla="*/ 119725 h 265308"/>
                    <a:gd name="connsiteX2" fmla="*/ 115846 w 228976"/>
                    <a:gd name="connsiteY2" fmla="*/ 55990 h 265308"/>
                    <a:gd name="connsiteX3" fmla="*/ 171836 w 228976"/>
                    <a:gd name="connsiteY3" fmla="*/ 0 h 265308"/>
                    <a:gd name="connsiteX4" fmla="*/ 211426 w 228976"/>
                    <a:gd name="connsiteY4" fmla="*/ 16400 h 265308"/>
                    <a:gd name="connsiteX5" fmla="*/ 227826 w 228976"/>
                    <a:gd name="connsiteY5" fmla="*/ 55990 h 265308"/>
                    <a:gd name="connsiteX6" fmla="*/ 227825 w 228976"/>
                    <a:gd name="connsiteY6" fmla="*/ 138804 h 265308"/>
                    <a:gd name="connsiteX7" fmla="*/ 226045 w 228976"/>
                    <a:gd name="connsiteY7" fmla="*/ 147619 h 265308"/>
                    <a:gd name="connsiteX8" fmla="*/ 226391 w 228976"/>
                    <a:gd name="connsiteY8" fmla="*/ 148069 h 265308"/>
                    <a:gd name="connsiteX9" fmla="*/ 186800 w 228976"/>
                    <a:gd name="connsiteY9" fmla="*/ 216642 h 265308"/>
                    <a:gd name="connsiteX10" fmla="*/ 0 w 228976"/>
                    <a:gd name="connsiteY10" fmla="*/ 265308 h 265308"/>
                    <a:gd name="connsiteX0" fmla="*/ 24900 w 244419"/>
                    <a:gd name="connsiteY0" fmla="*/ 111683 h 270360"/>
                    <a:gd name="connsiteX1" fmla="*/ 131001 w 244419"/>
                    <a:gd name="connsiteY1" fmla="*/ 119725 h 270360"/>
                    <a:gd name="connsiteX2" fmla="*/ 131001 w 244419"/>
                    <a:gd name="connsiteY2" fmla="*/ 55990 h 270360"/>
                    <a:gd name="connsiteX3" fmla="*/ 186991 w 244419"/>
                    <a:gd name="connsiteY3" fmla="*/ 0 h 270360"/>
                    <a:gd name="connsiteX4" fmla="*/ 226581 w 244419"/>
                    <a:gd name="connsiteY4" fmla="*/ 16400 h 270360"/>
                    <a:gd name="connsiteX5" fmla="*/ 242981 w 244419"/>
                    <a:gd name="connsiteY5" fmla="*/ 55990 h 270360"/>
                    <a:gd name="connsiteX6" fmla="*/ 242980 w 244419"/>
                    <a:gd name="connsiteY6" fmla="*/ 138804 h 270360"/>
                    <a:gd name="connsiteX7" fmla="*/ 241200 w 244419"/>
                    <a:gd name="connsiteY7" fmla="*/ 147619 h 270360"/>
                    <a:gd name="connsiteX8" fmla="*/ 241546 w 244419"/>
                    <a:gd name="connsiteY8" fmla="*/ 148069 h 270360"/>
                    <a:gd name="connsiteX9" fmla="*/ 201955 w 244419"/>
                    <a:gd name="connsiteY9" fmla="*/ 216642 h 270360"/>
                    <a:gd name="connsiteX10" fmla="*/ 0 w 244419"/>
                    <a:gd name="connsiteY10" fmla="*/ 270360 h 270360"/>
                    <a:gd name="connsiteX0" fmla="*/ 24900 w 244419"/>
                    <a:gd name="connsiteY0" fmla="*/ 111683 h 270466"/>
                    <a:gd name="connsiteX1" fmla="*/ 131001 w 244419"/>
                    <a:gd name="connsiteY1" fmla="*/ 119725 h 270466"/>
                    <a:gd name="connsiteX2" fmla="*/ 131001 w 244419"/>
                    <a:gd name="connsiteY2" fmla="*/ 55990 h 270466"/>
                    <a:gd name="connsiteX3" fmla="*/ 186991 w 244419"/>
                    <a:gd name="connsiteY3" fmla="*/ 0 h 270466"/>
                    <a:gd name="connsiteX4" fmla="*/ 226581 w 244419"/>
                    <a:gd name="connsiteY4" fmla="*/ 16400 h 270466"/>
                    <a:gd name="connsiteX5" fmla="*/ 242981 w 244419"/>
                    <a:gd name="connsiteY5" fmla="*/ 55990 h 270466"/>
                    <a:gd name="connsiteX6" fmla="*/ 242980 w 244419"/>
                    <a:gd name="connsiteY6" fmla="*/ 138804 h 270466"/>
                    <a:gd name="connsiteX7" fmla="*/ 241200 w 244419"/>
                    <a:gd name="connsiteY7" fmla="*/ 147619 h 270466"/>
                    <a:gd name="connsiteX8" fmla="*/ 241546 w 244419"/>
                    <a:gd name="connsiteY8" fmla="*/ 148069 h 270466"/>
                    <a:gd name="connsiteX9" fmla="*/ 201955 w 244419"/>
                    <a:gd name="connsiteY9" fmla="*/ 216642 h 270466"/>
                    <a:gd name="connsiteX10" fmla="*/ 0 w 244419"/>
                    <a:gd name="connsiteY10" fmla="*/ 270360 h 270466"/>
                    <a:gd name="connsiteX0" fmla="*/ 33319 w 253017"/>
                    <a:gd name="connsiteY0" fmla="*/ 111683 h 278869"/>
                    <a:gd name="connsiteX1" fmla="*/ 139420 w 253017"/>
                    <a:gd name="connsiteY1" fmla="*/ 119725 h 278869"/>
                    <a:gd name="connsiteX2" fmla="*/ 139420 w 253017"/>
                    <a:gd name="connsiteY2" fmla="*/ 55990 h 278869"/>
                    <a:gd name="connsiteX3" fmla="*/ 195410 w 253017"/>
                    <a:gd name="connsiteY3" fmla="*/ 0 h 278869"/>
                    <a:gd name="connsiteX4" fmla="*/ 235000 w 253017"/>
                    <a:gd name="connsiteY4" fmla="*/ 16400 h 278869"/>
                    <a:gd name="connsiteX5" fmla="*/ 251400 w 253017"/>
                    <a:gd name="connsiteY5" fmla="*/ 55990 h 278869"/>
                    <a:gd name="connsiteX6" fmla="*/ 251399 w 253017"/>
                    <a:gd name="connsiteY6" fmla="*/ 138804 h 278869"/>
                    <a:gd name="connsiteX7" fmla="*/ 249619 w 253017"/>
                    <a:gd name="connsiteY7" fmla="*/ 147619 h 278869"/>
                    <a:gd name="connsiteX8" fmla="*/ 249965 w 253017"/>
                    <a:gd name="connsiteY8" fmla="*/ 148069 h 278869"/>
                    <a:gd name="connsiteX9" fmla="*/ 210374 w 253017"/>
                    <a:gd name="connsiteY9" fmla="*/ 216642 h 278869"/>
                    <a:gd name="connsiteX10" fmla="*/ 0 w 253017"/>
                    <a:gd name="connsiteY10" fmla="*/ 278780 h 278869"/>
                    <a:gd name="connsiteX0" fmla="*/ 33319 w 253017"/>
                    <a:gd name="connsiteY0" fmla="*/ 111683 h 278869"/>
                    <a:gd name="connsiteX1" fmla="*/ 139420 w 253017"/>
                    <a:gd name="connsiteY1" fmla="*/ 119725 h 278869"/>
                    <a:gd name="connsiteX2" fmla="*/ 139420 w 253017"/>
                    <a:gd name="connsiteY2" fmla="*/ 55990 h 278869"/>
                    <a:gd name="connsiteX3" fmla="*/ 195410 w 253017"/>
                    <a:gd name="connsiteY3" fmla="*/ 0 h 278869"/>
                    <a:gd name="connsiteX4" fmla="*/ 235000 w 253017"/>
                    <a:gd name="connsiteY4" fmla="*/ 16400 h 278869"/>
                    <a:gd name="connsiteX5" fmla="*/ 251400 w 253017"/>
                    <a:gd name="connsiteY5" fmla="*/ 55990 h 278869"/>
                    <a:gd name="connsiteX6" fmla="*/ 251399 w 253017"/>
                    <a:gd name="connsiteY6" fmla="*/ 138804 h 278869"/>
                    <a:gd name="connsiteX7" fmla="*/ 249619 w 253017"/>
                    <a:gd name="connsiteY7" fmla="*/ 147619 h 278869"/>
                    <a:gd name="connsiteX8" fmla="*/ 249965 w 253017"/>
                    <a:gd name="connsiteY8" fmla="*/ 148069 h 278869"/>
                    <a:gd name="connsiteX9" fmla="*/ 210374 w 253017"/>
                    <a:gd name="connsiteY9" fmla="*/ 216642 h 278869"/>
                    <a:gd name="connsiteX10" fmla="*/ 0 w 253017"/>
                    <a:gd name="connsiteY10" fmla="*/ 278780 h 278869"/>
                    <a:gd name="connsiteX0" fmla="*/ 0 w 261793"/>
                    <a:gd name="connsiteY0" fmla="*/ 126837 h 278869"/>
                    <a:gd name="connsiteX1" fmla="*/ 148196 w 261793"/>
                    <a:gd name="connsiteY1" fmla="*/ 119725 h 278869"/>
                    <a:gd name="connsiteX2" fmla="*/ 148196 w 261793"/>
                    <a:gd name="connsiteY2" fmla="*/ 55990 h 278869"/>
                    <a:gd name="connsiteX3" fmla="*/ 204186 w 261793"/>
                    <a:gd name="connsiteY3" fmla="*/ 0 h 278869"/>
                    <a:gd name="connsiteX4" fmla="*/ 243776 w 261793"/>
                    <a:gd name="connsiteY4" fmla="*/ 16400 h 278869"/>
                    <a:gd name="connsiteX5" fmla="*/ 260176 w 261793"/>
                    <a:gd name="connsiteY5" fmla="*/ 55990 h 278869"/>
                    <a:gd name="connsiteX6" fmla="*/ 260175 w 261793"/>
                    <a:gd name="connsiteY6" fmla="*/ 138804 h 278869"/>
                    <a:gd name="connsiteX7" fmla="*/ 258395 w 261793"/>
                    <a:gd name="connsiteY7" fmla="*/ 147619 h 278869"/>
                    <a:gd name="connsiteX8" fmla="*/ 258741 w 261793"/>
                    <a:gd name="connsiteY8" fmla="*/ 148069 h 278869"/>
                    <a:gd name="connsiteX9" fmla="*/ 219150 w 261793"/>
                    <a:gd name="connsiteY9" fmla="*/ 216642 h 278869"/>
                    <a:gd name="connsiteX10" fmla="*/ 8776 w 261793"/>
                    <a:gd name="connsiteY10" fmla="*/ 278780 h 278869"/>
                    <a:gd name="connsiteX0" fmla="*/ 0 w 261793"/>
                    <a:gd name="connsiteY0" fmla="*/ 126837 h 278869"/>
                    <a:gd name="connsiteX1" fmla="*/ 148196 w 261793"/>
                    <a:gd name="connsiteY1" fmla="*/ 119725 h 278869"/>
                    <a:gd name="connsiteX2" fmla="*/ 148196 w 261793"/>
                    <a:gd name="connsiteY2" fmla="*/ 55990 h 278869"/>
                    <a:gd name="connsiteX3" fmla="*/ 204186 w 261793"/>
                    <a:gd name="connsiteY3" fmla="*/ 0 h 278869"/>
                    <a:gd name="connsiteX4" fmla="*/ 243776 w 261793"/>
                    <a:gd name="connsiteY4" fmla="*/ 16400 h 278869"/>
                    <a:gd name="connsiteX5" fmla="*/ 260176 w 261793"/>
                    <a:gd name="connsiteY5" fmla="*/ 55990 h 278869"/>
                    <a:gd name="connsiteX6" fmla="*/ 260175 w 261793"/>
                    <a:gd name="connsiteY6" fmla="*/ 138804 h 278869"/>
                    <a:gd name="connsiteX7" fmla="*/ 258395 w 261793"/>
                    <a:gd name="connsiteY7" fmla="*/ 147619 h 278869"/>
                    <a:gd name="connsiteX8" fmla="*/ 258741 w 261793"/>
                    <a:gd name="connsiteY8" fmla="*/ 148069 h 278869"/>
                    <a:gd name="connsiteX9" fmla="*/ 219150 w 261793"/>
                    <a:gd name="connsiteY9" fmla="*/ 216642 h 278869"/>
                    <a:gd name="connsiteX10" fmla="*/ 8776 w 261793"/>
                    <a:gd name="connsiteY10" fmla="*/ 278780 h 278869"/>
                    <a:gd name="connsiteX0" fmla="*/ 0 w 261793"/>
                    <a:gd name="connsiteY0" fmla="*/ 126837 h 278869"/>
                    <a:gd name="connsiteX1" fmla="*/ 148196 w 261793"/>
                    <a:gd name="connsiteY1" fmla="*/ 119725 h 278869"/>
                    <a:gd name="connsiteX2" fmla="*/ 148196 w 261793"/>
                    <a:gd name="connsiteY2" fmla="*/ 55990 h 278869"/>
                    <a:gd name="connsiteX3" fmla="*/ 204186 w 261793"/>
                    <a:gd name="connsiteY3" fmla="*/ 0 h 278869"/>
                    <a:gd name="connsiteX4" fmla="*/ 243776 w 261793"/>
                    <a:gd name="connsiteY4" fmla="*/ 16400 h 278869"/>
                    <a:gd name="connsiteX5" fmla="*/ 260176 w 261793"/>
                    <a:gd name="connsiteY5" fmla="*/ 55990 h 278869"/>
                    <a:gd name="connsiteX6" fmla="*/ 260175 w 261793"/>
                    <a:gd name="connsiteY6" fmla="*/ 138804 h 278869"/>
                    <a:gd name="connsiteX7" fmla="*/ 258395 w 261793"/>
                    <a:gd name="connsiteY7" fmla="*/ 147619 h 278869"/>
                    <a:gd name="connsiteX8" fmla="*/ 258741 w 261793"/>
                    <a:gd name="connsiteY8" fmla="*/ 148069 h 278869"/>
                    <a:gd name="connsiteX9" fmla="*/ 219150 w 261793"/>
                    <a:gd name="connsiteY9" fmla="*/ 216642 h 278869"/>
                    <a:gd name="connsiteX10" fmla="*/ 8776 w 261793"/>
                    <a:gd name="connsiteY10" fmla="*/ 278780 h 278869"/>
                    <a:gd name="connsiteX0" fmla="*/ 0 w 261793"/>
                    <a:gd name="connsiteY0" fmla="*/ 126837 h 278869"/>
                    <a:gd name="connsiteX1" fmla="*/ 148196 w 261793"/>
                    <a:gd name="connsiteY1" fmla="*/ 119725 h 278869"/>
                    <a:gd name="connsiteX2" fmla="*/ 148196 w 261793"/>
                    <a:gd name="connsiteY2" fmla="*/ 55990 h 278869"/>
                    <a:gd name="connsiteX3" fmla="*/ 204186 w 261793"/>
                    <a:gd name="connsiteY3" fmla="*/ 0 h 278869"/>
                    <a:gd name="connsiteX4" fmla="*/ 243776 w 261793"/>
                    <a:gd name="connsiteY4" fmla="*/ 16400 h 278869"/>
                    <a:gd name="connsiteX5" fmla="*/ 260176 w 261793"/>
                    <a:gd name="connsiteY5" fmla="*/ 55990 h 278869"/>
                    <a:gd name="connsiteX6" fmla="*/ 260175 w 261793"/>
                    <a:gd name="connsiteY6" fmla="*/ 138804 h 278869"/>
                    <a:gd name="connsiteX7" fmla="*/ 258395 w 261793"/>
                    <a:gd name="connsiteY7" fmla="*/ 147619 h 278869"/>
                    <a:gd name="connsiteX8" fmla="*/ 258741 w 261793"/>
                    <a:gd name="connsiteY8" fmla="*/ 148069 h 278869"/>
                    <a:gd name="connsiteX9" fmla="*/ 219150 w 261793"/>
                    <a:gd name="connsiteY9" fmla="*/ 216642 h 278869"/>
                    <a:gd name="connsiteX10" fmla="*/ 8776 w 261793"/>
                    <a:gd name="connsiteY10" fmla="*/ 278780 h 278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61793" h="278869">
                      <a:moveTo>
                        <a:pt x="0" y="126837"/>
                      </a:moveTo>
                      <a:cubicBezTo>
                        <a:pt x="63992" y="97526"/>
                        <a:pt x="104411" y="105256"/>
                        <a:pt x="148196" y="119725"/>
                      </a:cubicBezTo>
                      <a:lnTo>
                        <a:pt x="148196" y="55990"/>
                      </a:lnTo>
                      <a:cubicBezTo>
                        <a:pt x="148196" y="25068"/>
                        <a:pt x="173264" y="0"/>
                        <a:pt x="204186" y="0"/>
                      </a:cubicBezTo>
                      <a:cubicBezTo>
                        <a:pt x="219647" y="0"/>
                        <a:pt x="233644" y="6267"/>
                        <a:pt x="243776" y="16400"/>
                      </a:cubicBezTo>
                      <a:cubicBezTo>
                        <a:pt x="253909" y="26532"/>
                        <a:pt x="260176" y="40529"/>
                        <a:pt x="260176" y="55990"/>
                      </a:cubicBezTo>
                      <a:cubicBezTo>
                        <a:pt x="260176" y="83595"/>
                        <a:pt x="260175" y="111199"/>
                        <a:pt x="260175" y="138804"/>
                      </a:cubicBezTo>
                      <a:lnTo>
                        <a:pt x="258395" y="147619"/>
                      </a:lnTo>
                      <a:lnTo>
                        <a:pt x="258741" y="148069"/>
                      </a:lnTo>
                      <a:cubicBezTo>
                        <a:pt x="266744" y="177938"/>
                        <a:pt x="260811" y="194857"/>
                        <a:pt x="219150" y="216642"/>
                      </a:cubicBezTo>
                      <a:cubicBezTo>
                        <a:pt x="177489" y="238427"/>
                        <a:pt x="89564" y="281079"/>
                        <a:pt x="8776" y="278780"/>
                      </a:cubicBezTo>
                    </a:path>
                  </a:pathLst>
                </a:custGeom>
                <a:solidFill>
                  <a:srgbClr val="FFCC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30" name="四角形: 上の 2 つの角を丸める 329">
              <a:extLst>
                <a:ext uri="{FF2B5EF4-FFF2-40B4-BE49-F238E27FC236}">
                  <a16:creationId xmlns:a16="http://schemas.microsoft.com/office/drawing/2014/main" id="{0DE8287E-6DFD-44DF-A886-86EB362D93FD}"/>
                </a:ext>
              </a:extLst>
            </p:cNvPr>
            <p:cNvSpPr/>
            <p:nvPr/>
          </p:nvSpPr>
          <p:spPr>
            <a:xfrm rot="9000000">
              <a:off x="1641025" y="5492274"/>
              <a:ext cx="193276" cy="77662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66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35" name="グループ化 134">
              <a:extLst>
                <a:ext uri="{FF2B5EF4-FFF2-40B4-BE49-F238E27FC236}">
                  <a16:creationId xmlns:a16="http://schemas.microsoft.com/office/drawing/2014/main" id="{39F4572A-A02A-4131-B6F4-A422D31132DA}"/>
                </a:ext>
              </a:extLst>
            </p:cNvPr>
            <p:cNvGrpSpPr/>
            <p:nvPr/>
          </p:nvGrpSpPr>
          <p:grpSpPr>
            <a:xfrm>
              <a:off x="1576073" y="4291874"/>
              <a:ext cx="909032" cy="2150109"/>
              <a:chOff x="696179" y="4291874"/>
              <a:chExt cx="909032" cy="2150109"/>
            </a:xfrm>
          </p:grpSpPr>
          <p:sp>
            <p:nvSpPr>
              <p:cNvPr id="673" name="フリーフォーム: 図形 672">
                <a:extLst>
                  <a:ext uri="{FF2B5EF4-FFF2-40B4-BE49-F238E27FC236}">
                    <a16:creationId xmlns:a16="http://schemas.microsoft.com/office/drawing/2014/main" id="{53F5824F-8CCD-4C9A-AD49-72E2EA8D71F7}"/>
                  </a:ext>
                </a:extLst>
              </p:cNvPr>
              <p:cNvSpPr/>
              <p:nvPr/>
            </p:nvSpPr>
            <p:spPr>
              <a:xfrm>
                <a:off x="1080230" y="5098406"/>
                <a:ext cx="177070" cy="395121"/>
              </a:xfrm>
              <a:custGeom>
                <a:avLst/>
                <a:gdLst>
                  <a:gd name="connsiteX0" fmla="*/ 22650 w 248020"/>
                  <a:gd name="connsiteY0" fmla="*/ 0 h 258102"/>
                  <a:gd name="connsiteX1" fmla="*/ 225369 w 248020"/>
                  <a:gd name="connsiteY1" fmla="*/ 0 h 258102"/>
                  <a:gd name="connsiteX2" fmla="*/ 248020 w 248020"/>
                  <a:gd name="connsiteY2" fmla="*/ 258102 h 258102"/>
                  <a:gd name="connsiteX3" fmla="*/ 0 w 248020"/>
                  <a:gd name="connsiteY3" fmla="*/ 258102 h 258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020" h="258102">
                    <a:moveTo>
                      <a:pt x="22650" y="0"/>
                    </a:moveTo>
                    <a:lnTo>
                      <a:pt x="225369" y="0"/>
                    </a:lnTo>
                    <a:lnTo>
                      <a:pt x="248020" y="258102"/>
                    </a:lnTo>
                    <a:lnTo>
                      <a:pt x="0" y="258102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74" name="フリーフォーム: 図形 673">
                <a:extLst>
                  <a:ext uri="{FF2B5EF4-FFF2-40B4-BE49-F238E27FC236}">
                    <a16:creationId xmlns:a16="http://schemas.microsoft.com/office/drawing/2014/main" id="{62D9356B-507B-4759-824B-8934C33D56D4}"/>
                  </a:ext>
                </a:extLst>
              </p:cNvPr>
              <p:cNvSpPr/>
              <p:nvPr/>
            </p:nvSpPr>
            <p:spPr>
              <a:xfrm>
                <a:off x="1092994" y="5129117"/>
                <a:ext cx="81882" cy="195549"/>
              </a:xfrm>
              <a:custGeom>
                <a:avLst/>
                <a:gdLst>
                  <a:gd name="connsiteX0" fmla="*/ 152408 w 161003"/>
                  <a:gd name="connsiteY0" fmla="*/ 0 h 223973"/>
                  <a:gd name="connsiteX1" fmla="*/ 9452 w 161003"/>
                  <a:gd name="connsiteY1" fmla="*/ 219737 h 223973"/>
                  <a:gd name="connsiteX2" fmla="*/ 0 w 161003"/>
                  <a:gd name="connsiteY2" fmla="*/ 223973 h 223973"/>
                  <a:gd name="connsiteX3" fmla="*/ 4657 w 161003"/>
                  <a:gd name="connsiteY3" fmla="*/ 149621 h 223973"/>
                  <a:gd name="connsiteX4" fmla="*/ 85033 w 161003"/>
                  <a:gd name="connsiteY4" fmla="*/ 89394 h 223973"/>
                  <a:gd name="connsiteX5" fmla="*/ 152408 w 161003"/>
                  <a:gd name="connsiteY5" fmla="*/ 0 h 223973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5033 w 161003"/>
                  <a:gd name="connsiteY4" fmla="*/ 75107 h 209686"/>
                  <a:gd name="connsiteX5" fmla="*/ 152408 w 161003"/>
                  <a:gd name="connsiteY5" fmla="*/ 0 h 209686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7857 w 161003"/>
                  <a:gd name="connsiteY4" fmla="*/ 82251 h 209686"/>
                  <a:gd name="connsiteX5" fmla="*/ 152408 w 161003"/>
                  <a:gd name="connsiteY5" fmla="*/ 0 h 209686"/>
                  <a:gd name="connsiteX0" fmla="*/ 147751 w 156346"/>
                  <a:gd name="connsiteY0" fmla="*/ 0 h 205450"/>
                  <a:gd name="connsiteX1" fmla="*/ 4795 w 156346"/>
                  <a:gd name="connsiteY1" fmla="*/ 205450 h 205450"/>
                  <a:gd name="connsiteX2" fmla="*/ 0 w 156346"/>
                  <a:gd name="connsiteY2" fmla="*/ 135334 h 205450"/>
                  <a:gd name="connsiteX3" fmla="*/ 83200 w 156346"/>
                  <a:gd name="connsiteY3" fmla="*/ 82251 h 205450"/>
                  <a:gd name="connsiteX4" fmla="*/ 147751 w 156346"/>
                  <a:gd name="connsiteY4" fmla="*/ 0 h 205450"/>
                  <a:gd name="connsiteX0" fmla="*/ 148605 w 156752"/>
                  <a:gd name="connsiteY0" fmla="*/ 0 h 188781"/>
                  <a:gd name="connsiteX1" fmla="*/ 0 w 156752"/>
                  <a:gd name="connsiteY1" fmla="*/ 188781 h 188781"/>
                  <a:gd name="connsiteX2" fmla="*/ 854 w 156752"/>
                  <a:gd name="connsiteY2" fmla="*/ 135334 h 188781"/>
                  <a:gd name="connsiteX3" fmla="*/ 84054 w 156752"/>
                  <a:gd name="connsiteY3" fmla="*/ 82251 h 188781"/>
                  <a:gd name="connsiteX4" fmla="*/ 148605 w 156752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51429 w 151429"/>
                  <a:gd name="connsiteY0" fmla="*/ 0 h 186400"/>
                  <a:gd name="connsiteX1" fmla="*/ 0 w 151429"/>
                  <a:gd name="connsiteY1" fmla="*/ 186400 h 186400"/>
                  <a:gd name="connsiteX2" fmla="*/ 854 w 151429"/>
                  <a:gd name="connsiteY2" fmla="*/ 132953 h 186400"/>
                  <a:gd name="connsiteX3" fmla="*/ 84054 w 151429"/>
                  <a:gd name="connsiteY3" fmla="*/ 79870 h 186400"/>
                  <a:gd name="connsiteX4" fmla="*/ 151429 w 151429"/>
                  <a:gd name="connsiteY4" fmla="*/ 0 h 18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429" h="186400">
                    <a:moveTo>
                      <a:pt x="151429" y="0"/>
                    </a:moveTo>
                    <a:cubicBezTo>
                      <a:pt x="150345" y="78261"/>
                      <a:pt x="89168" y="133779"/>
                      <a:pt x="0" y="186400"/>
                    </a:cubicBezTo>
                    <a:cubicBezTo>
                      <a:pt x="285" y="168584"/>
                      <a:pt x="569" y="150769"/>
                      <a:pt x="854" y="132953"/>
                    </a:cubicBezTo>
                    <a:lnTo>
                      <a:pt x="84054" y="79870"/>
                    </a:lnTo>
                    <a:cubicBezTo>
                      <a:pt x="113633" y="51040"/>
                      <a:pt x="136893" y="29985"/>
                      <a:pt x="151429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70" name="四角形: 上の 2 つの角を丸める 69">
                <a:extLst>
                  <a:ext uri="{FF2B5EF4-FFF2-40B4-BE49-F238E27FC236}">
                    <a16:creationId xmlns:a16="http://schemas.microsoft.com/office/drawing/2014/main" id="{B6BF965B-2144-4EE1-B722-41F510E57DF5}"/>
                  </a:ext>
                </a:extLst>
              </p:cNvPr>
              <p:cNvSpPr/>
              <p:nvPr/>
            </p:nvSpPr>
            <p:spPr>
              <a:xfrm>
                <a:off x="926529" y="5430206"/>
                <a:ext cx="495078" cy="1011777"/>
              </a:xfrm>
              <a:prstGeom prst="round2SameRect">
                <a:avLst>
                  <a:gd name="adj1" fmla="val 39323"/>
                  <a:gd name="adj2" fmla="val 0"/>
                </a:avLst>
              </a:pr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77" name="フリーフォーム: 図形 676">
                <a:extLst>
                  <a:ext uri="{FF2B5EF4-FFF2-40B4-BE49-F238E27FC236}">
                    <a16:creationId xmlns:a16="http://schemas.microsoft.com/office/drawing/2014/main" id="{01FED463-3036-4075-A2D4-29EEEF952F21}"/>
                  </a:ext>
                </a:extLst>
              </p:cNvPr>
              <p:cNvSpPr/>
              <p:nvPr/>
            </p:nvSpPr>
            <p:spPr>
              <a:xfrm>
                <a:off x="696179" y="4398023"/>
                <a:ext cx="821661" cy="921045"/>
              </a:xfrm>
              <a:custGeom>
                <a:avLst/>
                <a:gdLst>
                  <a:gd name="connsiteX0" fmla="*/ 444504 w 821661"/>
                  <a:gd name="connsiteY0" fmla="*/ 27 h 921045"/>
                  <a:gd name="connsiteX1" fmla="*/ 821479 w 821661"/>
                  <a:gd name="connsiteY1" fmla="*/ 445103 h 921045"/>
                  <a:gd name="connsiteX2" fmla="*/ 552319 w 821661"/>
                  <a:gd name="connsiteY2" fmla="*/ 898660 h 921045"/>
                  <a:gd name="connsiteX3" fmla="*/ 480846 w 821661"/>
                  <a:gd name="connsiteY3" fmla="*/ 747863 h 921045"/>
                  <a:gd name="connsiteX4" fmla="*/ 232191 w 821661"/>
                  <a:gd name="connsiteY4" fmla="*/ 919950 h 921045"/>
                  <a:gd name="connsiteX5" fmla="*/ 75343 w 821661"/>
                  <a:gd name="connsiteY5" fmla="*/ 842202 h 921045"/>
                  <a:gd name="connsiteX6" fmla="*/ 67533 w 821661"/>
                  <a:gd name="connsiteY6" fmla="*/ 822288 h 921045"/>
                  <a:gd name="connsiteX7" fmla="*/ 70485 w 821661"/>
                  <a:gd name="connsiteY7" fmla="*/ 821185 h 921045"/>
                  <a:gd name="connsiteX8" fmla="*/ 100514 w 821661"/>
                  <a:gd name="connsiteY8" fmla="*/ 795321 h 921045"/>
                  <a:gd name="connsiteX9" fmla="*/ 70485 w 821661"/>
                  <a:gd name="connsiteY9" fmla="*/ 800742 h 921045"/>
                  <a:gd name="connsiteX10" fmla="*/ 60233 w 821661"/>
                  <a:gd name="connsiteY10" fmla="*/ 803677 h 921045"/>
                  <a:gd name="connsiteX11" fmla="*/ 59765 w 821661"/>
                  <a:gd name="connsiteY11" fmla="*/ 802483 h 921045"/>
                  <a:gd name="connsiteX12" fmla="*/ 48103 w 821661"/>
                  <a:gd name="connsiteY12" fmla="*/ 752360 h 921045"/>
                  <a:gd name="connsiteX13" fmla="*/ 0 w 821661"/>
                  <a:gd name="connsiteY13" fmla="*/ 713901 h 921045"/>
                  <a:gd name="connsiteX14" fmla="*/ 41934 w 821661"/>
                  <a:gd name="connsiteY14" fmla="*/ 572226 h 921045"/>
                  <a:gd name="connsiteX15" fmla="*/ 12918 w 821661"/>
                  <a:gd name="connsiteY15" fmla="*/ 401454 h 921045"/>
                  <a:gd name="connsiteX16" fmla="*/ 11316 w 821661"/>
                  <a:gd name="connsiteY16" fmla="*/ 339903 h 921045"/>
                  <a:gd name="connsiteX17" fmla="*/ 444504 w 821661"/>
                  <a:gd name="connsiteY17" fmla="*/ 27 h 921045"/>
                  <a:gd name="connsiteX0" fmla="*/ 480846 w 821661"/>
                  <a:gd name="connsiteY0" fmla="*/ 747863 h 921045"/>
                  <a:gd name="connsiteX1" fmla="*/ 232191 w 821661"/>
                  <a:gd name="connsiteY1" fmla="*/ 919950 h 921045"/>
                  <a:gd name="connsiteX2" fmla="*/ 75343 w 821661"/>
                  <a:gd name="connsiteY2" fmla="*/ 842202 h 921045"/>
                  <a:gd name="connsiteX3" fmla="*/ 67533 w 821661"/>
                  <a:gd name="connsiteY3" fmla="*/ 822288 h 921045"/>
                  <a:gd name="connsiteX4" fmla="*/ 70485 w 821661"/>
                  <a:gd name="connsiteY4" fmla="*/ 821185 h 921045"/>
                  <a:gd name="connsiteX5" fmla="*/ 100514 w 821661"/>
                  <a:gd name="connsiteY5" fmla="*/ 795321 h 921045"/>
                  <a:gd name="connsiteX6" fmla="*/ 70485 w 821661"/>
                  <a:gd name="connsiteY6" fmla="*/ 800742 h 921045"/>
                  <a:gd name="connsiteX7" fmla="*/ 60233 w 821661"/>
                  <a:gd name="connsiteY7" fmla="*/ 803677 h 921045"/>
                  <a:gd name="connsiteX8" fmla="*/ 59765 w 821661"/>
                  <a:gd name="connsiteY8" fmla="*/ 802483 h 921045"/>
                  <a:gd name="connsiteX9" fmla="*/ 48103 w 821661"/>
                  <a:gd name="connsiteY9" fmla="*/ 752360 h 921045"/>
                  <a:gd name="connsiteX10" fmla="*/ 0 w 821661"/>
                  <a:gd name="connsiteY10" fmla="*/ 713901 h 921045"/>
                  <a:gd name="connsiteX11" fmla="*/ 41934 w 821661"/>
                  <a:gd name="connsiteY11" fmla="*/ 572226 h 921045"/>
                  <a:gd name="connsiteX12" fmla="*/ 12918 w 821661"/>
                  <a:gd name="connsiteY12" fmla="*/ 401454 h 921045"/>
                  <a:gd name="connsiteX13" fmla="*/ 11316 w 821661"/>
                  <a:gd name="connsiteY13" fmla="*/ 339903 h 921045"/>
                  <a:gd name="connsiteX14" fmla="*/ 444504 w 821661"/>
                  <a:gd name="connsiteY14" fmla="*/ 27 h 921045"/>
                  <a:gd name="connsiteX15" fmla="*/ 821479 w 821661"/>
                  <a:gd name="connsiteY15" fmla="*/ 445103 h 921045"/>
                  <a:gd name="connsiteX16" fmla="*/ 552319 w 821661"/>
                  <a:gd name="connsiteY16" fmla="*/ 898660 h 921045"/>
                  <a:gd name="connsiteX17" fmla="*/ 572286 w 821661"/>
                  <a:gd name="connsiteY17" fmla="*/ 839303 h 921045"/>
                  <a:gd name="connsiteX0" fmla="*/ 480846 w 821661"/>
                  <a:gd name="connsiteY0" fmla="*/ 747863 h 921045"/>
                  <a:gd name="connsiteX1" fmla="*/ 232191 w 821661"/>
                  <a:gd name="connsiteY1" fmla="*/ 919950 h 921045"/>
                  <a:gd name="connsiteX2" fmla="*/ 75343 w 821661"/>
                  <a:gd name="connsiteY2" fmla="*/ 842202 h 921045"/>
                  <a:gd name="connsiteX3" fmla="*/ 67533 w 821661"/>
                  <a:gd name="connsiteY3" fmla="*/ 822288 h 921045"/>
                  <a:gd name="connsiteX4" fmla="*/ 70485 w 821661"/>
                  <a:gd name="connsiteY4" fmla="*/ 821185 h 921045"/>
                  <a:gd name="connsiteX5" fmla="*/ 100514 w 821661"/>
                  <a:gd name="connsiteY5" fmla="*/ 795321 h 921045"/>
                  <a:gd name="connsiteX6" fmla="*/ 70485 w 821661"/>
                  <a:gd name="connsiteY6" fmla="*/ 800742 h 921045"/>
                  <a:gd name="connsiteX7" fmla="*/ 60233 w 821661"/>
                  <a:gd name="connsiteY7" fmla="*/ 803677 h 921045"/>
                  <a:gd name="connsiteX8" fmla="*/ 59765 w 821661"/>
                  <a:gd name="connsiteY8" fmla="*/ 802483 h 921045"/>
                  <a:gd name="connsiteX9" fmla="*/ 48103 w 821661"/>
                  <a:gd name="connsiteY9" fmla="*/ 752360 h 921045"/>
                  <a:gd name="connsiteX10" fmla="*/ 0 w 821661"/>
                  <a:gd name="connsiteY10" fmla="*/ 713901 h 921045"/>
                  <a:gd name="connsiteX11" fmla="*/ 41934 w 821661"/>
                  <a:gd name="connsiteY11" fmla="*/ 572226 h 921045"/>
                  <a:gd name="connsiteX12" fmla="*/ 12918 w 821661"/>
                  <a:gd name="connsiteY12" fmla="*/ 401454 h 921045"/>
                  <a:gd name="connsiteX13" fmla="*/ 11316 w 821661"/>
                  <a:gd name="connsiteY13" fmla="*/ 339903 h 921045"/>
                  <a:gd name="connsiteX14" fmla="*/ 444504 w 821661"/>
                  <a:gd name="connsiteY14" fmla="*/ 27 h 921045"/>
                  <a:gd name="connsiteX15" fmla="*/ 821479 w 821661"/>
                  <a:gd name="connsiteY15" fmla="*/ 445103 h 921045"/>
                  <a:gd name="connsiteX16" fmla="*/ 552319 w 821661"/>
                  <a:gd name="connsiteY16" fmla="*/ 898660 h 921045"/>
                  <a:gd name="connsiteX0" fmla="*/ 480846 w 821661"/>
                  <a:gd name="connsiteY0" fmla="*/ 747863 h 921045"/>
                  <a:gd name="connsiteX1" fmla="*/ 232191 w 821661"/>
                  <a:gd name="connsiteY1" fmla="*/ 919950 h 921045"/>
                  <a:gd name="connsiteX2" fmla="*/ 75343 w 821661"/>
                  <a:gd name="connsiteY2" fmla="*/ 842202 h 921045"/>
                  <a:gd name="connsiteX3" fmla="*/ 67533 w 821661"/>
                  <a:gd name="connsiteY3" fmla="*/ 822288 h 921045"/>
                  <a:gd name="connsiteX4" fmla="*/ 100514 w 821661"/>
                  <a:gd name="connsiteY4" fmla="*/ 795321 h 921045"/>
                  <a:gd name="connsiteX5" fmla="*/ 70485 w 821661"/>
                  <a:gd name="connsiteY5" fmla="*/ 800742 h 921045"/>
                  <a:gd name="connsiteX6" fmla="*/ 60233 w 821661"/>
                  <a:gd name="connsiteY6" fmla="*/ 803677 h 921045"/>
                  <a:gd name="connsiteX7" fmla="*/ 59765 w 821661"/>
                  <a:gd name="connsiteY7" fmla="*/ 802483 h 921045"/>
                  <a:gd name="connsiteX8" fmla="*/ 48103 w 821661"/>
                  <a:gd name="connsiteY8" fmla="*/ 752360 h 921045"/>
                  <a:gd name="connsiteX9" fmla="*/ 0 w 821661"/>
                  <a:gd name="connsiteY9" fmla="*/ 713901 h 921045"/>
                  <a:gd name="connsiteX10" fmla="*/ 41934 w 821661"/>
                  <a:gd name="connsiteY10" fmla="*/ 572226 h 921045"/>
                  <a:gd name="connsiteX11" fmla="*/ 12918 w 821661"/>
                  <a:gd name="connsiteY11" fmla="*/ 401454 h 921045"/>
                  <a:gd name="connsiteX12" fmla="*/ 11316 w 821661"/>
                  <a:gd name="connsiteY12" fmla="*/ 339903 h 921045"/>
                  <a:gd name="connsiteX13" fmla="*/ 444504 w 821661"/>
                  <a:gd name="connsiteY13" fmla="*/ 27 h 921045"/>
                  <a:gd name="connsiteX14" fmla="*/ 821479 w 821661"/>
                  <a:gd name="connsiteY14" fmla="*/ 445103 h 921045"/>
                  <a:gd name="connsiteX15" fmla="*/ 552319 w 821661"/>
                  <a:gd name="connsiteY15" fmla="*/ 898660 h 92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821661" h="921045">
                    <a:moveTo>
                      <a:pt x="480846" y="747863"/>
                    </a:moveTo>
                    <a:cubicBezTo>
                      <a:pt x="407966" y="885439"/>
                      <a:pt x="319752" y="912632"/>
                      <a:pt x="232191" y="919950"/>
                    </a:cubicBezTo>
                    <a:cubicBezTo>
                      <a:pt x="166521" y="925439"/>
                      <a:pt x="110192" y="911928"/>
                      <a:pt x="75343" y="842202"/>
                    </a:cubicBezTo>
                    <a:lnTo>
                      <a:pt x="67533" y="822288"/>
                    </a:lnTo>
                    <a:lnTo>
                      <a:pt x="100514" y="795321"/>
                    </a:lnTo>
                    <a:cubicBezTo>
                      <a:pt x="100514" y="789630"/>
                      <a:pt x="89038" y="794475"/>
                      <a:pt x="70485" y="800742"/>
                    </a:cubicBezTo>
                    <a:lnTo>
                      <a:pt x="60233" y="803677"/>
                    </a:lnTo>
                    <a:lnTo>
                      <a:pt x="59765" y="802483"/>
                    </a:lnTo>
                    <a:cubicBezTo>
                      <a:pt x="55206" y="787566"/>
                      <a:pt x="51300" y="770916"/>
                      <a:pt x="48103" y="752360"/>
                    </a:cubicBezTo>
                    <a:cubicBezTo>
                      <a:pt x="24863" y="746959"/>
                      <a:pt x="10963" y="740651"/>
                      <a:pt x="0" y="713901"/>
                    </a:cubicBezTo>
                    <a:cubicBezTo>
                      <a:pt x="2401" y="672024"/>
                      <a:pt x="39781" y="624301"/>
                      <a:pt x="41934" y="572226"/>
                    </a:cubicBezTo>
                    <a:cubicBezTo>
                      <a:pt x="44087" y="520152"/>
                      <a:pt x="16321" y="429053"/>
                      <a:pt x="12918" y="401454"/>
                    </a:cubicBezTo>
                    <a:cubicBezTo>
                      <a:pt x="7929" y="376649"/>
                      <a:pt x="11851" y="360420"/>
                      <a:pt x="11316" y="339903"/>
                    </a:cubicBezTo>
                    <a:cubicBezTo>
                      <a:pt x="16912" y="137360"/>
                      <a:pt x="164719" y="-2260"/>
                      <a:pt x="444504" y="27"/>
                    </a:cubicBezTo>
                    <a:cubicBezTo>
                      <a:pt x="724289" y="2314"/>
                      <a:pt x="826612" y="192373"/>
                      <a:pt x="821479" y="445103"/>
                    </a:cubicBezTo>
                    <a:cubicBezTo>
                      <a:pt x="816346" y="697833"/>
                      <a:pt x="553566" y="761080"/>
                      <a:pt x="552319" y="898660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4" name="四角形: 上の 2 つの角を丸める 663">
                <a:extLst>
                  <a:ext uri="{FF2B5EF4-FFF2-40B4-BE49-F238E27FC236}">
                    <a16:creationId xmlns:a16="http://schemas.microsoft.com/office/drawing/2014/main" id="{C4DF5A80-8C9D-454D-9613-2788663F8C47}"/>
                  </a:ext>
                </a:extLst>
              </p:cNvPr>
              <p:cNvSpPr/>
              <p:nvPr/>
            </p:nvSpPr>
            <p:spPr>
              <a:xfrm>
                <a:off x="1013973" y="5540474"/>
                <a:ext cx="150180" cy="900900"/>
              </a:xfrm>
              <a:prstGeom prst="round2SameRect">
                <a:avLst>
                  <a:gd name="adj1" fmla="val 40288"/>
                  <a:gd name="adj2" fmla="val 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5" name="フリーフォーム: 図形 664">
                <a:extLst>
                  <a:ext uri="{FF2B5EF4-FFF2-40B4-BE49-F238E27FC236}">
                    <a16:creationId xmlns:a16="http://schemas.microsoft.com/office/drawing/2014/main" id="{D9CCCAE5-2FC0-4CFF-8903-37660F7E093F}"/>
                  </a:ext>
                </a:extLst>
              </p:cNvPr>
              <p:cNvSpPr/>
              <p:nvPr/>
            </p:nvSpPr>
            <p:spPr>
              <a:xfrm flipH="1">
                <a:off x="1042318" y="5492730"/>
                <a:ext cx="272132" cy="947738"/>
              </a:xfrm>
              <a:custGeom>
                <a:avLst/>
                <a:gdLst>
                  <a:gd name="connsiteX0" fmla="*/ 42070 w 328822"/>
                  <a:gd name="connsiteY0" fmla="*/ 0 h 947738"/>
                  <a:gd name="connsiteX1" fmla="*/ 286752 w 328822"/>
                  <a:gd name="connsiteY1" fmla="*/ 0 h 947738"/>
                  <a:gd name="connsiteX2" fmla="*/ 315902 w 328822"/>
                  <a:gd name="connsiteY2" fmla="*/ 43235 h 947738"/>
                  <a:gd name="connsiteX3" fmla="*/ 328822 w 328822"/>
                  <a:gd name="connsiteY3" fmla="*/ 107231 h 947738"/>
                  <a:gd name="connsiteX4" fmla="*/ 328822 w 328822"/>
                  <a:gd name="connsiteY4" fmla="*/ 947738 h 947738"/>
                  <a:gd name="connsiteX5" fmla="*/ 0 w 328822"/>
                  <a:gd name="connsiteY5" fmla="*/ 947738 h 947738"/>
                  <a:gd name="connsiteX6" fmla="*/ 0 w 328822"/>
                  <a:gd name="connsiteY6" fmla="*/ 107231 h 947738"/>
                  <a:gd name="connsiteX7" fmla="*/ 12920 w 328822"/>
                  <a:gd name="connsiteY7" fmla="*/ 43235 h 947738"/>
                  <a:gd name="connsiteX0" fmla="*/ 315902 w 407342"/>
                  <a:gd name="connsiteY0" fmla="*/ 43235 h 947738"/>
                  <a:gd name="connsiteX1" fmla="*/ 328822 w 407342"/>
                  <a:gd name="connsiteY1" fmla="*/ 107231 h 947738"/>
                  <a:gd name="connsiteX2" fmla="*/ 328822 w 407342"/>
                  <a:gd name="connsiteY2" fmla="*/ 947738 h 947738"/>
                  <a:gd name="connsiteX3" fmla="*/ 0 w 407342"/>
                  <a:gd name="connsiteY3" fmla="*/ 947738 h 947738"/>
                  <a:gd name="connsiteX4" fmla="*/ 0 w 407342"/>
                  <a:gd name="connsiteY4" fmla="*/ 107231 h 947738"/>
                  <a:gd name="connsiteX5" fmla="*/ 12920 w 407342"/>
                  <a:gd name="connsiteY5" fmla="*/ 43235 h 947738"/>
                  <a:gd name="connsiteX6" fmla="*/ 42070 w 407342"/>
                  <a:gd name="connsiteY6" fmla="*/ 0 h 947738"/>
                  <a:gd name="connsiteX7" fmla="*/ 286752 w 407342"/>
                  <a:gd name="connsiteY7" fmla="*/ 0 h 947738"/>
                  <a:gd name="connsiteX8" fmla="*/ 407342 w 407342"/>
                  <a:gd name="connsiteY8" fmla="*/ 134675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  <a:gd name="connsiteX7" fmla="*/ 286752 w 328822"/>
                  <a:gd name="connsiteY7" fmla="*/ 0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8822" h="947738">
                    <a:moveTo>
                      <a:pt x="315902" y="43235"/>
                    </a:moveTo>
                    <a:cubicBezTo>
                      <a:pt x="324222" y="62905"/>
                      <a:pt x="328822" y="84531"/>
                      <a:pt x="328822" y="107231"/>
                    </a:cubicBezTo>
                    <a:lnTo>
                      <a:pt x="328822" y="947738"/>
                    </a:lnTo>
                    <a:lnTo>
                      <a:pt x="0" y="947738"/>
                    </a:lnTo>
                    <a:lnTo>
                      <a:pt x="0" y="107231"/>
                    </a:lnTo>
                    <a:cubicBezTo>
                      <a:pt x="0" y="84531"/>
                      <a:pt x="4601" y="62905"/>
                      <a:pt x="12920" y="43235"/>
                    </a:cubicBezTo>
                    <a:lnTo>
                      <a:pt x="42070" y="0"/>
                    </a:lnTo>
                  </a:path>
                </a:pathLst>
              </a:cu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" name="楕円 70">
                <a:extLst>
                  <a:ext uri="{FF2B5EF4-FFF2-40B4-BE49-F238E27FC236}">
                    <a16:creationId xmlns:a16="http://schemas.microsoft.com/office/drawing/2014/main" id="{90D6A8F0-CFEC-4684-8E6A-3E84DDCD1475}"/>
                  </a:ext>
                </a:extLst>
              </p:cNvPr>
              <p:cNvSpPr/>
              <p:nvPr/>
            </p:nvSpPr>
            <p:spPr>
              <a:xfrm rot="18900000">
                <a:off x="894703" y="5475302"/>
                <a:ext cx="207697" cy="53153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46" name="グループ化 745">
                <a:extLst>
                  <a:ext uri="{FF2B5EF4-FFF2-40B4-BE49-F238E27FC236}">
                    <a16:creationId xmlns:a16="http://schemas.microsoft.com/office/drawing/2014/main" id="{3443B712-1728-4D12-B41F-5D428D62E6E0}"/>
                  </a:ext>
                </a:extLst>
              </p:cNvPr>
              <p:cNvGrpSpPr/>
              <p:nvPr/>
            </p:nvGrpSpPr>
            <p:grpSpPr>
              <a:xfrm>
                <a:off x="1275807" y="5133762"/>
                <a:ext cx="225050" cy="860409"/>
                <a:chOff x="5123221" y="2236561"/>
                <a:chExt cx="268036" cy="1024753"/>
              </a:xfrm>
            </p:grpSpPr>
            <p:sp>
              <p:nvSpPr>
                <p:cNvPr id="747" name="フリーフォーム: 図形 746">
                  <a:extLst>
                    <a:ext uri="{FF2B5EF4-FFF2-40B4-BE49-F238E27FC236}">
                      <a16:creationId xmlns:a16="http://schemas.microsoft.com/office/drawing/2014/main" id="{998B3F94-1AD5-4063-A2AD-1D055B6AD1E3}"/>
                    </a:ext>
                  </a:extLst>
                </p:cNvPr>
                <p:cNvSpPr/>
                <p:nvPr/>
              </p:nvSpPr>
              <p:spPr>
                <a:xfrm flipH="1">
                  <a:off x="5185961" y="2236561"/>
                  <a:ext cx="142556" cy="1024753"/>
                </a:xfrm>
                <a:custGeom>
                  <a:avLst/>
                  <a:gdLst>
                    <a:gd name="connsiteX0" fmla="*/ 71278 w 142556"/>
                    <a:gd name="connsiteY0" fmla="*/ 0 h 1024753"/>
                    <a:gd name="connsiteX1" fmla="*/ 0 w 142556"/>
                    <a:gd name="connsiteY1" fmla="*/ 93504 h 1024753"/>
                    <a:gd name="connsiteX2" fmla="*/ 38880 w 142556"/>
                    <a:gd name="connsiteY2" fmla="*/ 175544 h 1024753"/>
                    <a:gd name="connsiteX3" fmla="*/ 0 w 142556"/>
                    <a:gd name="connsiteY3" fmla="*/ 257583 h 1024753"/>
                    <a:gd name="connsiteX4" fmla="*/ 38879 w 142556"/>
                    <a:gd name="connsiteY4" fmla="*/ 339623 h 1024753"/>
                    <a:gd name="connsiteX5" fmla="*/ 0 w 142556"/>
                    <a:gd name="connsiteY5" fmla="*/ 421661 h 1024753"/>
                    <a:gd name="connsiteX6" fmla="*/ 20877 w 142556"/>
                    <a:gd name="connsiteY6" fmla="*/ 487778 h 1024753"/>
                    <a:gd name="connsiteX7" fmla="*/ 66146 w 142556"/>
                    <a:gd name="connsiteY7" fmla="*/ 512377 h 1024753"/>
                    <a:gd name="connsiteX8" fmla="*/ 20877 w 142556"/>
                    <a:gd name="connsiteY8" fmla="*/ 536975 h 1024753"/>
                    <a:gd name="connsiteX9" fmla="*/ 0 w 142556"/>
                    <a:gd name="connsiteY9" fmla="*/ 603092 h 1024753"/>
                    <a:gd name="connsiteX10" fmla="*/ 38880 w 142556"/>
                    <a:gd name="connsiteY10" fmla="*/ 685132 h 1024753"/>
                    <a:gd name="connsiteX11" fmla="*/ 0 w 142556"/>
                    <a:gd name="connsiteY11" fmla="*/ 767171 h 1024753"/>
                    <a:gd name="connsiteX12" fmla="*/ 38879 w 142556"/>
                    <a:gd name="connsiteY12" fmla="*/ 849211 h 1024753"/>
                    <a:gd name="connsiteX13" fmla="*/ 0 w 142556"/>
                    <a:gd name="connsiteY13" fmla="*/ 931249 h 1024753"/>
                    <a:gd name="connsiteX14" fmla="*/ 71278 w 142556"/>
                    <a:gd name="connsiteY14" fmla="*/ 1024753 h 1024753"/>
                    <a:gd name="connsiteX15" fmla="*/ 142556 w 142556"/>
                    <a:gd name="connsiteY15" fmla="*/ 931249 h 1024753"/>
                    <a:gd name="connsiteX16" fmla="*/ 103679 w 142556"/>
                    <a:gd name="connsiteY16" fmla="*/ 849211 h 1024753"/>
                    <a:gd name="connsiteX17" fmla="*/ 142556 w 142556"/>
                    <a:gd name="connsiteY17" fmla="*/ 767171 h 1024753"/>
                    <a:gd name="connsiteX18" fmla="*/ 103678 w 142556"/>
                    <a:gd name="connsiteY18" fmla="*/ 685132 h 1024753"/>
                    <a:gd name="connsiteX19" fmla="*/ 142556 w 142556"/>
                    <a:gd name="connsiteY19" fmla="*/ 603092 h 1024753"/>
                    <a:gd name="connsiteX20" fmla="*/ 121679 w 142556"/>
                    <a:gd name="connsiteY20" fmla="*/ 536975 h 1024753"/>
                    <a:gd name="connsiteX21" fmla="*/ 76410 w 142556"/>
                    <a:gd name="connsiteY21" fmla="*/ 512377 h 1024753"/>
                    <a:gd name="connsiteX22" fmla="*/ 121679 w 142556"/>
                    <a:gd name="connsiteY22" fmla="*/ 487778 h 1024753"/>
                    <a:gd name="connsiteX23" fmla="*/ 142556 w 142556"/>
                    <a:gd name="connsiteY23" fmla="*/ 421661 h 1024753"/>
                    <a:gd name="connsiteX24" fmla="*/ 103679 w 142556"/>
                    <a:gd name="connsiteY24" fmla="*/ 339623 h 1024753"/>
                    <a:gd name="connsiteX25" fmla="*/ 142556 w 142556"/>
                    <a:gd name="connsiteY25" fmla="*/ 257583 h 1024753"/>
                    <a:gd name="connsiteX26" fmla="*/ 103678 w 142556"/>
                    <a:gd name="connsiteY26" fmla="*/ 175544 h 1024753"/>
                    <a:gd name="connsiteX27" fmla="*/ 142556 w 142556"/>
                    <a:gd name="connsiteY27" fmla="*/ 93504 h 1024753"/>
                    <a:gd name="connsiteX28" fmla="*/ 71278 w 142556"/>
                    <a:gd name="connsiteY28" fmla="*/ 0 h 102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142556" h="1024753">
                      <a:moveTo>
                        <a:pt x="71278" y="0"/>
                      </a:moveTo>
                      <a:cubicBezTo>
                        <a:pt x="31913" y="0"/>
                        <a:pt x="0" y="41863"/>
                        <a:pt x="0" y="93504"/>
                      </a:cubicBezTo>
                      <a:cubicBezTo>
                        <a:pt x="0" y="129622"/>
                        <a:pt x="15611" y="160958"/>
                        <a:pt x="38880" y="175544"/>
                      </a:cubicBezTo>
                      <a:cubicBezTo>
                        <a:pt x="15611" y="190131"/>
                        <a:pt x="0" y="221465"/>
                        <a:pt x="0" y="257583"/>
                      </a:cubicBezTo>
                      <a:cubicBezTo>
                        <a:pt x="0" y="293701"/>
                        <a:pt x="15610" y="325035"/>
                        <a:pt x="38879" y="339623"/>
                      </a:cubicBezTo>
                      <a:cubicBezTo>
                        <a:pt x="15610" y="354209"/>
                        <a:pt x="0" y="385544"/>
                        <a:pt x="0" y="421661"/>
                      </a:cubicBezTo>
                      <a:cubicBezTo>
                        <a:pt x="0" y="447481"/>
                        <a:pt x="7978" y="470857"/>
                        <a:pt x="20877" y="487778"/>
                      </a:cubicBezTo>
                      <a:lnTo>
                        <a:pt x="66146" y="512377"/>
                      </a:lnTo>
                      <a:lnTo>
                        <a:pt x="20877" y="536975"/>
                      </a:lnTo>
                      <a:cubicBezTo>
                        <a:pt x="7978" y="553896"/>
                        <a:pt x="0" y="577272"/>
                        <a:pt x="0" y="603092"/>
                      </a:cubicBezTo>
                      <a:cubicBezTo>
                        <a:pt x="0" y="639211"/>
                        <a:pt x="15611" y="670546"/>
                        <a:pt x="38880" y="685132"/>
                      </a:cubicBezTo>
                      <a:cubicBezTo>
                        <a:pt x="15611" y="699719"/>
                        <a:pt x="0" y="731053"/>
                        <a:pt x="0" y="767171"/>
                      </a:cubicBezTo>
                      <a:cubicBezTo>
                        <a:pt x="0" y="803290"/>
                        <a:pt x="15610" y="834623"/>
                        <a:pt x="38879" y="849211"/>
                      </a:cubicBezTo>
                      <a:cubicBezTo>
                        <a:pt x="15610" y="863797"/>
                        <a:pt x="0" y="895132"/>
                        <a:pt x="0" y="931249"/>
                      </a:cubicBezTo>
                      <a:cubicBezTo>
                        <a:pt x="0" y="982890"/>
                        <a:pt x="31913" y="1024753"/>
                        <a:pt x="71278" y="1024753"/>
                      </a:cubicBezTo>
                      <a:cubicBezTo>
                        <a:pt x="110643" y="1024753"/>
                        <a:pt x="142556" y="982890"/>
                        <a:pt x="142556" y="931249"/>
                      </a:cubicBezTo>
                      <a:cubicBezTo>
                        <a:pt x="142556" y="895132"/>
                        <a:pt x="126946" y="863797"/>
                        <a:pt x="103679" y="849211"/>
                      </a:cubicBezTo>
                      <a:cubicBezTo>
                        <a:pt x="126946" y="834623"/>
                        <a:pt x="142556" y="803290"/>
                        <a:pt x="142556" y="767171"/>
                      </a:cubicBezTo>
                      <a:cubicBezTo>
                        <a:pt x="142556" y="731053"/>
                        <a:pt x="126946" y="699719"/>
                        <a:pt x="103678" y="685132"/>
                      </a:cubicBezTo>
                      <a:cubicBezTo>
                        <a:pt x="126946" y="670546"/>
                        <a:pt x="142556" y="639211"/>
                        <a:pt x="142556" y="603092"/>
                      </a:cubicBezTo>
                      <a:cubicBezTo>
                        <a:pt x="142556" y="577272"/>
                        <a:pt x="134578" y="553896"/>
                        <a:pt x="121679" y="536975"/>
                      </a:cubicBezTo>
                      <a:lnTo>
                        <a:pt x="76410" y="512377"/>
                      </a:lnTo>
                      <a:lnTo>
                        <a:pt x="121679" y="487778"/>
                      </a:lnTo>
                      <a:cubicBezTo>
                        <a:pt x="134578" y="470857"/>
                        <a:pt x="142556" y="447481"/>
                        <a:pt x="142556" y="421661"/>
                      </a:cubicBezTo>
                      <a:cubicBezTo>
                        <a:pt x="142556" y="385544"/>
                        <a:pt x="126946" y="354209"/>
                        <a:pt x="103679" y="339623"/>
                      </a:cubicBezTo>
                      <a:cubicBezTo>
                        <a:pt x="126946" y="325035"/>
                        <a:pt x="142556" y="293701"/>
                        <a:pt x="142556" y="257583"/>
                      </a:cubicBezTo>
                      <a:cubicBezTo>
                        <a:pt x="142556" y="221465"/>
                        <a:pt x="126946" y="190131"/>
                        <a:pt x="103678" y="175544"/>
                      </a:cubicBezTo>
                      <a:cubicBezTo>
                        <a:pt x="126946" y="160958"/>
                        <a:pt x="142556" y="129622"/>
                        <a:pt x="142556" y="93504"/>
                      </a:cubicBezTo>
                      <a:cubicBezTo>
                        <a:pt x="142556" y="41863"/>
                        <a:pt x="110643" y="0"/>
                        <a:pt x="71278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48" name="フリーフォーム: 図形 747">
                  <a:extLst>
                    <a:ext uri="{FF2B5EF4-FFF2-40B4-BE49-F238E27FC236}">
                      <a16:creationId xmlns:a16="http://schemas.microsoft.com/office/drawing/2014/main" id="{9D6C0381-61DF-44D0-9808-FF9736982BA2}"/>
                    </a:ext>
                  </a:extLst>
                </p:cNvPr>
                <p:cNvSpPr/>
                <p:nvPr/>
              </p:nvSpPr>
              <p:spPr>
                <a:xfrm flipH="1">
                  <a:off x="5123221" y="2998471"/>
                  <a:ext cx="268036" cy="177818"/>
                </a:xfrm>
                <a:custGeom>
                  <a:avLst/>
                  <a:gdLst>
                    <a:gd name="connsiteX0" fmla="*/ 839768 w 901231"/>
                    <a:gd name="connsiteY0" fmla="*/ 0 h 366713"/>
                    <a:gd name="connsiteX1" fmla="*/ 827380 w 901231"/>
                    <a:gd name="connsiteY1" fmla="*/ 3721 h 366713"/>
                    <a:gd name="connsiteX2" fmla="*/ 825512 w 901231"/>
                    <a:gd name="connsiteY2" fmla="*/ 5449 h 366713"/>
                    <a:gd name="connsiteX3" fmla="*/ 450616 w 901231"/>
                    <a:gd name="connsiteY3" fmla="*/ 141947 h 366713"/>
                    <a:gd name="connsiteX4" fmla="*/ 75720 w 901231"/>
                    <a:gd name="connsiteY4" fmla="*/ 5449 h 366713"/>
                    <a:gd name="connsiteX5" fmla="*/ 73851 w 901231"/>
                    <a:gd name="connsiteY5" fmla="*/ 3721 h 366713"/>
                    <a:gd name="connsiteX6" fmla="*/ 61464 w 901231"/>
                    <a:gd name="connsiteY6" fmla="*/ 0 h 366713"/>
                    <a:gd name="connsiteX7" fmla="*/ 0 w 901231"/>
                    <a:gd name="connsiteY7" fmla="*/ 183147 h 366713"/>
                    <a:gd name="connsiteX8" fmla="*/ 61464 w 901231"/>
                    <a:gd name="connsiteY8" fmla="*/ 366294 h 366713"/>
                    <a:gd name="connsiteX9" fmla="*/ 66779 w 901231"/>
                    <a:gd name="connsiteY9" fmla="*/ 364697 h 366713"/>
                    <a:gd name="connsiteX10" fmla="*/ 66779 w 901231"/>
                    <a:gd name="connsiteY10" fmla="*/ 366713 h 366713"/>
                    <a:gd name="connsiteX11" fmla="*/ 450616 w 901231"/>
                    <a:gd name="connsiteY11" fmla="*/ 226961 h 366713"/>
                    <a:gd name="connsiteX12" fmla="*/ 834452 w 901231"/>
                    <a:gd name="connsiteY12" fmla="*/ 366713 h 366713"/>
                    <a:gd name="connsiteX13" fmla="*/ 834452 w 901231"/>
                    <a:gd name="connsiteY13" fmla="*/ 364697 h 366713"/>
                    <a:gd name="connsiteX14" fmla="*/ 839768 w 901231"/>
                    <a:gd name="connsiteY14" fmla="*/ 366294 h 366713"/>
                    <a:gd name="connsiteX15" fmla="*/ 901231 w 901231"/>
                    <a:gd name="connsiteY15" fmla="*/ 183147 h 366713"/>
                    <a:gd name="connsiteX16" fmla="*/ 839768 w 901231"/>
                    <a:gd name="connsiteY16" fmla="*/ 0 h 366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901231" h="366713">
                      <a:moveTo>
                        <a:pt x="839768" y="0"/>
                      </a:moveTo>
                      <a:cubicBezTo>
                        <a:pt x="835524" y="0"/>
                        <a:pt x="831382" y="1281"/>
                        <a:pt x="827380" y="3721"/>
                      </a:cubicBezTo>
                      <a:lnTo>
                        <a:pt x="825512" y="5449"/>
                      </a:lnTo>
                      <a:lnTo>
                        <a:pt x="450616" y="141947"/>
                      </a:lnTo>
                      <a:lnTo>
                        <a:pt x="75720" y="5449"/>
                      </a:lnTo>
                      <a:lnTo>
                        <a:pt x="73851" y="3721"/>
                      </a:lnTo>
                      <a:cubicBezTo>
                        <a:pt x="69850" y="1281"/>
                        <a:pt x="65707" y="0"/>
                        <a:pt x="61464" y="0"/>
                      </a:cubicBezTo>
                      <a:cubicBezTo>
                        <a:pt x="27518" y="0"/>
                        <a:pt x="0" y="81998"/>
                        <a:pt x="0" y="183147"/>
                      </a:cubicBezTo>
                      <a:cubicBezTo>
                        <a:pt x="0" y="284296"/>
                        <a:pt x="27518" y="366294"/>
                        <a:pt x="61464" y="366294"/>
                      </a:cubicBezTo>
                      <a:lnTo>
                        <a:pt x="66779" y="364697"/>
                      </a:lnTo>
                      <a:lnTo>
                        <a:pt x="66779" y="366713"/>
                      </a:lnTo>
                      <a:lnTo>
                        <a:pt x="450616" y="226961"/>
                      </a:lnTo>
                      <a:lnTo>
                        <a:pt x="834452" y="366713"/>
                      </a:lnTo>
                      <a:lnTo>
                        <a:pt x="834452" y="364697"/>
                      </a:lnTo>
                      <a:lnTo>
                        <a:pt x="839768" y="366294"/>
                      </a:lnTo>
                      <a:cubicBezTo>
                        <a:pt x="873713" y="366294"/>
                        <a:pt x="901231" y="284296"/>
                        <a:pt x="901231" y="183147"/>
                      </a:cubicBezTo>
                      <a:cubicBezTo>
                        <a:pt x="901231" y="81998"/>
                        <a:pt x="873713" y="0"/>
                        <a:pt x="839768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49" name="楕円 748">
                  <a:extLst>
                    <a:ext uri="{FF2B5EF4-FFF2-40B4-BE49-F238E27FC236}">
                      <a16:creationId xmlns:a16="http://schemas.microsoft.com/office/drawing/2014/main" id="{65C7188F-5EAF-47F8-AF4A-E89BFA345D1C}"/>
                    </a:ext>
                  </a:extLst>
                </p:cNvPr>
                <p:cNvSpPr/>
                <p:nvPr/>
              </p:nvSpPr>
              <p:spPr>
                <a:xfrm>
                  <a:off x="5222287" y="3036570"/>
                  <a:ext cx="74794" cy="110566"/>
                </a:xfrm>
                <a:prstGeom prst="ellipse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755" name="フリーフォーム: 図形 754">
                <a:extLst>
                  <a:ext uri="{FF2B5EF4-FFF2-40B4-BE49-F238E27FC236}">
                    <a16:creationId xmlns:a16="http://schemas.microsoft.com/office/drawing/2014/main" id="{17FFA4BE-4ED2-4138-B4B6-1E6DB19C0A67}"/>
                  </a:ext>
                </a:extLst>
              </p:cNvPr>
              <p:cNvSpPr/>
              <p:nvPr/>
            </p:nvSpPr>
            <p:spPr>
              <a:xfrm>
                <a:off x="739310" y="4291874"/>
                <a:ext cx="865901" cy="902040"/>
              </a:xfrm>
              <a:custGeom>
                <a:avLst/>
                <a:gdLst>
                  <a:gd name="connsiteX0" fmla="*/ 406548 w 843420"/>
                  <a:gd name="connsiteY0" fmla="*/ 0 h 935230"/>
                  <a:gd name="connsiteX1" fmla="*/ 843420 w 843420"/>
                  <a:gd name="connsiteY1" fmla="*/ 471268 h 935230"/>
                  <a:gd name="connsiteX2" fmla="*/ 494593 w 843420"/>
                  <a:gd name="connsiteY2" fmla="*/ 932962 h 935230"/>
                  <a:gd name="connsiteX3" fmla="*/ 473737 w 843420"/>
                  <a:gd name="connsiteY3" fmla="*/ 935230 h 935230"/>
                  <a:gd name="connsiteX4" fmla="*/ 493155 w 843420"/>
                  <a:gd name="connsiteY4" fmla="*/ 898340 h 935230"/>
                  <a:gd name="connsiteX5" fmla="*/ 546566 w 843420"/>
                  <a:gd name="connsiteY5" fmla="*/ 624269 h 935230"/>
                  <a:gd name="connsiteX6" fmla="*/ 233828 w 843420"/>
                  <a:gd name="connsiteY6" fmla="*/ 134077 h 935230"/>
                  <a:gd name="connsiteX7" fmla="*/ 12689 w 843420"/>
                  <a:gd name="connsiteY7" fmla="*/ 277651 h 935230"/>
                  <a:gd name="connsiteX8" fmla="*/ 0 w 843420"/>
                  <a:gd name="connsiteY8" fmla="*/ 301757 h 935230"/>
                  <a:gd name="connsiteX9" fmla="*/ 4008 w 843420"/>
                  <a:gd name="connsiteY9" fmla="*/ 287830 h 935230"/>
                  <a:gd name="connsiteX10" fmla="*/ 406548 w 843420"/>
                  <a:gd name="connsiteY10" fmla="*/ 0 h 935230"/>
                  <a:gd name="connsiteX0" fmla="*/ 406548 w 843420"/>
                  <a:gd name="connsiteY0" fmla="*/ 0 h 935230"/>
                  <a:gd name="connsiteX1" fmla="*/ 843420 w 843420"/>
                  <a:gd name="connsiteY1" fmla="*/ 471268 h 935230"/>
                  <a:gd name="connsiteX2" fmla="*/ 494593 w 843420"/>
                  <a:gd name="connsiteY2" fmla="*/ 932962 h 935230"/>
                  <a:gd name="connsiteX3" fmla="*/ 473737 w 843420"/>
                  <a:gd name="connsiteY3" fmla="*/ 935230 h 935230"/>
                  <a:gd name="connsiteX4" fmla="*/ 493155 w 843420"/>
                  <a:gd name="connsiteY4" fmla="*/ 898340 h 935230"/>
                  <a:gd name="connsiteX5" fmla="*/ 546566 w 843420"/>
                  <a:gd name="connsiteY5" fmla="*/ 624269 h 935230"/>
                  <a:gd name="connsiteX6" fmla="*/ 243353 w 843420"/>
                  <a:gd name="connsiteY6" fmla="*/ 197577 h 935230"/>
                  <a:gd name="connsiteX7" fmla="*/ 12689 w 843420"/>
                  <a:gd name="connsiteY7" fmla="*/ 277651 h 935230"/>
                  <a:gd name="connsiteX8" fmla="*/ 0 w 843420"/>
                  <a:gd name="connsiteY8" fmla="*/ 301757 h 935230"/>
                  <a:gd name="connsiteX9" fmla="*/ 4008 w 843420"/>
                  <a:gd name="connsiteY9" fmla="*/ 287830 h 935230"/>
                  <a:gd name="connsiteX10" fmla="*/ 406548 w 843420"/>
                  <a:gd name="connsiteY10" fmla="*/ 0 h 935230"/>
                  <a:gd name="connsiteX0" fmla="*/ 406548 w 843420"/>
                  <a:gd name="connsiteY0" fmla="*/ 0 h 935230"/>
                  <a:gd name="connsiteX1" fmla="*/ 843420 w 843420"/>
                  <a:gd name="connsiteY1" fmla="*/ 471268 h 935230"/>
                  <a:gd name="connsiteX2" fmla="*/ 494593 w 843420"/>
                  <a:gd name="connsiteY2" fmla="*/ 932962 h 935230"/>
                  <a:gd name="connsiteX3" fmla="*/ 473737 w 843420"/>
                  <a:gd name="connsiteY3" fmla="*/ 935230 h 935230"/>
                  <a:gd name="connsiteX4" fmla="*/ 493155 w 843420"/>
                  <a:gd name="connsiteY4" fmla="*/ 898340 h 935230"/>
                  <a:gd name="connsiteX5" fmla="*/ 505291 w 843420"/>
                  <a:gd name="connsiteY5" fmla="*/ 570294 h 935230"/>
                  <a:gd name="connsiteX6" fmla="*/ 243353 w 843420"/>
                  <a:gd name="connsiteY6" fmla="*/ 197577 h 935230"/>
                  <a:gd name="connsiteX7" fmla="*/ 12689 w 843420"/>
                  <a:gd name="connsiteY7" fmla="*/ 277651 h 935230"/>
                  <a:gd name="connsiteX8" fmla="*/ 0 w 843420"/>
                  <a:gd name="connsiteY8" fmla="*/ 301757 h 935230"/>
                  <a:gd name="connsiteX9" fmla="*/ 4008 w 843420"/>
                  <a:gd name="connsiteY9" fmla="*/ 287830 h 935230"/>
                  <a:gd name="connsiteX10" fmla="*/ 406548 w 843420"/>
                  <a:gd name="connsiteY10" fmla="*/ 0 h 935230"/>
                  <a:gd name="connsiteX0" fmla="*/ 406548 w 843420"/>
                  <a:gd name="connsiteY0" fmla="*/ 0 h 935230"/>
                  <a:gd name="connsiteX1" fmla="*/ 843420 w 843420"/>
                  <a:gd name="connsiteY1" fmla="*/ 471268 h 935230"/>
                  <a:gd name="connsiteX2" fmla="*/ 494593 w 843420"/>
                  <a:gd name="connsiteY2" fmla="*/ 932962 h 935230"/>
                  <a:gd name="connsiteX3" fmla="*/ 473737 w 843420"/>
                  <a:gd name="connsiteY3" fmla="*/ 935230 h 935230"/>
                  <a:gd name="connsiteX4" fmla="*/ 493155 w 843420"/>
                  <a:gd name="connsiteY4" fmla="*/ 898340 h 935230"/>
                  <a:gd name="connsiteX5" fmla="*/ 505291 w 843420"/>
                  <a:gd name="connsiteY5" fmla="*/ 570294 h 935230"/>
                  <a:gd name="connsiteX6" fmla="*/ 243353 w 843420"/>
                  <a:gd name="connsiteY6" fmla="*/ 197577 h 935230"/>
                  <a:gd name="connsiteX7" fmla="*/ 12689 w 843420"/>
                  <a:gd name="connsiteY7" fmla="*/ 277651 h 935230"/>
                  <a:gd name="connsiteX8" fmla="*/ 0 w 843420"/>
                  <a:gd name="connsiteY8" fmla="*/ 301757 h 935230"/>
                  <a:gd name="connsiteX9" fmla="*/ 4008 w 843420"/>
                  <a:gd name="connsiteY9" fmla="*/ 287830 h 935230"/>
                  <a:gd name="connsiteX10" fmla="*/ 406548 w 843420"/>
                  <a:gd name="connsiteY10" fmla="*/ 0 h 935230"/>
                  <a:gd name="connsiteX0" fmla="*/ 406548 w 843420"/>
                  <a:gd name="connsiteY0" fmla="*/ 0 h 935230"/>
                  <a:gd name="connsiteX1" fmla="*/ 843420 w 843420"/>
                  <a:gd name="connsiteY1" fmla="*/ 471268 h 935230"/>
                  <a:gd name="connsiteX2" fmla="*/ 494593 w 843420"/>
                  <a:gd name="connsiteY2" fmla="*/ 932962 h 935230"/>
                  <a:gd name="connsiteX3" fmla="*/ 473737 w 843420"/>
                  <a:gd name="connsiteY3" fmla="*/ 935230 h 935230"/>
                  <a:gd name="connsiteX4" fmla="*/ 493155 w 843420"/>
                  <a:gd name="connsiteY4" fmla="*/ 898340 h 935230"/>
                  <a:gd name="connsiteX5" fmla="*/ 505291 w 843420"/>
                  <a:gd name="connsiteY5" fmla="*/ 570294 h 935230"/>
                  <a:gd name="connsiteX6" fmla="*/ 243353 w 843420"/>
                  <a:gd name="connsiteY6" fmla="*/ 197577 h 935230"/>
                  <a:gd name="connsiteX7" fmla="*/ 12689 w 843420"/>
                  <a:gd name="connsiteY7" fmla="*/ 277651 h 935230"/>
                  <a:gd name="connsiteX8" fmla="*/ 0 w 843420"/>
                  <a:gd name="connsiteY8" fmla="*/ 301757 h 935230"/>
                  <a:gd name="connsiteX9" fmla="*/ 4008 w 843420"/>
                  <a:gd name="connsiteY9" fmla="*/ 287830 h 935230"/>
                  <a:gd name="connsiteX10" fmla="*/ 406548 w 843420"/>
                  <a:gd name="connsiteY10" fmla="*/ 0 h 935230"/>
                  <a:gd name="connsiteX0" fmla="*/ 406548 w 843420"/>
                  <a:gd name="connsiteY0" fmla="*/ 0 h 932962"/>
                  <a:gd name="connsiteX1" fmla="*/ 843420 w 843420"/>
                  <a:gd name="connsiteY1" fmla="*/ 471268 h 932962"/>
                  <a:gd name="connsiteX2" fmla="*/ 494593 w 843420"/>
                  <a:gd name="connsiteY2" fmla="*/ 932962 h 932962"/>
                  <a:gd name="connsiteX3" fmla="*/ 493155 w 843420"/>
                  <a:gd name="connsiteY3" fmla="*/ 898340 h 932962"/>
                  <a:gd name="connsiteX4" fmla="*/ 505291 w 843420"/>
                  <a:gd name="connsiteY4" fmla="*/ 570294 h 932962"/>
                  <a:gd name="connsiteX5" fmla="*/ 243353 w 843420"/>
                  <a:gd name="connsiteY5" fmla="*/ 197577 h 932962"/>
                  <a:gd name="connsiteX6" fmla="*/ 12689 w 843420"/>
                  <a:gd name="connsiteY6" fmla="*/ 277651 h 932962"/>
                  <a:gd name="connsiteX7" fmla="*/ 0 w 843420"/>
                  <a:gd name="connsiteY7" fmla="*/ 301757 h 932962"/>
                  <a:gd name="connsiteX8" fmla="*/ 4008 w 843420"/>
                  <a:gd name="connsiteY8" fmla="*/ 287830 h 932962"/>
                  <a:gd name="connsiteX9" fmla="*/ 406548 w 843420"/>
                  <a:gd name="connsiteY9" fmla="*/ 0 h 932962"/>
                  <a:gd name="connsiteX0" fmla="*/ 406548 w 844981"/>
                  <a:gd name="connsiteY0" fmla="*/ 0 h 948837"/>
                  <a:gd name="connsiteX1" fmla="*/ 843420 w 844981"/>
                  <a:gd name="connsiteY1" fmla="*/ 471268 h 948837"/>
                  <a:gd name="connsiteX2" fmla="*/ 516818 w 844981"/>
                  <a:gd name="connsiteY2" fmla="*/ 948837 h 948837"/>
                  <a:gd name="connsiteX3" fmla="*/ 493155 w 844981"/>
                  <a:gd name="connsiteY3" fmla="*/ 898340 h 948837"/>
                  <a:gd name="connsiteX4" fmla="*/ 505291 w 844981"/>
                  <a:gd name="connsiteY4" fmla="*/ 570294 h 948837"/>
                  <a:gd name="connsiteX5" fmla="*/ 243353 w 844981"/>
                  <a:gd name="connsiteY5" fmla="*/ 197577 h 948837"/>
                  <a:gd name="connsiteX6" fmla="*/ 12689 w 844981"/>
                  <a:gd name="connsiteY6" fmla="*/ 277651 h 948837"/>
                  <a:gd name="connsiteX7" fmla="*/ 0 w 844981"/>
                  <a:gd name="connsiteY7" fmla="*/ 301757 h 948837"/>
                  <a:gd name="connsiteX8" fmla="*/ 4008 w 844981"/>
                  <a:gd name="connsiteY8" fmla="*/ 287830 h 948837"/>
                  <a:gd name="connsiteX9" fmla="*/ 406548 w 844981"/>
                  <a:gd name="connsiteY9" fmla="*/ 0 h 948837"/>
                  <a:gd name="connsiteX0" fmla="*/ 406548 w 843783"/>
                  <a:gd name="connsiteY0" fmla="*/ 0 h 948837"/>
                  <a:gd name="connsiteX1" fmla="*/ 843420 w 843783"/>
                  <a:gd name="connsiteY1" fmla="*/ 471268 h 948837"/>
                  <a:gd name="connsiteX2" fmla="*/ 516818 w 843783"/>
                  <a:gd name="connsiteY2" fmla="*/ 948837 h 948837"/>
                  <a:gd name="connsiteX3" fmla="*/ 493155 w 843783"/>
                  <a:gd name="connsiteY3" fmla="*/ 898340 h 948837"/>
                  <a:gd name="connsiteX4" fmla="*/ 505291 w 843783"/>
                  <a:gd name="connsiteY4" fmla="*/ 570294 h 948837"/>
                  <a:gd name="connsiteX5" fmla="*/ 243353 w 843783"/>
                  <a:gd name="connsiteY5" fmla="*/ 197577 h 948837"/>
                  <a:gd name="connsiteX6" fmla="*/ 12689 w 843783"/>
                  <a:gd name="connsiteY6" fmla="*/ 277651 h 948837"/>
                  <a:gd name="connsiteX7" fmla="*/ 0 w 843783"/>
                  <a:gd name="connsiteY7" fmla="*/ 301757 h 948837"/>
                  <a:gd name="connsiteX8" fmla="*/ 4008 w 843783"/>
                  <a:gd name="connsiteY8" fmla="*/ 287830 h 948837"/>
                  <a:gd name="connsiteX9" fmla="*/ 406548 w 843783"/>
                  <a:gd name="connsiteY9" fmla="*/ 0 h 948837"/>
                  <a:gd name="connsiteX0" fmla="*/ 406548 w 843783"/>
                  <a:gd name="connsiteY0" fmla="*/ 0 h 948837"/>
                  <a:gd name="connsiteX1" fmla="*/ 843420 w 843783"/>
                  <a:gd name="connsiteY1" fmla="*/ 471268 h 948837"/>
                  <a:gd name="connsiteX2" fmla="*/ 516818 w 843783"/>
                  <a:gd name="connsiteY2" fmla="*/ 948837 h 948837"/>
                  <a:gd name="connsiteX3" fmla="*/ 493155 w 843783"/>
                  <a:gd name="connsiteY3" fmla="*/ 898340 h 948837"/>
                  <a:gd name="connsiteX4" fmla="*/ 505291 w 843783"/>
                  <a:gd name="connsiteY4" fmla="*/ 570294 h 948837"/>
                  <a:gd name="connsiteX5" fmla="*/ 243353 w 843783"/>
                  <a:gd name="connsiteY5" fmla="*/ 197577 h 948837"/>
                  <a:gd name="connsiteX6" fmla="*/ 12689 w 843783"/>
                  <a:gd name="connsiteY6" fmla="*/ 277651 h 948837"/>
                  <a:gd name="connsiteX7" fmla="*/ 0 w 843783"/>
                  <a:gd name="connsiteY7" fmla="*/ 301757 h 948837"/>
                  <a:gd name="connsiteX8" fmla="*/ 4008 w 843783"/>
                  <a:gd name="connsiteY8" fmla="*/ 287830 h 948837"/>
                  <a:gd name="connsiteX9" fmla="*/ 406548 w 843783"/>
                  <a:gd name="connsiteY9" fmla="*/ 0 h 948837"/>
                  <a:gd name="connsiteX0" fmla="*/ 406548 w 847163"/>
                  <a:gd name="connsiteY0" fmla="*/ 0 h 926612"/>
                  <a:gd name="connsiteX1" fmla="*/ 843420 w 847163"/>
                  <a:gd name="connsiteY1" fmla="*/ 471268 h 926612"/>
                  <a:gd name="connsiteX2" fmla="*/ 561268 w 847163"/>
                  <a:gd name="connsiteY2" fmla="*/ 926612 h 926612"/>
                  <a:gd name="connsiteX3" fmla="*/ 493155 w 847163"/>
                  <a:gd name="connsiteY3" fmla="*/ 898340 h 926612"/>
                  <a:gd name="connsiteX4" fmla="*/ 505291 w 847163"/>
                  <a:gd name="connsiteY4" fmla="*/ 570294 h 926612"/>
                  <a:gd name="connsiteX5" fmla="*/ 243353 w 847163"/>
                  <a:gd name="connsiteY5" fmla="*/ 197577 h 926612"/>
                  <a:gd name="connsiteX6" fmla="*/ 12689 w 847163"/>
                  <a:gd name="connsiteY6" fmla="*/ 277651 h 926612"/>
                  <a:gd name="connsiteX7" fmla="*/ 0 w 847163"/>
                  <a:gd name="connsiteY7" fmla="*/ 301757 h 926612"/>
                  <a:gd name="connsiteX8" fmla="*/ 4008 w 847163"/>
                  <a:gd name="connsiteY8" fmla="*/ 287830 h 926612"/>
                  <a:gd name="connsiteX9" fmla="*/ 406548 w 847163"/>
                  <a:gd name="connsiteY9" fmla="*/ 0 h 926612"/>
                  <a:gd name="connsiteX0" fmla="*/ 406548 w 851594"/>
                  <a:gd name="connsiteY0" fmla="*/ 0 h 902040"/>
                  <a:gd name="connsiteX1" fmla="*/ 843420 w 851594"/>
                  <a:gd name="connsiteY1" fmla="*/ 471268 h 902040"/>
                  <a:gd name="connsiteX2" fmla="*/ 608893 w 851594"/>
                  <a:gd name="connsiteY2" fmla="*/ 901212 h 902040"/>
                  <a:gd name="connsiteX3" fmla="*/ 493155 w 851594"/>
                  <a:gd name="connsiteY3" fmla="*/ 898340 h 902040"/>
                  <a:gd name="connsiteX4" fmla="*/ 505291 w 851594"/>
                  <a:gd name="connsiteY4" fmla="*/ 570294 h 902040"/>
                  <a:gd name="connsiteX5" fmla="*/ 243353 w 851594"/>
                  <a:gd name="connsiteY5" fmla="*/ 197577 h 902040"/>
                  <a:gd name="connsiteX6" fmla="*/ 12689 w 851594"/>
                  <a:gd name="connsiteY6" fmla="*/ 277651 h 902040"/>
                  <a:gd name="connsiteX7" fmla="*/ 0 w 851594"/>
                  <a:gd name="connsiteY7" fmla="*/ 301757 h 902040"/>
                  <a:gd name="connsiteX8" fmla="*/ 4008 w 851594"/>
                  <a:gd name="connsiteY8" fmla="*/ 287830 h 902040"/>
                  <a:gd name="connsiteX9" fmla="*/ 406548 w 851594"/>
                  <a:gd name="connsiteY9" fmla="*/ 0 h 902040"/>
                  <a:gd name="connsiteX0" fmla="*/ 406548 w 843490"/>
                  <a:gd name="connsiteY0" fmla="*/ 0 h 902040"/>
                  <a:gd name="connsiteX1" fmla="*/ 843420 w 843490"/>
                  <a:gd name="connsiteY1" fmla="*/ 471268 h 902040"/>
                  <a:gd name="connsiteX2" fmla="*/ 608893 w 843490"/>
                  <a:gd name="connsiteY2" fmla="*/ 901212 h 902040"/>
                  <a:gd name="connsiteX3" fmla="*/ 493155 w 843490"/>
                  <a:gd name="connsiteY3" fmla="*/ 898340 h 902040"/>
                  <a:gd name="connsiteX4" fmla="*/ 505291 w 843490"/>
                  <a:gd name="connsiteY4" fmla="*/ 570294 h 902040"/>
                  <a:gd name="connsiteX5" fmla="*/ 243353 w 843490"/>
                  <a:gd name="connsiteY5" fmla="*/ 197577 h 902040"/>
                  <a:gd name="connsiteX6" fmla="*/ 12689 w 843490"/>
                  <a:gd name="connsiteY6" fmla="*/ 277651 h 902040"/>
                  <a:gd name="connsiteX7" fmla="*/ 0 w 843490"/>
                  <a:gd name="connsiteY7" fmla="*/ 301757 h 902040"/>
                  <a:gd name="connsiteX8" fmla="*/ 4008 w 843490"/>
                  <a:gd name="connsiteY8" fmla="*/ 287830 h 902040"/>
                  <a:gd name="connsiteX9" fmla="*/ 406548 w 843490"/>
                  <a:gd name="connsiteY9" fmla="*/ 0 h 902040"/>
                  <a:gd name="connsiteX0" fmla="*/ 406548 w 843490"/>
                  <a:gd name="connsiteY0" fmla="*/ 0 h 902040"/>
                  <a:gd name="connsiteX1" fmla="*/ 843420 w 843490"/>
                  <a:gd name="connsiteY1" fmla="*/ 449043 h 902040"/>
                  <a:gd name="connsiteX2" fmla="*/ 608893 w 843490"/>
                  <a:gd name="connsiteY2" fmla="*/ 901212 h 902040"/>
                  <a:gd name="connsiteX3" fmla="*/ 493155 w 843490"/>
                  <a:gd name="connsiteY3" fmla="*/ 898340 h 902040"/>
                  <a:gd name="connsiteX4" fmla="*/ 505291 w 843490"/>
                  <a:gd name="connsiteY4" fmla="*/ 570294 h 902040"/>
                  <a:gd name="connsiteX5" fmla="*/ 243353 w 843490"/>
                  <a:gd name="connsiteY5" fmla="*/ 197577 h 902040"/>
                  <a:gd name="connsiteX6" fmla="*/ 12689 w 843490"/>
                  <a:gd name="connsiteY6" fmla="*/ 277651 h 902040"/>
                  <a:gd name="connsiteX7" fmla="*/ 0 w 843490"/>
                  <a:gd name="connsiteY7" fmla="*/ 301757 h 902040"/>
                  <a:gd name="connsiteX8" fmla="*/ 4008 w 843490"/>
                  <a:gd name="connsiteY8" fmla="*/ 287830 h 902040"/>
                  <a:gd name="connsiteX9" fmla="*/ 406548 w 843490"/>
                  <a:gd name="connsiteY9" fmla="*/ 0 h 902040"/>
                  <a:gd name="connsiteX0" fmla="*/ 406548 w 843836"/>
                  <a:gd name="connsiteY0" fmla="*/ 0 h 902040"/>
                  <a:gd name="connsiteX1" fmla="*/ 843420 w 843836"/>
                  <a:gd name="connsiteY1" fmla="*/ 449043 h 902040"/>
                  <a:gd name="connsiteX2" fmla="*/ 608893 w 843836"/>
                  <a:gd name="connsiteY2" fmla="*/ 901212 h 902040"/>
                  <a:gd name="connsiteX3" fmla="*/ 493155 w 843836"/>
                  <a:gd name="connsiteY3" fmla="*/ 898340 h 902040"/>
                  <a:gd name="connsiteX4" fmla="*/ 505291 w 843836"/>
                  <a:gd name="connsiteY4" fmla="*/ 570294 h 902040"/>
                  <a:gd name="connsiteX5" fmla="*/ 243353 w 843836"/>
                  <a:gd name="connsiteY5" fmla="*/ 197577 h 902040"/>
                  <a:gd name="connsiteX6" fmla="*/ 12689 w 843836"/>
                  <a:gd name="connsiteY6" fmla="*/ 277651 h 902040"/>
                  <a:gd name="connsiteX7" fmla="*/ 0 w 843836"/>
                  <a:gd name="connsiteY7" fmla="*/ 301757 h 902040"/>
                  <a:gd name="connsiteX8" fmla="*/ 4008 w 843836"/>
                  <a:gd name="connsiteY8" fmla="*/ 287830 h 902040"/>
                  <a:gd name="connsiteX9" fmla="*/ 406548 w 843836"/>
                  <a:gd name="connsiteY9" fmla="*/ 0 h 902040"/>
                  <a:gd name="connsiteX0" fmla="*/ 406548 w 843540"/>
                  <a:gd name="connsiteY0" fmla="*/ 0 h 902040"/>
                  <a:gd name="connsiteX1" fmla="*/ 843420 w 843540"/>
                  <a:gd name="connsiteY1" fmla="*/ 449043 h 902040"/>
                  <a:gd name="connsiteX2" fmla="*/ 608893 w 843540"/>
                  <a:gd name="connsiteY2" fmla="*/ 901212 h 902040"/>
                  <a:gd name="connsiteX3" fmla="*/ 493155 w 843540"/>
                  <a:gd name="connsiteY3" fmla="*/ 898340 h 902040"/>
                  <a:gd name="connsiteX4" fmla="*/ 505291 w 843540"/>
                  <a:gd name="connsiteY4" fmla="*/ 570294 h 902040"/>
                  <a:gd name="connsiteX5" fmla="*/ 243353 w 843540"/>
                  <a:gd name="connsiteY5" fmla="*/ 197577 h 902040"/>
                  <a:gd name="connsiteX6" fmla="*/ 12689 w 843540"/>
                  <a:gd name="connsiteY6" fmla="*/ 277651 h 902040"/>
                  <a:gd name="connsiteX7" fmla="*/ 0 w 843540"/>
                  <a:gd name="connsiteY7" fmla="*/ 301757 h 902040"/>
                  <a:gd name="connsiteX8" fmla="*/ 4008 w 843540"/>
                  <a:gd name="connsiteY8" fmla="*/ 287830 h 902040"/>
                  <a:gd name="connsiteX9" fmla="*/ 406548 w 843540"/>
                  <a:gd name="connsiteY9" fmla="*/ 0 h 902040"/>
                  <a:gd name="connsiteX0" fmla="*/ 406548 w 843540"/>
                  <a:gd name="connsiteY0" fmla="*/ 0 h 902040"/>
                  <a:gd name="connsiteX1" fmla="*/ 843420 w 843540"/>
                  <a:gd name="connsiteY1" fmla="*/ 449043 h 902040"/>
                  <a:gd name="connsiteX2" fmla="*/ 608893 w 843540"/>
                  <a:gd name="connsiteY2" fmla="*/ 901212 h 902040"/>
                  <a:gd name="connsiteX3" fmla="*/ 493155 w 843540"/>
                  <a:gd name="connsiteY3" fmla="*/ 898340 h 902040"/>
                  <a:gd name="connsiteX4" fmla="*/ 505291 w 843540"/>
                  <a:gd name="connsiteY4" fmla="*/ 570294 h 902040"/>
                  <a:gd name="connsiteX5" fmla="*/ 243353 w 843540"/>
                  <a:gd name="connsiteY5" fmla="*/ 197577 h 902040"/>
                  <a:gd name="connsiteX6" fmla="*/ 12689 w 843540"/>
                  <a:gd name="connsiteY6" fmla="*/ 277651 h 902040"/>
                  <a:gd name="connsiteX7" fmla="*/ 0 w 843540"/>
                  <a:gd name="connsiteY7" fmla="*/ 301757 h 902040"/>
                  <a:gd name="connsiteX8" fmla="*/ 4008 w 843540"/>
                  <a:gd name="connsiteY8" fmla="*/ 287830 h 902040"/>
                  <a:gd name="connsiteX9" fmla="*/ 406548 w 843540"/>
                  <a:gd name="connsiteY9" fmla="*/ 0 h 902040"/>
                  <a:gd name="connsiteX0" fmla="*/ 406548 w 843540"/>
                  <a:gd name="connsiteY0" fmla="*/ 0 h 902040"/>
                  <a:gd name="connsiteX1" fmla="*/ 843420 w 843540"/>
                  <a:gd name="connsiteY1" fmla="*/ 449043 h 902040"/>
                  <a:gd name="connsiteX2" fmla="*/ 608893 w 843540"/>
                  <a:gd name="connsiteY2" fmla="*/ 901212 h 902040"/>
                  <a:gd name="connsiteX3" fmla="*/ 493155 w 843540"/>
                  <a:gd name="connsiteY3" fmla="*/ 898340 h 902040"/>
                  <a:gd name="connsiteX4" fmla="*/ 505291 w 843540"/>
                  <a:gd name="connsiteY4" fmla="*/ 570294 h 902040"/>
                  <a:gd name="connsiteX5" fmla="*/ 243353 w 843540"/>
                  <a:gd name="connsiteY5" fmla="*/ 197577 h 902040"/>
                  <a:gd name="connsiteX6" fmla="*/ 12689 w 843540"/>
                  <a:gd name="connsiteY6" fmla="*/ 277651 h 902040"/>
                  <a:gd name="connsiteX7" fmla="*/ 0 w 843540"/>
                  <a:gd name="connsiteY7" fmla="*/ 301757 h 902040"/>
                  <a:gd name="connsiteX8" fmla="*/ 4008 w 843540"/>
                  <a:gd name="connsiteY8" fmla="*/ 287830 h 902040"/>
                  <a:gd name="connsiteX9" fmla="*/ 406548 w 843540"/>
                  <a:gd name="connsiteY9" fmla="*/ 0 h 902040"/>
                  <a:gd name="connsiteX0" fmla="*/ 406548 w 843540"/>
                  <a:gd name="connsiteY0" fmla="*/ 0 h 902040"/>
                  <a:gd name="connsiteX1" fmla="*/ 843420 w 843540"/>
                  <a:gd name="connsiteY1" fmla="*/ 449043 h 902040"/>
                  <a:gd name="connsiteX2" fmla="*/ 608893 w 843540"/>
                  <a:gd name="connsiteY2" fmla="*/ 901212 h 902040"/>
                  <a:gd name="connsiteX3" fmla="*/ 493155 w 843540"/>
                  <a:gd name="connsiteY3" fmla="*/ 898340 h 902040"/>
                  <a:gd name="connsiteX4" fmla="*/ 505291 w 843540"/>
                  <a:gd name="connsiteY4" fmla="*/ 570294 h 902040"/>
                  <a:gd name="connsiteX5" fmla="*/ 243353 w 843540"/>
                  <a:gd name="connsiteY5" fmla="*/ 197577 h 902040"/>
                  <a:gd name="connsiteX6" fmla="*/ 12689 w 843540"/>
                  <a:gd name="connsiteY6" fmla="*/ 277651 h 902040"/>
                  <a:gd name="connsiteX7" fmla="*/ 0 w 843540"/>
                  <a:gd name="connsiteY7" fmla="*/ 301757 h 902040"/>
                  <a:gd name="connsiteX8" fmla="*/ 4008 w 843540"/>
                  <a:gd name="connsiteY8" fmla="*/ 287830 h 902040"/>
                  <a:gd name="connsiteX9" fmla="*/ 406548 w 843540"/>
                  <a:gd name="connsiteY9" fmla="*/ 0 h 902040"/>
                  <a:gd name="connsiteX0" fmla="*/ 406548 w 843540"/>
                  <a:gd name="connsiteY0" fmla="*/ 0 h 902040"/>
                  <a:gd name="connsiteX1" fmla="*/ 843420 w 843540"/>
                  <a:gd name="connsiteY1" fmla="*/ 449043 h 902040"/>
                  <a:gd name="connsiteX2" fmla="*/ 608893 w 843540"/>
                  <a:gd name="connsiteY2" fmla="*/ 901212 h 902040"/>
                  <a:gd name="connsiteX3" fmla="*/ 493155 w 843540"/>
                  <a:gd name="connsiteY3" fmla="*/ 898340 h 902040"/>
                  <a:gd name="connsiteX4" fmla="*/ 505291 w 843540"/>
                  <a:gd name="connsiteY4" fmla="*/ 570294 h 902040"/>
                  <a:gd name="connsiteX5" fmla="*/ 243353 w 843540"/>
                  <a:gd name="connsiteY5" fmla="*/ 197577 h 902040"/>
                  <a:gd name="connsiteX6" fmla="*/ 12689 w 843540"/>
                  <a:gd name="connsiteY6" fmla="*/ 277651 h 902040"/>
                  <a:gd name="connsiteX7" fmla="*/ 0 w 843540"/>
                  <a:gd name="connsiteY7" fmla="*/ 301757 h 902040"/>
                  <a:gd name="connsiteX8" fmla="*/ 4008 w 843540"/>
                  <a:gd name="connsiteY8" fmla="*/ 287830 h 902040"/>
                  <a:gd name="connsiteX9" fmla="*/ 406548 w 843540"/>
                  <a:gd name="connsiteY9" fmla="*/ 0 h 902040"/>
                  <a:gd name="connsiteX0" fmla="*/ 406548 w 843540"/>
                  <a:gd name="connsiteY0" fmla="*/ 0 h 902040"/>
                  <a:gd name="connsiteX1" fmla="*/ 843420 w 843540"/>
                  <a:gd name="connsiteY1" fmla="*/ 449043 h 902040"/>
                  <a:gd name="connsiteX2" fmla="*/ 608893 w 843540"/>
                  <a:gd name="connsiteY2" fmla="*/ 901212 h 902040"/>
                  <a:gd name="connsiteX3" fmla="*/ 493155 w 843540"/>
                  <a:gd name="connsiteY3" fmla="*/ 898340 h 902040"/>
                  <a:gd name="connsiteX4" fmla="*/ 505291 w 843540"/>
                  <a:gd name="connsiteY4" fmla="*/ 570294 h 902040"/>
                  <a:gd name="connsiteX5" fmla="*/ 243353 w 843540"/>
                  <a:gd name="connsiteY5" fmla="*/ 197577 h 902040"/>
                  <a:gd name="connsiteX6" fmla="*/ 12689 w 843540"/>
                  <a:gd name="connsiteY6" fmla="*/ 277651 h 902040"/>
                  <a:gd name="connsiteX7" fmla="*/ 0 w 843540"/>
                  <a:gd name="connsiteY7" fmla="*/ 301757 h 902040"/>
                  <a:gd name="connsiteX8" fmla="*/ 4008 w 843540"/>
                  <a:gd name="connsiteY8" fmla="*/ 287830 h 902040"/>
                  <a:gd name="connsiteX9" fmla="*/ 406548 w 843540"/>
                  <a:gd name="connsiteY9" fmla="*/ 0 h 902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43540" h="902040">
                    <a:moveTo>
                      <a:pt x="406548" y="0"/>
                    </a:moveTo>
                    <a:cubicBezTo>
                      <a:pt x="647826" y="0"/>
                      <a:pt x="838271" y="219466"/>
                      <a:pt x="843420" y="449043"/>
                    </a:cubicBezTo>
                    <a:cubicBezTo>
                      <a:pt x="848569" y="678620"/>
                      <a:pt x="687318" y="866793"/>
                      <a:pt x="608893" y="901212"/>
                    </a:cubicBezTo>
                    <a:cubicBezTo>
                      <a:pt x="608414" y="889671"/>
                      <a:pt x="493634" y="909881"/>
                      <a:pt x="493155" y="898340"/>
                    </a:cubicBezTo>
                    <a:cubicBezTo>
                      <a:pt x="526876" y="820105"/>
                      <a:pt x="546925" y="687088"/>
                      <a:pt x="505291" y="570294"/>
                    </a:cubicBezTo>
                    <a:cubicBezTo>
                      <a:pt x="463657" y="453500"/>
                      <a:pt x="338948" y="220951"/>
                      <a:pt x="243353" y="197577"/>
                    </a:cubicBezTo>
                    <a:cubicBezTo>
                      <a:pt x="147758" y="174203"/>
                      <a:pt x="69284" y="188944"/>
                      <a:pt x="12689" y="277651"/>
                    </a:cubicBezTo>
                    <a:lnTo>
                      <a:pt x="0" y="301757"/>
                    </a:lnTo>
                    <a:lnTo>
                      <a:pt x="4008" y="287830"/>
                    </a:lnTo>
                    <a:cubicBezTo>
                      <a:pt x="70328" y="118684"/>
                      <a:pt x="225590" y="0"/>
                      <a:pt x="40654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63" name="円/楕円 27">
                <a:extLst>
                  <a:ext uri="{FF2B5EF4-FFF2-40B4-BE49-F238E27FC236}">
                    <a16:creationId xmlns:a16="http://schemas.microsoft.com/office/drawing/2014/main" id="{3101C88B-8A04-4456-9F2A-48EF8E9F1ED8}"/>
                  </a:ext>
                </a:extLst>
              </p:cNvPr>
              <p:cNvSpPr/>
              <p:nvPr/>
            </p:nvSpPr>
            <p:spPr>
              <a:xfrm>
                <a:off x="734092" y="4615114"/>
                <a:ext cx="205056" cy="36341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69" name="円/楕円 225">
                <a:extLst>
                  <a:ext uri="{FF2B5EF4-FFF2-40B4-BE49-F238E27FC236}">
                    <a16:creationId xmlns:a16="http://schemas.microsoft.com/office/drawing/2014/main" id="{783347BA-8544-466C-89A6-855F186AE175}"/>
                  </a:ext>
                </a:extLst>
              </p:cNvPr>
              <p:cNvSpPr/>
              <p:nvPr/>
            </p:nvSpPr>
            <p:spPr>
              <a:xfrm>
                <a:off x="958873" y="4978033"/>
                <a:ext cx="113112" cy="61378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6BEE90FF-A7A4-4C4F-88F8-309A7927001D}"/>
                </a:ext>
              </a:extLst>
            </p:cNvPr>
            <p:cNvGrpSpPr/>
            <p:nvPr/>
          </p:nvGrpSpPr>
          <p:grpSpPr>
            <a:xfrm>
              <a:off x="1524413" y="4717435"/>
              <a:ext cx="612142" cy="608039"/>
              <a:chOff x="1524413" y="4717435"/>
              <a:chExt cx="612142" cy="608039"/>
            </a:xfrm>
          </p:grpSpPr>
          <p:sp>
            <p:nvSpPr>
              <p:cNvPr id="182" name="円: 塗りつぶしなし 181">
                <a:extLst>
                  <a:ext uri="{FF2B5EF4-FFF2-40B4-BE49-F238E27FC236}">
                    <a16:creationId xmlns:a16="http://schemas.microsoft.com/office/drawing/2014/main" id="{7526CB9D-94D1-45CB-92CD-585BEB3EEA70}"/>
                  </a:ext>
                </a:extLst>
              </p:cNvPr>
              <p:cNvSpPr/>
              <p:nvPr/>
            </p:nvSpPr>
            <p:spPr>
              <a:xfrm rot="18487691">
                <a:off x="1712418" y="4867669"/>
                <a:ext cx="574371" cy="273903"/>
              </a:xfrm>
              <a:prstGeom prst="donut">
                <a:avLst>
                  <a:gd name="adj" fmla="val 5400"/>
                </a:avLst>
              </a:prstGeom>
              <a:solidFill>
                <a:schemeClr val="bg1"/>
              </a:solidFill>
              <a:ln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83" name="グループ化 182">
                <a:extLst>
                  <a:ext uri="{FF2B5EF4-FFF2-40B4-BE49-F238E27FC236}">
                    <a16:creationId xmlns:a16="http://schemas.microsoft.com/office/drawing/2014/main" id="{7CC8351F-4268-4365-BC16-C368F4FB1671}"/>
                  </a:ext>
                </a:extLst>
              </p:cNvPr>
              <p:cNvGrpSpPr/>
              <p:nvPr/>
            </p:nvGrpSpPr>
            <p:grpSpPr>
              <a:xfrm>
                <a:off x="1524413" y="4915422"/>
                <a:ext cx="445028" cy="410052"/>
                <a:chOff x="1413071" y="1923580"/>
                <a:chExt cx="482990" cy="445030"/>
              </a:xfrm>
            </p:grpSpPr>
            <p:sp>
              <p:nvSpPr>
                <p:cNvPr id="184" name="フリーフォーム: 図形 183">
                  <a:extLst>
                    <a:ext uri="{FF2B5EF4-FFF2-40B4-BE49-F238E27FC236}">
                      <a16:creationId xmlns:a16="http://schemas.microsoft.com/office/drawing/2014/main" id="{1A1EF14A-25DE-4E2C-8E9F-70A9FEF04546}"/>
                    </a:ext>
                  </a:extLst>
                </p:cNvPr>
                <p:cNvSpPr/>
                <p:nvPr/>
              </p:nvSpPr>
              <p:spPr>
                <a:xfrm>
                  <a:off x="1413071" y="1923580"/>
                  <a:ext cx="482990" cy="445030"/>
                </a:xfrm>
                <a:custGeom>
                  <a:avLst/>
                  <a:gdLst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73241 w 471545"/>
                    <a:gd name="connsiteY2" fmla="*/ 63569 h 432350"/>
                    <a:gd name="connsiteX3" fmla="*/ 368531 w 471545"/>
                    <a:gd name="connsiteY3" fmla="*/ 69022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73241 w 471545"/>
                    <a:gd name="connsiteY2" fmla="*/ 63569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73241 w 471545"/>
                    <a:gd name="connsiteY2" fmla="*/ 63569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9910 w 471545"/>
                    <a:gd name="connsiteY2" fmla="*/ 20707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9910 w 471545"/>
                    <a:gd name="connsiteY2" fmla="*/ 20707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9910 w 471545"/>
                    <a:gd name="connsiteY2" fmla="*/ 20707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382824 w 471545"/>
                    <a:gd name="connsiteY3" fmla="*/ 264946 h 432350"/>
                    <a:gd name="connsiteX4" fmla="*/ 431247 w 471545"/>
                    <a:gd name="connsiteY4" fmla="*/ 306782 h 432350"/>
                    <a:gd name="connsiteX5" fmla="*/ 471545 w 471545"/>
                    <a:gd name="connsiteY5" fmla="*/ 329502 h 432350"/>
                    <a:gd name="connsiteX6" fmla="*/ 449587 w 471545"/>
                    <a:gd name="connsiteY6" fmla="*/ 347056 h 432350"/>
                    <a:gd name="connsiteX7" fmla="*/ 337931 w 471545"/>
                    <a:gd name="connsiteY7" fmla="*/ 408009 h 432350"/>
                    <a:gd name="connsiteX8" fmla="*/ 68219 w 471545"/>
                    <a:gd name="connsiteY8" fmla="*/ 328783 h 432350"/>
                    <a:gd name="connsiteX9" fmla="*/ 24341 w 471545"/>
                    <a:gd name="connsiteY9" fmla="*/ 248407 h 432350"/>
                    <a:gd name="connsiteX10" fmla="*/ 43141 w 471545"/>
                    <a:gd name="connsiteY10" fmla="*/ 29478 h 432350"/>
                    <a:gd name="connsiteX11" fmla="*/ 78216 w 471545"/>
                    <a:gd name="connsiteY11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382824 w 471545"/>
                    <a:gd name="connsiteY3" fmla="*/ 264946 h 432350"/>
                    <a:gd name="connsiteX4" fmla="*/ 431247 w 471545"/>
                    <a:gd name="connsiteY4" fmla="*/ 306782 h 432350"/>
                    <a:gd name="connsiteX5" fmla="*/ 471545 w 471545"/>
                    <a:gd name="connsiteY5" fmla="*/ 329502 h 432350"/>
                    <a:gd name="connsiteX6" fmla="*/ 449587 w 471545"/>
                    <a:gd name="connsiteY6" fmla="*/ 347056 h 432350"/>
                    <a:gd name="connsiteX7" fmla="*/ 337931 w 471545"/>
                    <a:gd name="connsiteY7" fmla="*/ 408009 h 432350"/>
                    <a:gd name="connsiteX8" fmla="*/ 68219 w 471545"/>
                    <a:gd name="connsiteY8" fmla="*/ 328783 h 432350"/>
                    <a:gd name="connsiteX9" fmla="*/ 24341 w 471545"/>
                    <a:gd name="connsiteY9" fmla="*/ 248407 h 432350"/>
                    <a:gd name="connsiteX10" fmla="*/ 43141 w 471545"/>
                    <a:gd name="connsiteY10" fmla="*/ 29478 h 432350"/>
                    <a:gd name="connsiteX11" fmla="*/ 78216 w 471545"/>
                    <a:gd name="connsiteY11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31247 w 471545"/>
                    <a:gd name="connsiteY3" fmla="*/ 306782 h 432350"/>
                    <a:gd name="connsiteX4" fmla="*/ 471545 w 471545"/>
                    <a:gd name="connsiteY4" fmla="*/ 329502 h 432350"/>
                    <a:gd name="connsiteX5" fmla="*/ 449587 w 471545"/>
                    <a:gd name="connsiteY5" fmla="*/ 347056 h 432350"/>
                    <a:gd name="connsiteX6" fmla="*/ 337931 w 471545"/>
                    <a:gd name="connsiteY6" fmla="*/ 408009 h 432350"/>
                    <a:gd name="connsiteX7" fmla="*/ 68219 w 471545"/>
                    <a:gd name="connsiteY7" fmla="*/ 328783 h 432350"/>
                    <a:gd name="connsiteX8" fmla="*/ 24341 w 471545"/>
                    <a:gd name="connsiteY8" fmla="*/ 248407 h 432350"/>
                    <a:gd name="connsiteX9" fmla="*/ 43141 w 471545"/>
                    <a:gd name="connsiteY9" fmla="*/ 29478 h 432350"/>
                    <a:gd name="connsiteX10" fmla="*/ 78216 w 471545"/>
                    <a:gd name="connsiteY10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31247 w 471545"/>
                    <a:gd name="connsiteY3" fmla="*/ 306782 h 432350"/>
                    <a:gd name="connsiteX4" fmla="*/ 471545 w 471545"/>
                    <a:gd name="connsiteY4" fmla="*/ 329502 h 432350"/>
                    <a:gd name="connsiteX5" fmla="*/ 449587 w 471545"/>
                    <a:gd name="connsiteY5" fmla="*/ 347056 h 432350"/>
                    <a:gd name="connsiteX6" fmla="*/ 337931 w 471545"/>
                    <a:gd name="connsiteY6" fmla="*/ 408009 h 432350"/>
                    <a:gd name="connsiteX7" fmla="*/ 68219 w 471545"/>
                    <a:gd name="connsiteY7" fmla="*/ 328783 h 432350"/>
                    <a:gd name="connsiteX8" fmla="*/ 24341 w 471545"/>
                    <a:gd name="connsiteY8" fmla="*/ 248407 h 432350"/>
                    <a:gd name="connsiteX9" fmla="*/ 43141 w 471545"/>
                    <a:gd name="connsiteY9" fmla="*/ 29478 h 432350"/>
                    <a:gd name="connsiteX10" fmla="*/ 78216 w 471545"/>
                    <a:gd name="connsiteY10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71545 w 471545"/>
                    <a:gd name="connsiteY3" fmla="*/ 329502 h 432350"/>
                    <a:gd name="connsiteX4" fmla="*/ 449587 w 471545"/>
                    <a:gd name="connsiteY4" fmla="*/ 347056 h 432350"/>
                    <a:gd name="connsiteX5" fmla="*/ 337931 w 471545"/>
                    <a:gd name="connsiteY5" fmla="*/ 408009 h 432350"/>
                    <a:gd name="connsiteX6" fmla="*/ 68219 w 471545"/>
                    <a:gd name="connsiteY6" fmla="*/ 328783 h 432350"/>
                    <a:gd name="connsiteX7" fmla="*/ 24341 w 471545"/>
                    <a:gd name="connsiteY7" fmla="*/ 248407 h 432350"/>
                    <a:gd name="connsiteX8" fmla="*/ 43141 w 471545"/>
                    <a:gd name="connsiteY8" fmla="*/ 29478 h 432350"/>
                    <a:gd name="connsiteX9" fmla="*/ 78216 w 471545"/>
                    <a:gd name="connsiteY9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71545 w 471545"/>
                    <a:gd name="connsiteY3" fmla="*/ 329502 h 432350"/>
                    <a:gd name="connsiteX4" fmla="*/ 449587 w 471545"/>
                    <a:gd name="connsiteY4" fmla="*/ 347056 h 432350"/>
                    <a:gd name="connsiteX5" fmla="*/ 337931 w 471545"/>
                    <a:gd name="connsiteY5" fmla="*/ 408009 h 432350"/>
                    <a:gd name="connsiteX6" fmla="*/ 68219 w 471545"/>
                    <a:gd name="connsiteY6" fmla="*/ 328783 h 432350"/>
                    <a:gd name="connsiteX7" fmla="*/ 24341 w 471545"/>
                    <a:gd name="connsiteY7" fmla="*/ 248407 h 432350"/>
                    <a:gd name="connsiteX8" fmla="*/ 43141 w 471545"/>
                    <a:gd name="connsiteY8" fmla="*/ 29478 h 432350"/>
                    <a:gd name="connsiteX9" fmla="*/ 78216 w 471545"/>
                    <a:gd name="connsiteY9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71545 w 471545"/>
                    <a:gd name="connsiteY3" fmla="*/ 329502 h 432350"/>
                    <a:gd name="connsiteX4" fmla="*/ 449587 w 471545"/>
                    <a:gd name="connsiteY4" fmla="*/ 347056 h 432350"/>
                    <a:gd name="connsiteX5" fmla="*/ 337931 w 471545"/>
                    <a:gd name="connsiteY5" fmla="*/ 408009 h 432350"/>
                    <a:gd name="connsiteX6" fmla="*/ 68219 w 471545"/>
                    <a:gd name="connsiteY6" fmla="*/ 328783 h 432350"/>
                    <a:gd name="connsiteX7" fmla="*/ 24341 w 471545"/>
                    <a:gd name="connsiteY7" fmla="*/ 248407 h 432350"/>
                    <a:gd name="connsiteX8" fmla="*/ 43141 w 471545"/>
                    <a:gd name="connsiteY8" fmla="*/ 29478 h 432350"/>
                    <a:gd name="connsiteX9" fmla="*/ 78216 w 471545"/>
                    <a:gd name="connsiteY9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71545 w 471545"/>
                    <a:gd name="connsiteY3" fmla="*/ 329502 h 432350"/>
                    <a:gd name="connsiteX4" fmla="*/ 337931 w 471545"/>
                    <a:gd name="connsiteY4" fmla="*/ 408009 h 432350"/>
                    <a:gd name="connsiteX5" fmla="*/ 68219 w 471545"/>
                    <a:gd name="connsiteY5" fmla="*/ 328783 h 432350"/>
                    <a:gd name="connsiteX6" fmla="*/ 24341 w 471545"/>
                    <a:gd name="connsiteY6" fmla="*/ 248407 h 432350"/>
                    <a:gd name="connsiteX7" fmla="*/ 43141 w 471545"/>
                    <a:gd name="connsiteY7" fmla="*/ 29478 h 432350"/>
                    <a:gd name="connsiteX8" fmla="*/ 78216 w 471545"/>
                    <a:gd name="connsiteY8" fmla="*/ 0 h 432350"/>
                    <a:gd name="connsiteX0" fmla="*/ 78216 w 471545"/>
                    <a:gd name="connsiteY0" fmla="*/ 0 h 426968"/>
                    <a:gd name="connsiteX1" fmla="*/ 92291 w 471545"/>
                    <a:gd name="connsiteY1" fmla="*/ 5974 h 426968"/>
                    <a:gd name="connsiteX2" fmla="*/ 387529 w 471545"/>
                    <a:gd name="connsiteY2" fmla="*/ 1657 h 426968"/>
                    <a:gd name="connsiteX3" fmla="*/ 471545 w 471545"/>
                    <a:gd name="connsiteY3" fmla="*/ 329502 h 426968"/>
                    <a:gd name="connsiteX4" fmla="*/ 371269 w 471545"/>
                    <a:gd name="connsiteY4" fmla="*/ 400866 h 426968"/>
                    <a:gd name="connsiteX5" fmla="*/ 68219 w 471545"/>
                    <a:gd name="connsiteY5" fmla="*/ 328783 h 426968"/>
                    <a:gd name="connsiteX6" fmla="*/ 24341 w 471545"/>
                    <a:gd name="connsiteY6" fmla="*/ 248407 h 426968"/>
                    <a:gd name="connsiteX7" fmla="*/ 43141 w 471545"/>
                    <a:gd name="connsiteY7" fmla="*/ 29478 h 426968"/>
                    <a:gd name="connsiteX8" fmla="*/ 78216 w 471545"/>
                    <a:gd name="connsiteY8" fmla="*/ 0 h 426968"/>
                    <a:gd name="connsiteX0" fmla="*/ 78216 w 471545"/>
                    <a:gd name="connsiteY0" fmla="*/ 0 h 423793"/>
                    <a:gd name="connsiteX1" fmla="*/ 92291 w 471545"/>
                    <a:gd name="connsiteY1" fmla="*/ 5974 h 423793"/>
                    <a:gd name="connsiteX2" fmla="*/ 387529 w 471545"/>
                    <a:gd name="connsiteY2" fmla="*/ 1657 h 423793"/>
                    <a:gd name="connsiteX3" fmla="*/ 471545 w 471545"/>
                    <a:gd name="connsiteY3" fmla="*/ 329502 h 423793"/>
                    <a:gd name="connsiteX4" fmla="*/ 371269 w 471545"/>
                    <a:gd name="connsiteY4" fmla="*/ 400866 h 423793"/>
                    <a:gd name="connsiteX5" fmla="*/ 68219 w 471545"/>
                    <a:gd name="connsiteY5" fmla="*/ 328783 h 423793"/>
                    <a:gd name="connsiteX6" fmla="*/ 24341 w 471545"/>
                    <a:gd name="connsiteY6" fmla="*/ 248407 h 423793"/>
                    <a:gd name="connsiteX7" fmla="*/ 43141 w 471545"/>
                    <a:gd name="connsiteY7" fmla="*/ 29478 h 423793"/>
                    <a:gd name="connsiteX8" fmla="*/ 78216 w 471545"/>
                    <a:gd name="connsiteY8" fmla="*/ 0 h 423793"/>
                    <a:gd name="connsiteX0" fmla="*/ 78216 w 471545"/>
                    <a:gd name="connsiteY0" fmla="*/ 0 h 427365"/>
                    <a:gd name="connsiteX1" fmla="*/ 92291 w 471545"/>
                    <a:gd name="connsiteY1" fmla="*/ 5974 h 427365"/>
                    <a:gd name="connsiteX2" fmla="*/ 387529 w 471545"/>
                    <a:gd name="connsiteY2" fmla="*/ 1657 h 427365"/>
                    <a:gd name="connsiteX3" fmla="*/ 471545 w 471545"/>
                    <a:gd name="connsiteY3" fmla="*/ 329502 h 427365"/>
                    <a:gd name="connsiteX4" fmla="*/ 373651 w 471545"/>
                    <a:gd name="connsiteY4" fmla="*/ 405629 h 427365"/>
                    <a:gd name="connsiteX5" fmla="*/ 68219 w 471545"/>
                    <a:gd name="connsiteY5" fmla="*/ 328783 h 427365"/>
                    <a:gd name="connsiteX6" fmla="*/ 24341 w 471545"/>
                    <a:gd name="connsiteY6" fmla="*/ 248407 h 427365"/>
                    <a:gd name="connsiteX7" fmla="*/ 43141 w 471545"/>
                    <a:gd name="connsiteY7" fmla="*/ 29478 h 427365"/>
                    <a:gd name="connsiteX8" fmla="*/ 78216 w 471545"/>
                    <a:gd name="connsiteY8" fmla="*/ 0 h 427365"/>
                    <a:gd name="connsiteX0" fmla="*/ 78216 w 471545"/>
                    <a:gd name="connsiteY0" fmla="*/ 0 h 427365"/>
                    <a:gd name="connsiteX1" fmla="*/ 92291 w 471545"/>
                    <a:gd name="connsiteY1" fmla="*/ 5974 h 427365"/>
                    <a:gd name="connsiteX2" fmla="*/ 387529 w 471545"/>
                    <a:gd name="connsiteY2" fmla="*/ 1657 h 427365"/>
                    <a:gd name="connsiteX3" fmla="*/ 471545 w 471545"/>
                    <a:gd name="connsiteY3" fmla="*/ 329502 h 427365"/>
                    <a:gd name="connsiteX4" fmla="*/ 373651 w 471545"/>
                    <a:gd name="connsiteY4" fmla="*/ 405629 h 427365"/>
                    <a:gd name="connsiteX5" fmla="*/ 68219 w 471545"/>
                    <a:gd name="connsiteY5" fmla="*/ 328783 h 427365"/>
                    <a:gd name="connsiteX6" fmla="*/ 24341 w 471545"/>
                    <a:gd name="connsiteY6" fmla="*/ 248407 h 427365"/>
                    <a:gd name="connsiteX7" fmla="*/ 43141 w 471545"/>
                    <a:gd name="connsiteY7" fmla="*/ 29478 h 427365"/>
                    <a:gd name="connsiteX8" fmla="*/ 78216 w 471545"/>
                    <a:gd name="connsiteY8" fmla="*/ 0 h 427365"/>
                    <a:gd name="connsiteX0" fmla="*/ 78216 w 471545"/>
                    <a:gd name="connsiteY0" fmla="*/ 0 h 425939"/>
                    <a:gd name="connsiteX1" fmla="*/ 92291 w 471545"/>
                    <a:gd name="connsiteY1" fmla="*/ 5974 h 425939"/>
                    <a:gd name="connsiteX2" fmla="*/ 387529 w 471545"/>
                    <a:gd name="connsiteY2" fmla="*/ 1657 h 425939"/>
                    <a:gd name="connsiteX3" fmla="*/ 471545 w 471545"/>
                    <a:gd name="connsiteY3" fmla="*/ 329502 h 425939"/>
                    <a:gd name="connsiteX4" fmla="*/ 373651 w 471545"/>
                    <a:gd name="connsiteY4" fmla="*/ 405629 h 425939"/>
                    <a:gd name="connsiteX5" fmla="*/ 68219 w 471545"/>
                    <a:gd name="connsiteY5" fmla="*/ 328783 h 425939"/>
                    <a:gd name="connsiteX6" fmla="*/ 24341 w 471545"/>
                    <a:gd name="connsiteY6" fmla="*/ 248407 h 425939"/>
                    <a:gd name="connsiteX7" fmla="*/ 43141 w 471545"/>
                    <a:gd name="connsiteY7" fmla="*/ 29478 h 425939"/>
                    <a:gd name="connsiteX8" fmla="*/ 78216 w 471545"/>
                    <a:gd name="connsiteY8" fmla="*/ 0 h 425939"/>
                    <a:gd name="connsiteX0" fmla="*/ 78216 w 471545"/>
                    <a:gd name="connsiteY0" fmla="*/ 0 h 425939"/>
                    <a:gd name="connsiteX1" fmla="*/ 92291 w 471545"/>
                    <a:gd name="connsiteY1" fmla="*/ 5974 h 425939"/>
                    <a:gd name="connsiteX2" fmla="*/ 387529 w 471545"/>
                    <a:gd name="connsiteY2" fmla="*/ 1657 h 425939"/>
                    <a:gd name="connsiteX3" fmla="*/ 471545 w 471545"/>
                    <a:gd name="connsiteY3" fmla="*/ 329502 h 425939"/>
                    <a:gd name="connsiteX4" fmla="*/ 373651 w 471545"/>
                    <a:gd name="connsiteY4" fmla="*/ 405629 h 425939"/>
                    <a:gd name="connsiteX5" fmla="*/ 68219 w 471545"/>
                    <a:gd name="connsiteY5" fmla="*/ 328783 h 425939"/>
                    <a:gd name="connsiteX6" fmla="*/ 24341 w 471545"/>
                    <a:gd name="connsiteY6" fmla="*/ 248407 h 425939"/>
                    <a:gd name="connsiteX7" fmla="*/ 43141 w 471545"/>
                    <a:gd name="connsiteY7" fmla="*/ 62815 h 425939"/>
                    <a:gd name="connsiteX8" fmla="*/ 78216 w 471545"/>
                    <a:gd name="connsiteY8" fmla="*/ 0 h 425939"/>
                    <a:gd name="connsiteX0" fmla="*/ 83715 w 477044"/>
                    <a:gd name="connsiteY0" fmla="*/ 0 h 425939"/>
                    <a:gd name="connsiteX1" fmla="*/ 97790 w 477044"/>
                    <a:gd name="connsiteY1" fmla="*/ 5974 h 425939"/>
                    <a:gd name="connsiteX2" fmla="*/ 393028 w 477044"/>
                    <a:gd name="connsiteY2" fmla="*/ 1657 h 425939"/>
                    <a:gd name="connsiteX3" fmla="*/ 477044 w 477044"/>
                    <a:gd name="connsiteY3" fmla="*/ 329502 h 425939"/>
                    <a:gd name="connsiteX4" fmla="*/ 379150 w 477044"/>
                    <a:gd name="connsiteY4" fmla="*/ 405629 h 425939"/>
                    <a:gd name="connsiteX5" fmla="*/ 73718 w 477044"/>
                    <a:gd name="connsiteY5" fmla="*/ 328783 h 425939"/>
                    <a:gd name="connsiteX6" fmla="*/ 29840 w 477044"/>
                    <a:gd name="connsiteY6" fmla="*/ 248407 h 425939"/>
                    <a:gd name="connsiteX7" fmla="*/ 48640 w 477044"/>
                    <a:gd name="connsiteY7" fmla="*/ 62815 h 425939"/>
                    <a:gd name="connsiteX8" fmla="*/ 83715 w 477044"/>
                    <a:gd name="connsiteY8" fmla="*/ 0 h 425939"/>
                    <a:gd name="connsiteX0" fmla="*/ 43835 w 437164"/>
                    <a:gd name="connsiteY0" fmla="*/ 0 h 420888"/>
                    <a:gd name="connsiteX1" fmla="*/ 57910 w 437164"/>
                    <a:gd name="connsiteY1" fmla="*/ 5974 h 420888"/>
                    <a:gd name="connsiteX2" fmla="*/ 353148 w 437164"/>
                    <a:gd name="connsiteY2" fmla="*/ 1657 h 420888"/>
                    <a:gd name="connsiteX3" fmla="*/ 437164 w 437164"/>
                    <a:gd name="connsiteY3" fmla="*/ 329502 h 420888"/>
                    <a:gd name="connsiteX4" fmla="*/ 339270 w 437164"/>
                    <a:gd name="connsiteY4" fmla="*/ 405629 h 420888"/>
                    <a:gd name="connsiteX5" fmla="*/ 33838 w 437164"/>
                    <a:gd name="connsiteY5" fmla="*/ 328783 h 420888"/>
                    <a:gd name="connsiteX6" fmla="*/ 8760 w 437164"/>
                    <a:gd name="connsiteY6" fmla="*/ 62815 h 420888"/>
                    <a:gd name="connsiteX7" fmla="*/ 43835 w 437164"/>
                    <a:gd name="connsiteY7" fmla="*/ 0 h 420888"/>
                    <a:gd name="connsiteX0" fmla="*/ 56373 w 449702"/>
                    <a:gd name="connsiteY0" fmla="*/ 0 h 419978"/>
                    <a:gd name="connsiteX1" fmla="*/ 70448 w 449702"/>
                    <a:gd name="connsiteY1" fmla="*/ 5974 h 419978"/>
                    <a:gd name="connsiteX2" fmla="*/ 365686 w 449702"/>
                    <a:gd name="connsiteY2" fmla="*/ 1657 h 419978"/>
                    <a:gd name="connsiteX3" fmla="*/ 449702 w 449702"/>
                    <a:gd name="connsiteY3" fmla="*/ 329502 h 419978"/>
                    <a:gd name="connsiteX4" fmla="*/ 351808 w 449702"/>
                    <a:gd name="connsiteY4" fmla="*/ 405629 h 419978"/>
                    <a:gd name="connsiteX5" fmla="*/ 46376 w 449702"/>
                    <a:gd name="connsiteY5" fmla="*/ 328783 h 419978"/>
                    <a:gd name="connsiteX6" fmla="*/ 2248 w 449702"/>
                    <a:gd name="connsiteY6" fmla="*/ 108059 h 419978"/>
                    <a:gd name="connsiteX7" fmla="*/ 56373 w 449702"/>
                    <a:gd name="connsiteY7" fmla="*/ 0 h 419978"/>
                    <a:gd name="connsiteX0" fmla="*/ 73305 w 466634"/>
                    <a:gd name="connsiteY0" fmla="*/ 0 h 419978"/>
                    <a:gd name="connsiteX1" fmla="*/ 87380 w 466634"/>
                    <a:gd name="connsiteY1" fmla="*/ 5974 h 419978"/>
                    <a:gd name="connsiteX2" fmla="*/ 382618 w 466634"/>
                    <a:gd name="connsiteY2" fmla="*/ 1657 h 419978"/>
                    <a:gd name="connsiteX3" fmla="*/ 466634 w 466634"/>
                    <a:gd name="connsiteY3" fmla="*/ 329502 h 419978"/>
                    <a:gd name="connsiteX4" fmla="*/ 368740 w 466634"/>
                    <a:gd name="connsiteY4" fmla="*/ 405629 h 419978"/>
                    <a:gd name="connsiteX5" fmla="*/ 63308 w 466634"/>
                    <a:gd name="connsiteY5" fmla="*/ 328783 h 419978"/>
                    <a:gd name="connsiteX6" fmla="*/ 19180 w 466634"/>
                    <a:gd name="connsiteY6" fmla="*/ 108059 h 419978"/>
                    <a:gd name="connsiteX7" fmla="*/ 73305 w 466634"/>
                    <a:gd name="connsiteY7" fmla="*/ 0 h 419978"/>
                    <a:gd name="connsiteX0" fmla="*/ 83888 w 477217"/>
                    <a:gd name="connsiteY0" fmla="*/ 0 h 419978"/>
                    <a:gd name="connsiteX1" fmla="*/ 97963 w 477217"/>
                    <a:gd name="connsiteY1" fmla="*/ 5974 h 419978"/>
                    <a:gd name="connsiteX2" fmla="*/ 393201 w 477217"/>
                    <a:gd name="connsiteY2" fmla="*/ 1657 h 419978"/>
                    <a:gd name="connsiteX3" fmla="*/ 477217 w 477217"/>
                    <a:gd name="connsiteY3" fmla="*/ 329502 h 419978"/>
                    <a:gd name="connsiteX4" fmla="*/ 379323 w 477217"/>
                    <a:gd name="connsiteY4" fmla="*/ 405629 h 419978"/>
                    <a:gd name="connsiteX5" fmla="*/ 73891 w 477217"/>
                    <a:gd name="connsiteY5" fmla="*/ 328783 h 419978"/>
                    <a:gd name="connsiteX6" fmla="*/ 29763 w 477217"/>
                    <a:gd name="connsiteY6" fmla="*/ 108059 h 419978"/>
                    <a:gd name="connsiteX7" fmla="*/ 83888 w 477217"/>
                    <a:gd name="connsiteY7" fmla="*/ 0 h 419978"/>
                    <a:gd name="connsiteX0" fmla="*/ 85751 w 479080"/>
                    <a:gd name="connsiteY0" fmla="*/ 0 h 419709"/>
                    <a:gd name="connsiteX1" fmla="*/ 99826 w 479080"/>
                    <a:gd name="connsiteY1" fmla="*/ 5974 h 419709"/>
                    <a:gd name="connsiteX2" fmla="*/ 395064 w 479080"/>
                    <a:gd name="connsiteY2" fmla="*/ 1657 h 419709"/>
                    <a:gd name="connsiteX3" fmla="*/ 479080 w 479080"/>
                    <a:gd name="connsiteY3" fmla="*/ 329502 h 419709"/>
                    <a:gd name="connsiteX4" fmla="*/ 381186 w 479080"/>
                    <a:gd name="connsiteY4" fmla="*/ 405629 h 419709"/>
                    <a:gd name="connsiteX5" fmla="*/ 75754 w 479080"/>
                    <a:gd name="connsiteY5" fmla="*/ 328783 h 419709"/>
                    <a:gd name="connsiteX6" fmla="*/ 29245 w 479080"/>
                    <a:gd name="connsiteY6" fmla="*/ 122346 h 419709"/>
                    <a:gd name="connsiteX7" fmla="*/ 85751 w 479080"/>
                    <a:gd name="connsiteY7" fmla="*/ 0 h 419709"/>
                    <a:gd name="connsiteX0" fmla="*/ 77289 w 470618"/>
                    <a:gd name="connsiteY0" fmla="*/ 0 h 419709"/>
                    <a:gd name="connsiteX1" fmla="*/ 91364 w 470618"/>
                    <a:gd name="connsiteY1" fmla="*/ 5974 h 419709"/>
                    <a:gd name="connsiteX2" fmla="*/ 386602 w 470618"/>
                    <a:gd name="connsiteY2" fmla="*/ 1657 h 419709"/>
                    <a:gd name="connsiteX3" fmla="*/ 470618 w 470618"/>
                    <a:gd name="connsiteY3" fmla="*/ 329502 h 419709"/>
                    <a:gd name="connsiteX4" fmla="*/ 372724 w 470618"/>
                    <a:gd name="connsiteY4" fmla="*/ 405629 h 419709"/>
                    <a:gd name="connsiteX5" fmla="*/ 67292 w 470618"/>
                    <a:gd name="connsiteY5" fmla="*/ 328783 h 419709"/>
                    <a:gd name="connsiteX6" fmla="*/ 20783 w 470618"/>
                    <a:gd name="connsiteY6" fmla="*/ 122346 h 419709"/>
                    <a:gd name="connsiteX7" fmla="*/ 77289 w 470618"/>
                    <a:gd name="connsiteY7" fmla="*/ 0 h 419709"/>
                    <a:gd name="connsiteX0" fmla="*/ 77289 w 470618"/>
                    <a:gd name="connsiteY0" fmla="*/ 0 h 426230"/>
                    <a:gd name="connsiteX1" fmla="*/ 91364 w 470618"/>
                    <a:gd name="connsiteY1" fmla="*/ 5974 h 426230"/>
                    <a:gd name="connsiteX2" fmla="*/ 386602 w 470618"/>
                    <a:gd name="connsiteY2" fmla="*/ 1657 h 426230"/>
                    <a:gd name="connsiteX3" fmla="*/ 470618 w 470618"/>
                    <a:gd name="connsiteY3" fmla="*/ 329502 h 426230"/>
                    <a:gd name="connsiteX4" fmla="*/ 372724 w 470618"/>
                    <a:gd name="connsiteY4" fmla="*/ 405629 h 426230"/>
                    <a:gd name="connsiteX5" fmla="*/ 67292 w 470618"/>
                    <a:gd name="connsiteY5" fmla="*/ 328783 h 426230"/>
                    <a:gd name="connsiteX6" fmla="*/ 20783 w 470618"/>
                    <a:gd name="connsiteY6" fmla="*/ 122346 h 426230"/>
                    <a:gd name="connsiteX7" fmla="*/ 77289 w 470618"/>
                    <a:gd name="connsiteY7" fmla="*/ 0 h 426230"/>
                    <a:gd name="connsiteX0" fmla="*/ 62894 w 456223"/>
                    <a:gd name="connsiteY0" fmla="*/ 0 h 426903"/>
                    <a:gd name="connsiteX1" fmla="*/ 76969 w 456223"/>
                    <a:gd name="connsiteY1" fmla="*/ 5974 h 426903"/>
                    <a:gd name="connsiteX2" fmla="*/ 372207 w 456223"/>
                    <a:gd name="connsiteY2" fmla="*/ 1657 h 426903"/>
                    <a:gd name="connsiteX3" fmla="*/ 456223 w 456223"/>
                    <a:gd name="connsiteY3" fmla="*/ 329502 h 426903"/>
                    <a:gd name="connsiteX4" fmla="*/ 358329 w 456223"/>
                    <a:gd name="connsiteY4" fmla="*/ 405629 h 426903"/>
                    <a:gd name="connsiteX5" fmla="*/ 40991 w 456223"/>
                    <a:gd name="connsiteY5" fmla="*/ 333351 h 426903"/>
                    <a:gd name="connsiteX6" fmla="*/ 6388 w 456223"/>
                    <a:gd name="connsiteY6" fmla="*/ 122346 h 426903"/>
                    <a:gd name="connsiteX7" fmla="*/ 62894 w 456223"/>
                    <a:gd name="connsiteY7" fmla="*/ 0 h 426903"/>
                    <a:gd name="connsiteX0" fmla="*/ 82517 w 475846"/>
                    <a:gd name="connsiteY0" fmla="*/ 0 h 426903"/>
                    <a:gd name="connsiteX1" fmla="*/ 96592 w 475846"/>
                    <a:gd name="connsiteY1" fmla="*/ 5974 h 426903"/>
                    <a:gd name="connsiteX2" fmla="*/ 391830 w 475846"/>
                    <a:gd name="connsiteY2" fmla="*/ 1657 h 426903"/>
                    <a:gd name="connsiteX3" fmla="*/ 475846 w 475846"/>
                    <a:gd name="connsiteY3" fmla="*/ 329502 h 426903"/>
                    <a:gd name="connsiteX4" fmla="*/ 377952 w 475846"/>
                    <a:gd name="connsiteY4" fmla="*/ 405629 h 426903"/>
                    <a:gd name="connsiteX5" fmla="*/ 60614 w 475846"/>
                    <a:gd name="connsiteY5" fmla="*/ 333351 h 426903"/>
                    <a:gd name="connsiteX6" fmla="*/ 26011 w 475846"/>
                    <a:gd name="connsiteY6" fmla="*/ 122346 h 426903"/>
                    <a:gd name="connsiteX7" fmla="*/ 82517 w 475846"/>
                    <a:gd name="connsiteY7" fmla="*/ 0 h 426903"/>
                    <a:gd name="connsiteX0" fmla="*/ 82517 w 482990"/>
                    <a:gd name="connsiteY0" fmla="*/ 0 h 426903"/>
                    <a:gd name="connsiteX1" fmla="*/ 96592 w 482990"/>
                    <a:gd name="connsiteY1" fmla="*/ 5974 h 426903"/>
                    <a:gd name="connsiteX2" fmla="*/ 391830 w 482990"/>
                    <a:gd name="connsiteY2" fmla="*/ 1657 h 426903"/>
                    <a:gd name="connsiteX3" fmla="*/ 482990 w 482990"/>
                    <a:gd name="connsiteY3" fmla="*/ 336355 h 426903"/>
                    <a:gd name="connsiteX4" fmla="*/ 377952 w 482990"/>
                    <a:gd name="connsiteY4" fmla="*/ 405629 h 426903"/>
                    <a:gd name="connsiteX5" fmla="*/ 60614 w 482990"/>
                    <a:gd name="connsiteY5" fmla="*/ 333351 h 426903"/>
                    <a:gd name="connsiteX6" fmla="*/ 26011 w 482990"/>
                    <a:gd name="connsiteY6" fmla="*/ 122346 h 426903"/>
                    <a:gd name="connsiteX7" fmla="*/ 82517 w 482990"/>
                    <a:gd name="connsiteY7" fmla="*/ 0 h 4269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82990" h="426903">
                      <a:moveTo>
                        <a:pt x="82517" y="0"/>
                      </a:moveTo>
                      <a:lnTo>
                        <a:pt x="96592" y="5974"/>
                      </a:lnTo>
                      <a:cubicBezTo>
                        <a:pt x="193416" y="41841"/>
                        <a:pt x="256905" y="25321"/>
                        <a:pt x="391830" y="1657"/>
                      </a:cubicBezTo>
                      <a:cubicBezTo>
                        <a:pt x="378839" y="98441"/>
                        <a:pt x="384541" y="233545"/>
                        <a:pt x="482990" y="336355"/>
                      </a:cubicBezTo>
                      <a:cubicBezTo>
                        <a:pt x="450359" y="361731"/>
                        <a:pt x="474308" y="360172"/>
                        <a:pt x="377952" y="405629"/>
                      </a:cubicBezTo>
                      <a:cubicBezTo>
                        <a:pt x="203015" y="467076"/>
                        <a:pt x="119271" y="380565"/>
                        <a:pt x="60614" y="333351"/>
                      </a:cubicBezTo>
                      <a:cubicBezTo>
                        <a:pt x="1957" y="286137"/>
                        <a:pt x="-22882" y="187041"/>
                        <a:pt x="26011" y="122346"/>
                      </a:cubicBezTo>
                      <a:cubicBezTo>
                        <a:pt x="74904" y="57651"/>
                        <a:pt x="64475" y="36020"/>
                        <a:pt x="8251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5" name="フリーフォーム: 図形 184">
                  <a:extLst>
                    <a:ext uri="{FF2B5EF4-FFF2-40B4-BE49-F238E27FC236}">
                      <a16:creationId xmlns:a16="http://schemas.microsoft.com/office/drawing/2014/main" id="{A9F50241-4239-4E61-956A-7513EA188AE3}"/>
                    </a:ext>
                  </a:extLst>
                </p:cNvPr>
                <p:cNvSpPr/>
                <p:nvPr/>
              </p:nvSpPr>
              <p:spPr>
                <a:xfrm>
                  <a:off x="1484987" y="1970287"/>
                  <a:ext cx="360488" cy="368102"/>
                </a:xfrm>
                <a:custGeom>
                  <a:avLst/>
                  <a:gdLst>
                    <a:gd name="connsiteX0" fmla="*/ 346588 w 437748"/>
                    <a:gd name="connsiteY0" fmla="*/ 0 h 375245"/>
                    <a:gd name="connsiteX1" fmla="*/ 437748 w 437748"/>
                    <a:gd name="connsiteY1" fmla="*/ 295344 h 375245"/>
                    <a:gd name="connsiteX2" fmla="*/ 332710 w 437748"/>
                    <a:gd name="connsiteY2" fmla="*/ 356473 h 375245"/>
                    <a:gd name="connsiteX3" fmla="*/ 170892 w 437748"/>
                    <a:gd name="connsiteY3" fmla="*/ 371106 h 375245"/>
                    <a:gd name="connsiteX4" fmla="*/ 149611 w 437748"/>
                    <a:gd name="connsiteY4" fmla="*/ 365548 h 375245"/>
                    <a:gd name="connsiteX5" fmla="*/ 110345 w 437748"/>
                    <a:gd name="connsiteY5" fmla="*/ 342345 h 375245"/>
                    <a:gd name="connsiteX6" fmla="*/ 60615 w 437748"/>
                    <a:gd name="connsiteY6" fmla="*/ 300800 h 375245"/>
                    <a:gd name="connsiteX7" fmla="*/ 26012 w 437748"/>
                    <a:gd name="connsiteY7" fmla="*/ 80835 h 375245"/>
                    <a:gd name="connsiteX8" fmla="*/ 52931 w 437748"/>
                    <a:gd name="connsiteY8" fmla="*/ 37735 h 375245"/>
                    <a:gd name="connsiteX9" fmla="*/ 65354 w 437748"/>
                    <a:gd name="connsiteY9" fmla="*/ 7041 h 375245"/>
                    <a:gd name="connsiteX10" fmla="*/ 119355 w 437748"/>
                    <a:gd name="connsiteY10" fmla="*/ 19503 h 375245"/>
                    <a:gd name="connsiteX11" fmla="*/ 346588 w 437748"/>
                    <a:gd name="connsiteY11" fmla="*/ 0 h 375245"/>
                    <a:gd name="connsiteX0" fmla="*/ 294155 w 385315"/>
                    <a:gd name="connsiteY0" fmla="*/ 0 h 375245"/>
                    <a:gd name="connsiteX1" fmla="*/ 385315 w 385315"/>
                    <a:gd name="connsiteY1" fmla="*/ 295344 h 375245"/>
                    <a:gd name="connsiteX2" fmla="*/ 280277 w 385315"/>
                    <a:gd name="connsiteY2" fmla="*/ 356473 h 375245"/>
                    <a:gd name="connsiteX3" fmla="*/ 118459 w 385315"/>
                    <a:gd name="connsiteY3" fmla="*/ 371106 h 375245"/>
                    <a:gd name="connsiteX4" fmla="*/ 97178 w 385315"/>
                    <a:gd name="connsiteY4" fmla="*/ 365548 h 375245"/>
                    <a:gd name="connsiteX5" fmla="*/ 57912 w 385315"/>
                    <a:gd name="connsiteY5" fmla="*/ 342345 h 375245"/>
                    <a:gd name="connsiteX6" fmla="*/ 8182 w 385315"/>
                    <a:gd name="connsiteY6" fmla="*/ 300800 h 375245"/>
                    <a:gd name="connsiteX7" fmla="*/ 498 w 385315"/>
                    <a:gd name="connsiteY7" fmla="*/ 37735 h 375245"/>
                    <a:gd name="connsiteX8" fmla="*/ 12921 w 385315"/>
                    <a:gd name="connsiteY8" fmla="*/ 7041 h 375245"/>
                    <a:gd name="connsiteX9" fmla="*/ 66922 w 385315"/>
                    <a:gd name="connsiteY9" fmla="*/ 19503 h 375245"/>
                    <a:gd name="connsiteX10" fmla="*/ 294155 w 385315"/>
                    <a:gd name="connsiteY10" fmla="*/ 0 h 375245"/>
                    <a:gd name="connsiteX0" fmla="*/ 0 w 384817"/>
                    <a:gd name="connsiteY0" fmla="*/ 37735 h 375245"/>
                    <a:gd name="connsiteX1" fmla="*/ 12423 w 384817"/>
                    <a:gd name="connsiteY1" fmla="*/ 7041 h 375245"/>
                    <a:gd name="connsiteX2" fmla="*/ 66424 w 384817"/>
                    <a:gd name="connsiteY2" fmla="*/ 19503 h 375245"/>
                    <a:gd name="connsiteX3" fmla="*/ 293657 w 384817"/>
                    <a:gd name="connsiteY3" fmla="*/ 0 h 375245"/>
                    <a:gd name="connsiteX4" fmla="*/ 384817 w 384817"/>
                    <a:gd name="connsiteY4" fmla="*/ 295344 h 375245"/>
                    <a:gd name="connsiteX5" fmla="*/ 279779 w 384817"/>
                    <a:gd name="connsiteY5" fmla="*/ 356473 h 375245"/>
                    <a:gd name="connsiteX6" fmla="*/ 117961 w 384817"/>
                    <a:gd name="connsiteY6" fmla="*/ 371106 h 375245"/>
                    <a:gd name="connsiteX7" fmla="*/ 96680 w 384817"/>
                    <a:gd name="connsiteY7" fmla="*/ 365548 h 375245"/>
                    <a:gd name="connsiteX8" fmla="*/ 57414 w 384817"/>
                    <a:gd name="connsiteY8" fmla="*/ 342345 h 375245"/>
                    <a:gd name="connsiteX9" fmla="*/ 7684 w 384817"/>
                    <a:gd name="connsiteY9" fmla="*/ 300800 h 375245"/>
                    <a:gd name="connsiteX10" fmla="*/ 91440 w 384817"/>
                    <a:gd name="connsiteY10" fmla="*/ 129175 h 375245"/>
                    <a:gd name="connsiteX0" fmla="*/ 0 w 384817"/>
                    <a:gd name="connsiteY0" fmla="*/ 37735 h 375245"/>
                    <a:gd name="connsiteX1" fmla="*/ 12423 w 384817"/>
                    <a:gd name="connsiteY1" fmla="*/ 7041 h 375245"/>
                    <a:gd name="connsiteX2" fmla="*/ 66424 w 384817"/>
                    <a:gd name="connsiteY2" fmla="*/ 19503 h 375245"/>
                    <a:gd name="connsiteX3" fmla="*/ 293657 w 384817"/>
                    <a:gd name="connsiteY3" fmla="*/ 0 h 375245"/>
                    <a:gd name="connsiteX4" fmla="*/ 384817 w 384817"/>
                    <a:gd name="connsiteY4" fmla="*/ 295344 h 375245"/>
                    <a:gd name="connsiteX5" fmla="*/ 279779 w 384817"/>
                    <a:gd name="connsiteY5" fmla="*/ 356473 h 375245"/>
                    <a:gd name="connsiteX6" fmla="*/ 117961 w 384817"/>
                    <a:gd name="connsiteY6" fmla="*/ 371106 h 375245"/>
                    <a:gd name="connsiteX7" fmla="*/ 96680 w 384817"/>
                    <a:gd name="connsiteY7" fmla="*/ 365548 h 375245"/>
                    <a:gd name="connsiteX8" fmla="*/ 57414 w 384817"/>
                    <a:gd name="connsiteY8" fmla="*/ 342345 h 375245"/>
                    <a:gd name="connsiteX9" fmla="*/ 7684 w 384817"/>
                    <a:gd name="connsiteY9" fmla="*/ 300800 h 375245"/>
                    <a:gd name="connsiteX0" fmla="*/ 4739 w 377133"/>
                    <a:gd name="connsiteY0" fmla="*/ 7041 h 375245"/>
                    <a:gd name="connsiteX1" fmla="*/ 58740 w 377133"/>
                    <a:gd name="connsiteY1" fmla="*/ 19503 h 375245"/>
                    <a:gd name="connsiteX2" fmla="*/ 285973 w 377133"/>
                    <a:gd name="connsiteY2" fmla="*/ 0 h 375245"/>
                    <a:gd name="connsiteX3" fmla="*/ 377133 w 377133"/>
                    <a:gd name="connsiteY3" fmla="*/ 295344 h 375245"/>
                    <a:gd name="connsiteX4" fmla="*/ 272095 w 377133"/>
                    <a:gd name="connsiteY4" fmla="*/ 356473 h 375245"/>
                    <a:gd name="connsiteX5" fmla="*/ 110277 w 377133"/>
                    <a:gd name="connsiteY5" fmla="*/ 371106 h 375245"/>
                    <a:gd name="connsiteX6" fmla="*/ 88996 w 377133"/>
                    <a:gd name="connsiteY6" fmla="*/ 365548 h 375245"/>
                    <a:gd name="connsiteX7" fmla="*/ 49730 w 377133"/>
                    <a:gd name="connsiteY7" fmla="*/ 342345 h 375245"/>
                    <a:gd name="connsiteX8" fmla="*/ 0 w 377133"/>
                    <a:gd name="connsiteY8" fmla="*/ 300800 h 375245"/>
                    <a:gd name="connsiteX0" fmla="*/ 0 w 372394"/>
                    <a:gd name="connsiteY0" fmla="*/ 7041 h 375245"/>
                    <a:gd name="connsiteX1" fmla="*/ 54001 w 372394"/>
                    <a:gd name="connsiteY1" fmla="*/ 19503 h 375245"/>
                    <a:gd name="connsiteX2" fmla="*/ 281234 w 372394"/>
                    <a:gd name="connsiteY2" fmla="*/ 0 h 375245"/>
                    <a:gd name="connsiteX3" fmla="*/ 372394 w 372394"/>
                    <a:gd name="connsiteY3" fmla="*/ 295344 h 375245"/>
                    <a:gd name="connsiteX4" fmla="*/ 267356 w 372394"/>
                    <a:gd name="connsiteY4" fmla="*/ 356473 h 375245"/>
                    <a:gd name="connsiteX5" fmla="*/ 105538 w 372394"/>
                    <a:gd name="connsiteY5" fmla="*/ 371106 h 375245"/>
                    <a:gd name="connsiteX6" fmla="*/ 84257 w 372394"/>
                    <a:gd name="connsiteY6" fmla="*/ 365548 h 375245"/>
                    <a:gd name="connsiteX7" fmla="*/ 44991 w 372394"/>
                    <a:gd name="connsiteY7" fmla="*/ 342345 h 375245"/>
                    <a:gd name="connsiteX0" fmla="*/ 0 w 372394"/>
                    <a:gd name="connsiteY0" fmla="*/ 7041 h 375245"/>
                    <a:gd name="connsiteX1" fmla="*/ 54001 w 372394"/>
                    <a:gd name="connsiteY1" fmla="*/ 19503 h 375245"/>
                    <a:gd name="connsiteX2" fmla="*/ 281234 w 372394"/>
                    <a:gd name="connsiteY2" fmla="*/ 0 h 375245"/>
                    <a:gd name="connsiteX3" fmla="*/ 372394 w 372394"/>
                    <a:gd name="connsiteY3" fmla="*/ 295344 h 375245"/>
                    <a:gd name="connsiteX4" fmla="*/ 267356 w 372394"/>
                    <a:gd name="connsiteY4" fmla="*/ 356473 h 375245"/>
                    <a:gd name="connsiteX5" fmla="*/ 105538 w 372394"/>
                    <a:gd name="connsiteY5" fmla="*/ 371106 h 375245"/>
                    <a:gd name="connsiteX6" fmla="*/ 84257 w 372394"/>
                    <a:gd name="connsiteY6" fmla="*/ 365548 h 375245"/>
                    <a:gd name="connsiteX0" fmla="*/ 0 w 360488"/>
                    <a:gd name="connsiteY0" fmla="*/ 7041 h 375245"/>
                    <a:gd name="connsiteX1" fmla="*/ 54001 w 360488"/>
                    <a:gd name="connsiteY1" fmla="*/ 19503 h 375245"/>
                    <a:gd name="connsiteX2" fmla="*/ 281234 w 360488"/>
                    <a:gd name="connsiteY2" fmla="*/ 0 h 375245"/>
                    <a:gd name="connsiteX3" fmla="*/ 360488 w 360488"/>
                    <a:gd name="connsiteY3" fmla="*/ 300198 h 375245"/>
                    <a:gd name="connsiteX4" fmla="*/ 267356 w 360488"/>
                    <a:gd name="connsiteY4" fmla="*/ 356473 h 375245"/>
                    <a:gd name="connsiteX5" fmla="*/ 105538 w 360488"/>
                    <a:gd name="connsiteY5" fmla="*/ 371106 h 375245"/>
                    <a:gd name="connsiteX6" fmla="*/ 84257 w 360488"/>
                    <a:gd name="connsiteY6" fmla="*/ 365548 h 375245"/>
                    <a:gd name="connsiteX0" fmla="*/ 0 w 360488"/>
                    <a:gd name="connsiteY0" fmla="*/ 7041 h 375245"/>
                    <a:gd name="connsiteX1" fmla="*/ 54001 w 360488"/>
                    <a:gd name="connsiteY1" fmla="*/ 19503 h 375245"/>
                    <a:gd name="connsiteX2" fmla="*/ 281234 w 360488"/>
                    <a:gd name="connsiteY2" fmla="*/ 0 h 375245"/>
                    <a:gd name="connsiteX3" fmla="*/ 360488 w 360488"/>
                    <a:gd name="connsiteY3" fmla="*/ 300198 h 375245"/>
                    <a:gd name="connsiteX4" fmla="*/ 267356 w 360488"/>
                    <a:gd name="connsiteY4" fmla="*/ 356473 h 375245"/>
                    <a:gd name="connsiteX5" fmla="*/ 105538 w 360488"/>
                    <a:gd name="connsiteY5" fmla="*/ 371106 h 375245"/>
                    <a:gd name="connsiteX6" fmla="*/ 84257 w 360488"/>
                    <a:gd name="connsiteY6" fmla="*/ 365548 h 3752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60488" h="375245">
                      <a:moveTo>
                        <a:pt x="0" y="7041"/>
                      </a:moveTo>
                      <a:lnTo>
                        <a:pt x="54001" y="19503"/>
                      </a:lnTo>
                      <a:cubicBezTo>
                        <a:pt x="119029" y="27777"/>
                        <a:pt x="180040" y="15661"/>
                        <a:pt x="281234" y="0"/>
                      </a:cubicBezTo>
                      <a:cubicBezTo>
                        <a:pt x="268243" y="85404"/>
                        <a:pt x="269182" y="192485"/>
                        <a:pt x="360488" y="300198"/>
                      </a:cubicBezTo>
                      <a:cubicBezTo>
                        <a:pt x="327857" y="322590"/>
                        <a:pt x="363712" y="316360"/>
                        <a:pt x="267356" y="356473"/>
                      </a:cubicBezTo>
                      <a:cubicBezTo>
                        <a:pt x="201755" y="376806"/>
                        <a:pt x="148977" y="378779"/>
                        <a:pt x="105538" y="371106"/>
                      </a:cubicBezTo>
                      <a:lnTo>
                        <a:pt x="84257" y="365548"/>
                      </a:lnTo>
                    </a:path>
                  </a:pathLst>
                </a:custGeom>
                <a:noFill/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6" name="フリーフォーム: 図形 185">
                  <a:extLst>
                    <a:ext uri="{FF2B5EF4-FFF2-40B4-BE49-F238E27FC236}">
                      <a16:creationId xmlns:a16="http://schemas.microsoft.com/office/drawing/2014/main" id="{47E18261-EBC4-4048-AC4D-999A387EC66B}"/>
                    </a:ext>
                  </a:extLst>
                </p:cNvPr>
                <p:cNvSpPr/>
                <p:nvPr/>
              </p:nvSpPr>
              <p:spPr>
                <a:xfrm rot="4790864">
                  <a:off x="1614261" y="2127223"/>
                  <a:ext cx="54676" cy="259829"/>
                </a:xfrm>
                <a:custGeom>
                  <a:avLst/>
                  <a:gdLst>
                    <a:gd name="connsiteX0" fmla="*/ 40431 w 85860"/>
                    <a:gd name="connsiteY0" fmla="*/ 0 h 288131"/>
                    <a:gd name="connsiteX1" fmla="*/ 45429 w 85860"/>
                    <a:gd name="connsiteY1" fmla="*/ 0 h 288131"/>
                    <a:gd name="connsiteX2" fmla="*/ 85860 w 85860"/>
                    <a:gd name="connsiteY2" fmla="*/ 288131 h 288131"/>
                    <a:gd name="connsiteX3" fmla="*/ 0 w 85860"/>
                    <a:gd name="connsiteY3" fmla="*/ 288131 h 288131"/>
                    <a:gd name="connsiteX0" fmla="*/ 85860 w 177300"/>
                    <a:gd name="connsiteY0" fmla="*/ 288131 h 379571"/>
                    <a:gd name="connsiteX1" fmla="*/ 0 w 177300"/>
                    <a:gd name="connsiteY1" fmla="*/ 288131 h 379571"/>
                    <a:gd name="connsiteX2" fmla="*/ 40431 w 177300"/>
                    <a:gd name="connsiteY2" fmla="*/ 0 h 379571"/>
                    <a:gd name="connsiteX3" fmla="*/ 45429 w 177300"/>
                    <a:gd name="connsiteY3" fmla="*/ 0 h 379571"/>
                    <a:gd name="connsiteX4" fmla="*/ 177300 w 177300"/>
                    <a:gd name="connsiteY4" fmla="*/ 379571 h 379571"/>
                    <a:gd name="connsiteX0" fmla="*/ 0 w 177300"/>
                    <a:gd name="connsiteY0" fmla="*/ 288131 h 379571"/>
                    <a:gd name="connsiteX1" fmla="*/ 40431 w 177300"/>
                    <a:gd name="connsiteY1" fmla="*/ 0 h 379571"/>
                    <a:gd name="connsiteX2" fmla="*/ 45429 w 177300"/>
                    <a:gd name="connsiteY2" fmla="*/ 0 h 379571"/>
                    <a:gd name="connsiteX3" fmla="*/ 177300 w 177300"/>
                    <a:gd name="connsiteY3" fmla="*/ 379571 h 379571"/>
                    <a:gd name="connsiteX0" fmla="*/ 0 w 63000"/>
                    <a:gd name="connsiteY0" fmla="*/ 288131 h 289084"/>
                    <a:gd name="connsiteX1" fmla="*/ 40431 w 63000"/>
                    <a:gd name="connsiteY1" fmla="*/ 0 h 289084"/>
                    <a:gd name="connsiteX2" fmla="*/ 45429 w 63000"/>
                    <a:gd name="connsiteY2" fmla="*/ 0 h 289084"/>
                    <a:gd name="connsiteX3" fmla="*/ 63000 w 63000"/>
                    <a:gd name="connsiteY3" fmla="*/ 289084 h 289084"/>
                    <a:gd name="connsiteX0" fmla="*/ 0 w 53369"/>
                    <a:gd name="connsiteY0" fmla="*/ 320113 h 320114"/>
                    <a:gd name="connsiteX1" fmla="*/ 30800 w 53369"/>
                    <a:gd name="connsiteY1" fmla="*/ 0 h 320114"/>
                    <a:gd name="connsiteX2" fmla="*/ 35798 w 53369"/>
                    <a:gd name="connsiteY2" fmla="*/ 0 h 320114"/>
                    <a:gd name="connsiteX3" fmla="*/ 53369 w 53369"/>
                    <a:gd name="connsiteY3" fmla="*/ 289084 h 3201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3369" h="320114">
                      <a:moveTo>
                        <a:pt x="0" y="320113"/>
                      </a:moveTo>
                      <a:lnTo>
                        <a:pt x="30800" y="0"/>
                      </a:lnTo>
                      <a:lnTo>
                        <a:pt x="35798" y="0"/>
                      </a:lnTo>
                      <a:cubicBezTo>
                        <a:pt x="49275" y="96044"/>
                        <a:pt x="53369" y="289084"/>
                        <a:pt x="53369" y="289084"/>
                      </a:cubicBezTo>
                    </a:path>
                  </a:pathLst>
                </a:custGeom>
                <a:noFill/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7" name="フリーフォーム: 図形 186">
                  <a:extLst>
                    <a:ext uri="{FF2B5EF4-FFF2-40B4-BE49-F238E27FC236}">
                      <a16:creationId xmlns:a16="http://schemas.microsoft.com/office/drawing/2014/main" id="{92B73C9A-E977-4BB7-9512-77E6CDE9559F}"/>
                    </a:ext>
                  </a:extLst>
                </p:cNvPr>
                <p:cNvSpPr/>
                <p:nvPr/>
              </p:nvSpPr>
              <p:spPr>
                <a:xfrm rot="16019154" flipV="1">
                  <a:off x="1557111" y="1924817"/>
                  <a:ext cx="54676" cy="259829"/>
                </a:xfrm>
                <a:custGeom>
                  <a:avLst/>
                  <a:gdLst>
                    <a:gd name="connsiteX0" fmla="*/ 40431 w 85860"/>
                    <a:gd name="connsiteY0" fmla="*/ 0 h 288131"/>
                    <a:gd name="connsiteX1" fmla="*/ 45429 w 85860"/>
                    <a:gd name="connsiteY1" fmla="*/ 0 h 288131"/>
                    <a:gd name="connsiteX2" fmla="*/ 85860 w 85860"/>
                    <a:gd name="connsiteY2" fmla="*/ 288131 h 288131"/>
                    <a:gd name="connsiteX3" fmla="*/ 0 w 85860"/>
                    <a:gd name="connsiteY3" fmla="*/ 288131 h 288131"/>
                    <a:gd name="connsiteX0" fmla="*/ 85860 w 177300"/>
                    <a:gd name="connsiteY0" fmla="*/ 288131 h 379571"/>
                    <a:gd name="connsiteX1" fmla="*/ 0 w 177300"/>
                    <a:gd name="connsiteY1" fmla="*/ 288131 h 379571"/>
                    <a:gd name="connsiteX2" fmla="*/ 40431 w 177300"/>
                    <a:gd name="connsiteY2" fmla="*/ 0 h 379571"/>
                    <a:gd name="connsiteX3" fmla="*/ 45429 w 177300"/>
                    <a:gd name="connsiteY3" fmla="*/ 0 h 379571"/>
                    <a:gd name="connsiteX4" fmla="*/ 177300 w 177300"/>
                    <a:gd name="connsiteY4" fmla="*/ 379571 h 379571"/>
                    <a:gd name="connsiteX0" fmla="*/ 0 w 177300"/>
                    <a:gd name="connsiteY0" fmla="*/ 288131 h 379571"/>
                    <a:gd name="connsiteX1" fmla="*/ 40431 w 177300"/>
                    <a:gd name="connsiteY1" fmla="*/ 0 h 379571"/>
                    <a:gd name="connsiteX2" fmla="*/ 45429 w 177300"/>
                    <a:gd name="connsiteY2" fmla="*/ 0 h 379571"/>
                    <a:gd name="connsiteX3" fmla="*/ 177300 w 177300"/>
                    <a:gd name="connsiteY3" fmla="*/ 379571 h 379571"/>
                    <a:gd name="connsiteX0" fmla="*/ 0 w 63000"/>
                    <a:gd name="connsiteY0" fmla="*/ 288131 h 289084"/>
                    <a:gd name="connsiteX1" fmla="*/ 40431 w 63000"/>
                    <a:gd name="connsiteY1" fmla="*/ 0 h 289084"/>
                    <a:gd name="connsiteX2" fmla="*/ 45429 w 63000"/>
                    <a:gd name="connsiteY2" fmla="*/ 0 h 289084"/>
                    <a:gd name="connsiteX3" fmla="*/ 63000 w 63000"/>
                    <a:gd name="connsiteY3" fmla="*/ 289084 h 289084"/>
                    <a:gd name="connsiteX0" fmla="*/ 0 w 53369"/>
                    <a:gd name="connsiteY0" fmla="*/ 320113 h 320114"/>
                    <a:gd name="connsiteX1" fmla="*/ 30800 w 53369"/>
                    <a:gd name="connsiteY1" fmla="*/ 0 h 320114"/>
                    <a:gd name="connsiteX2" fmla="*/ 35798 w 53369"/>
                    <a:gd name="connsiteY2" fmla="*/ 0 h 320114"/>
                    <a:gd name="connsiteX3" fmla="*/ 53369 w 53369"/>
                    <a:gd name="connsiteY3" fmla="*/ 289084 h 3201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3369" h="320114">
                      <a:moveTo>
                        <a:pt x="0" y="320113"/>
                      </a:moveTo>
                      <a:lnTo>
                        <a:pt x="30800" y="0"/>
                      </a:lnTo>
                      <a:lnTo>
                        <a:pt x="35798" y="0"/>
                      </a:lnTo>
                      <a:cubicBezTo>
                        <a:pt x="49275" y="96044"/>
                        <a:pt x="53369" y="289084"/>
                        <a:pt x="53369" y="289084"/>
                      </a:cubicBezTo>
                    </a:path>
                  </a:pathLst>
                </a:custGeom>
                <a:noFill/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88" name="フリーフォーム: 図形 187">
              <a:extLst>
                <a:ext uri="{FF2B5EF4-FFF2-40B4-BE49-F238E27FC236}">
                  <a16:creationId xmlns:a16="http://schemas.microsoft.com/office/drawing/2014/main" id="{64C2F15E-18B6-438A-8BC6-1B73D830C797}"/>
                </a:ext>
              </a:extLst>
            </p:cNvPr>
            <p:cNvSpPr/>
            <p:nvPr/>
          </p:nvSpPr>
          <p:spPr>
            <a:xfrm rot="900000" flipH="1">
              <a:off x="2049984" y="4754212"/>
              <a:ext cx="184790" cy="334681"/>
            </a:xfrm>
            <a:custGeom>
              <a:avLst/>
              <a:gdLst>
                <a:gd name="connsiteX0" fmla="*/ 109805 w 188990"/>
                <a:gd name="connsiteY0" fmla="*/ 0 h 342286"/>
                <a:gd name="connsiteX1" fmla="*/ 0 w 188990"/>
                <a:gd name="connsiteY1" fmla="*/ 171143 h 342286"/>
                <a:gd name="connsiteX2" fmla="*/ 109805 w 188990"/>
                <a:gd name="connsiteY2" fmla="*/ 342286 h 342286"/>
                <a:gd name="connsiteX3" fmla="*/ 111831 w 188990"/>
                <a:gd name="connsiteY3" fmla="*/ 341648 h 342286"/>
                <a:gd name="connsiteX4" fmla="*/ 188990 w 188990"/>
                <a:gd name="connsiteY4" fmla="*/ 53688 h 342286"/>
                <a:gd name="connsiteX5" fmla="*/ 187449 w 188990"/>
                <a:gd name="connsiteY5" fmla="*/ 50126 h 342286"/>
                <a:gd name="connsiteX6" fmla="*/ 109805 w 188990"/>
                <a:gd name="connsiteY6" fmla="*/ 0 h 342286"/>
                <a:gd name="connsiteX0" fmla="*/ 109805 w 188990"/>
                <a:gd name="connsiteY0" fmla="*/ 0 h 342286"/>
                <a:gd name="connsiteX1" fmla="*/ 0 w 188990"/>
                <a:gd name="connsiteY1" fmla="*/ 171143 h 342286"/>
                <a:gd name="connsiteX2" fmla="*/ 109805 w 188990"/>
                <a:gd name="connsiteY2" fmla="*/ 342286 h 342286"/>
                <a:gd name="connsiteX3" fmla="*/ 111831 w 188990"/>
                <a:gd name="connsiteY3" fmla="*/ 341648 h 342286"/>
                <a:gd name="connsiteX4" fmla="*/ 178321 w 188990"/>
                <a:gd name="connsiteY4" fmla="*/ 93383 h 342286"/>
                <a:gd name="connsiteX5" fmla="*/ 188990 w 188990"/>
                <a:gd name="connsiteY5" fmla="*/ 53688 h 342286"/>
                <a:gd name="connsiteX6" fmla="*/ 187449 w 188990"/>
                <a:gd name="connsiteY6" fmla="*/ 50126 h 342286"/>
                <a:gd name="connsiteX7" fmla="*/ 109805 w 188990"/>
                <a:gd name="connsiteY7" fmla="*/ 0 h 342286"/>
                <a:gd name="connsiteX0" fmla="*/ 178321 w 269761"/>
                <a:gd name="connsiteY0" fmla="*/ 93383 h 342286"/>
                <a:gd name="connsiteX1" fmla="*/ 188990 w 269761"/>
                <a:gd name="connsiteY1" fmla="*/ 53688 h 342286"/>
                <a:gd name="connsiteX2" fmla="*/ 187449 w 269761"/>
                <a:gd name="connsiteY2" fmla="*/ 50126 h 342286"/>
                <a:gd name="connsiteX3" fmla="*/ 109805 w 269761"/>
                <a:gd name="connsiteY3" fmla="*/ 0 h 342286"/>
                <a:gd name="connsiteX4" fmla="*/ 0 w 269761"/>
                <a:gd name="connsiteY4" fmla="*/ 171143 h 342286"/>
                <a:gd name="connsiteX5" fmla="*/ 109805 w 269761"/>
                <a:gd name="connsiteY5" fmla="*/ 342286 h 342286"/>
                <a:gd name="connsiteX6" fmla="*/ 111831 w 269761"/>
                <a:gd name="connsiteY6" fmla="*/ 341648 h 342286"/>
                <a:gd name="connsiteX7" fmla="*/ 269761 w 269761"/>
                <a:gd name="connsiteY7" fmla="*/ 184823 h 342286"/>
                <a:gd name="connsiteX0" fmla="*/ 188990 w 269761"/>
                <a:gd name="connsiteY0" fmla="*/ 53688 h 342286"/>
                <a:gd name="connsiteX1" fmla="*/ 187449 w 269761"/>
                <a:gd name="connsiteY1" fmla="*/ 50126 h 342286"/>
                <a:gd name="connsiteX2" fmla="*/ 109805 w 269761"/>
                <a:gd name="connsiteY2" fmla="*/ 0 h 342286"/>
                <a:gd name="connsiteX3" fmla="*/ 0 w 269761"/>
                <a:gd name="connsiteY3" fmla="*/ 171143 h 342286"/>
                <a:gd name="connsiteX4" fmla="*/ 109805 w 269761"/>
                <a:gd name="connsiteY4" fmla="*/ 342286 h 342286"/>
                <a:gd name="connsiteX5" fmla="*/ 111831 w 269761"/>
                <a:gd name="connsiteY5" fmla="*/ 341648 h 342286"/>
                <a:gd name="connsiteX6" fmla="*/ 269761 w 269761"/>
                <a:gd name="connsiteY6" fmla="*/ 184823 h 342286"/>
                <a:gd name="connsiteX0" fmla="*/ 188990 w 188990"/>
                <a:gd name="connsiteY0" fmla="*/ 53688 h 342286"/>
                <a:gd name="connsiteX1" fmla="*/ 187449 w 188990"/>
                <a:gd name="connsiteY1" fmla="*/ 50126 h 342286"/>
                <a:gd name="connsiteX2" fmla="*/ 109805 w 188990"/>
                <a:gd name="connsiteY2" fmla="*/ 0 h 342286"/>
                <a:gd name="connsiteX3" fmla="*/ 0 w 188990"/>
                <a:gd name="connsiteY3" fmla="*/ 171143 h 342286"/>
                <a:gd name="connsiteX4" fmla="*/ 109805 w 188990"/>
                <a:gd name="connsiteY4" fmla="*/ 342286 h 342286"/>
                <a:gd name="connsiteX5" fmla="*/ 111831 w 188990"/>
                <a:gd name="connsiteY5" fmla="*/ 341648 h 342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8990" h="342286">
                  <a:moveTo>
                    <a:pt x="188990" y="53688"/>
                  </a:moveTo>
                  <a:lnTo>
                    <a:pt x="187449" y="50126"/>
                  </a:lnTo>
                  <a:cubicBezTo>
                    <a:pt x="167578" y="19156"/>
                    <a:pt x="140127" y="0"/>
                    <a:pt x="109805" y="0"/>
                  </a:cubicBezTo>
                  <a:cubicBezTo>
                    <a:pt x="49161" y="0"/>
                    <a:pt x="0" y="76623"/>
                    <a:pt x="0" y="171143"/>
                  </a:cubicBezTo>
                  <a:cubicBezTo>
                    <a:pt x="0" y="265663"/>
                    <a:pt x="49161" y="342286"/>
                    <a:pt x="109805" y="342286"/>
                  </a:cubicBezTo>
                  <a:lnTo>
                    <a:pt x="111831" y="341648"/>
                  </a:lnTo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89" name="フリーフォーム: 図形 188">
              <a:extLst>
                <a:ext uri="{FF2B5EF4-FFF2-40B4-BE49-F238E27FC236}">
                  <a16:creationId xmlns:a16="http://schemas.microsoft.com/office/drawing/2014/main" id="{111C64EC-DF54-419A-AB58-01CDAB603654}"/>
                </a:ext>
              </a:extLst>
            </p:cNvPr>
            <p:cNvSpPr/>
            <p:nvPr/>
          </p:nvSpPr>
          <p:spPr>
            <a:xfrm rot="900000" flipH="1">
              <a:off x="2067781" y="4809780"/>
              <a:ext cx="128484" cy="217993"/>
            </a:xfrm>
            <a:custGeom>
              <a:avLst/>
              <a:gdLst>
                <a:gd name="connsiteX0" fmla="*/ 70049 w 131404"/>
                <a:gd name="connsiteY0" fmla="*/ 0 h 222946"/>
                <a:gd name="connsiteX1" fmla="*/ 0 w 131404"/>
                <a:gd name="connsiteY1" fmla="*/ 111473 h 222946"/>
                <a:gd name="connsiteX2" fmla="*/ 70049 w 131404"/>
                <a:gd name="connsiteY2" fmla="*/ 222946 h 222946"/>
                <a:gd name="connsiteX3" fmla="*/ 89572 w 131404"/>
                <a:gd name="connsiteY3" fmla="*/ 216674 h 222946"/>
                <a:gd name="connsiteX4" fmla="*/ 131404 w 131404"/>
                <a:gd name="connsiteY4" fmla="*/ 60555 h 222946"/>
                <a:gd name="connsiteX5" fmla="*/ 119581 w 131404"/>
                <a:gd name="connsiteY5" fmla="*/ 32650 h 222946"/>
                <a:gd name="connsiteX6" fmla="*/ 70049 w 131404"/>
                <a:gd name="connsiteY6" fmla="*/ 0 h 222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1404" h="222946">
                  <a:moveTo>
                    <a:pt x="70049" y="0"/>
                  </a:moveTo>
                  <a:cubicBezTo>
                    <a:pt x="31362" y="0"/>
                    <a:pt x="0" y="49908"/>
                    <a:pt x="0" y="111473"/>
                  </a:cubicBezTo>
                  <a:cubicBezTo>
                    <a:pt x="0" y="173038"/>
                    <a:pt x="31362" y="222946"/>
                    <a:pt x="70049" y="222946"/>
                  </a:cubicBezTo>
                  <a:lnTo>
                    <a:pt x="89572" y="216674"/>
                  </a:lnTo>
                  <a:lnTo>
                    <a:pt x="131404" y="60555"/>
                  </a:lnTo>
                  <a:lnTo>
                    <a:pt x="119581" y="32650"/>
                  </a:lnTo>
                  <a:cubicBezTo>
                    <a:pt x="106905" y="12477"/>
                    <a:pt x="89392" y="0"/>
                    <a:pt x="70049" y="0"/>
                  </a:cubicBezTo>
                  <a:close/>
                </a:path>
              </a:pathLst>
            </a:custGeom>
            <a:solidFill>
              <a:srgbClr val="FF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74" name="フリーフォーム: 図形 273">
              <a:extLst>
                <a:ext uri="{FF2B5EF4-FFF2-40B4-BE49-F238E27FC236}">
                  <a16:creationId xmlns:a16="http://schemas.microsoft.com/office/drawing/2014/main" id="{B8B7F832-F0A8-4B99-9654-29EC9FA800DD}"/>
                </a:ext>
              </a:extLst>
            </p:cNvPr>
            <p:cNvSpPr/>
            <p:nvPr/>
          </p:nvSpPr>
          <p:spPr>
            <a:xfrm rot="15300000">
              <a:off x="1642793" y="4738685"/>
              <a:ext cx="137625" cy="147071"/>
            </a:xfrm>
            <a:custGeom>
              <a:avLst/>
              <a:gdLst>
                <a:gd name="connsiteX0" fmla="*/ 100347 w 285750"/>
                <a:gd name="connsiteY0" fmla="*/ 0 h 305363"/>
                <a:gd name="connsiteX1" fmla="*/ 185403 w 285750"/>
                <a:gd name="connsiteY1" fmla="*/ 0 h 305363"/>
                <a:gd name="connsiteX2" fmla="*/ 285750 w 285750"/>
                <a:gd name="connsiteY2" fmla="*/ 305363 h 305363"/>
                <a:gd name="connsiteX3" fmla="*/ 223218 w 285750"/>
                <a:gd name="connsiteY3" fmla="*/ 305363 h 305363"/>
                <a:gd name="connsiteX4" fmla="*/ 142875 w 285750"/>
                <a:gd name="connsiteY4" fmla="*/ 60058 h 305363"/>
                <a:gd name="connsiteX5" fmla="*/ 62532 w 285750"/>
                <a:gd name="connsiteY5" fmla="*/ 305363 h 305363"/>
                <a:gd name="connsiteX6" fmla="*/ 0 w 285750"/>
                <a:gd name="connsiteY6" fmla="*/ 305363 h 305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0" h="305363">
                  <a:moveTo>
                    <a:pt x="100347" y="0"/>
                  </a:moveTo>
                  <a:lnTo>
                    <a:pt x="185403" y="0"/>
                  </a:lnTo>
                  <a:lnTo>
                    <a:pt x="285750" y="305363"/>
                  </a:lnTo>
                  <a:lnTo>
                    <a:pt x="223218" y="305363"/>
                  </a:lnTo>
                  <a:lnTo>
                    <a:pt x="142875" y="60058"/>
                  </a:lnTo>
                  <a:lnTo>
                    <a:pt x="62532" y="305363"/>
                  </a:lnTo>
                  <a:lnTo>
                    <a:pt x="0" y="305363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948643DB-85BF-4B98-A311-7F5D41F0C386}"/>
              </a:ext>
            </a:extLst>
          </p:cNvPr>
          <p:cNvGrpSpPr/>
          <p:nvPr/>
        </p:nvGrpSpPr>
        <p:grpSpPr>
          <a:xfrm>
            <a:off x="4563194" y="4259564"/>
            <a:ext cx="1000370" cy="2206131"/>
            <a:chOff x="4563194" y="4259564"/>
            <a:chExt cx="1000370" cy="2206131"/>
          </a:xfrm>
        </p:grpSpPr>
        <p:grpSp>
          <p:nvGrpSpPr>
            <p:cNvPr id="331" name="グループ化 330">
              <a:extLst>
                <a:ext uri="{FF2B5EF4-FFF2-40B4-BE49-F238E27FC236}">
                  <a16:creationId xmlns:a16="http://schemas.microsoft.com/office/drawing/2014/main" id="{B01262D6-693C-4C57-82AA-F15DA8477371}"/>
                </a:ext>
              </a:extLst>
            </p:cNvPr>
            <p:cNvGrpSpPr/>
            <p:nvPr/>
          </p:nvGrpSpPr>
          <p:grpSpPr>
            <a:xfrm rot="19800000">
              <a:off x="4592300" y="5159824"/>
              <a:ext cx="334198" cy="1045495"/>
              <a:chOff x="3429820" y="5114136"/>
              <a:chExt cx="408367" cy="1277524"/>
            </a:xfrm>
          </p:grpSpPr>
          <p:sp>
            <p:nvSpPr>
              <p:cNvPr id="332" name="フリーフォーム: 図形 331">
                <a:extLst>
                  <a:ext uri="{FF2B5EF4-FFF2-40B4-BE49-F238E27FC236}">
                    <a16:creationId xmlns:a16="http://schemas.microsoft.com/office/drawing/2014/main" id="{4FED0492-2D35-489D-BD76-48B2CF7F79B0}"/>
                  </a:ext>
                </a:extLst>
              </p:cNvPr>
              <p:cNvSpPr/>
              <p:nvPr/>
            </p:nvSpPr>
            <p:spPr>
              <a:xfrm>
                <a:off x="3431197" y="5233530"/>
                <a:ext cx="335509" cy="1158130"/>
              </a:xfrm>
              <a:custGeom>
                <a:avLst/>
                <a:gdLst>
                  <a:gd name="connsiteX0" fmla="*/ 43820 w 335509"/>
                  <a:gd name="connsiteY0" fmla="*/ 0 h 1158130"/>
                  <a:gd name="connsiteX1" fmla="*/ 291689 w 335509"/>
                  <a:gd name="connsiteY1" fmla="*/ 0 h 1158130"/>
                  <a:gd name="connsiteX2" fmla="*/ 335509 w 335509"/>
                  <a:gd name="connsiteY2" fmla="*/ 43820 h 1158130"/>
                  <a:gd name="connsiteX3" fmla="*/ 335509 w 335509"/>
                  <a:gd name="connsiteY3" fmla="*/ 131457 h 1158130"/>
                  <a:gd name="connsiteX4" fmla="*/ 297006 w 335509"/>
                  <a:gd name="connsiteY4" fmla="*/ 224412 h 1158130"/>
                  <a:gd name="connsiteX5" fmla="*/ 257107 w 335509"/>
                  <a:gd name="connsiteY5" fmla="*/ 251312 h 1158130"/>
                  <a:gd name="connsiteX6" fmla="*/ 257107 w 335509"/>
                  <a:gd name="connsiteY6" fmla="*/ 1065486 h 1158130"/>
                  <a:gd name="connsiteX7" fmla="*/ 164463 w 335509"/>
                  <a:gd name="connsiteY7" fmla="*/ 1158130 h 1158130"/>
                  <a:gd name="connsiteX8" fmla="*/ 71819 w 335509"/>
                  <a:gd name="connsiteY8" fmla="*/ 1065486 h 1158130"/>
                  <a:gd name="connsiteX9" fmla="*/ 71819 w 335509"/>
                  <a:gd name="connsiteY9" fmla="*/ 246874 h 1158130"/>
                  <a:gd name="connsiteX10" fmla="*/ 38503 w 335509"/>
                  <a:gd name="connsiteY10" fmla="*/ 224412 h 1158130"/>
                  <a:gd name="connsiteX11" fmla="*/ 0 w 335509"/>
                  <a:gd name="connsiteY11" fmla="*/ 131457 h 1158130"/>
                  <a:gd name="connsiteX12" fmla="*/ 0 w 335509"/>
                  <a:gd name="connsiteY12" fmla="*/ 43820 h 1158130"/>
                  <a:gd name="connsiteX13" fmla="*/ 43820 w 335509"/>
                  <a:gd name="connsiteY13" fmla="*/ 0 h 1158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35509" h="1158130">
                    <a:moveTo>
                      <a:pt x="43820" y="0"/>
                    </a:moveTo>
                    <a:lnTo>
                      <a:pt x="291689" y="0"/>
                    </a:lnTo>
                    <a:cubicBezTo>
                      <a:pt x="315890" y="0"/>
                      <a:pt x="335509" y="19619"/>
                      <a:pt x="335509" y="43820"/>
                    </a:cubicBezTo>
                    <a:lnTo>
                      <a:pt x="335509" y="131457"/>
                    </a:lnTo>
                    <a:cubicBezTo>
                      <a:pt x="335509" y="167758"/>
                      <a:pt x="320795" y="200623"/>
                      <a:pt x="297006" y="224412"/>
                    </a:cubicBezTo>
                    <a:lnTo>
                      <a:pt x="257107" y="251312"/>
                    </a:lnTo>
                    <a:lnTo>
                      <a:pt x="257107" y="1065486"/>
                    </a:lnTo>
                    <a:cubicBezTo>
                      <a:pt x="257107" y="1116652"/>
                      <a:pt x="215629" y="1158130"/>
                      <a:pt x="164463" y="1158130"/>
                    </a:cubicBezTo>
                    <a:cubicBezTo>
                      <a:pt x="113297" y="1158130"/>
                      <a:pt x="71819" y="1116652"/>
                      <a:pt x="71819" y="1065486"/>
                    </a:cubicBezTo>
                    <a:lnTo>
                      <a:pt x="71819" y="246874"/>
                    </a:lnTo>
                    <a:lnTo>
                      <a:pt x="38503" y="224412"/>
                    </a:lnTo>
                    <a:cubicBezTo>
                      <a:pt x="14714" y="200623"/>
                      <a:pt x="0" y="167758"/>
                      <a:pt x="0" y="131457"/>
                    </a:cubicBezTo>
                    <a:lnTo>
                      <a:pt x="0" y="43820"/>
                    </a:lnTo>
                    <a:cubicBezTo>
                      <a:pt x="0" y="19619"/>
                      <a:pt x="19619" y="0"/>
                      <a:pt x="43820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33" name="グループ化 332">
                <a:extLst>
                  <a:ext uri="{FF2B5EF4-FFF2-40B4-BE49-F238E27FC236}">
                    <a16:creationId xmlns:a16="http://schemas.microsoft.com/office/drawing/2014/main" id="{4586333F-A1A9-4B68-AEDA-9814E4BB835A}"/>
                  </a:ext>
                </a:extLst>
              </p:cNvPr>
              <p:cNvGrpSpPr/>
              <p:nvPr/>
            </p:nvGrpSpPr>
            <p:grpSpPr>
              <a:xfrm>
                <a:off x="3429820" y="5114136"/>
                <a:ext cx="408367" cy="315037"/>
                <a:chOff x="2919280" y="4367894"/>
                <a:chExt cx="481190" cy="371217"/>
              </a:xfrm>
            </p:grpSpPr>
            <p:grpSp>
              <p:nvGrpSpPr>
                <p:cNvPr id="334" name="グループ化 333">
                  <a:extLst>
                    <a:ext uri="{FF2B5EF4-FFF2-40B4-BE49-F238E27FC236}">
                      <a16:creationId xmlns:a16="http://schemas.microsoft.com/office/drawing/2014/main" id="{4F69EEF4-F730-4A04-991A-6A54767390C0}"/>
                    </a:ext>
                  </a:extLst>
                </p:cNvPr>
                <p:cNvGrpSpPr/>
                <p:nvPr/>
              </p:nvGrpSpPr>
              <p:grpSpPr>
                <a:xfrm>
                  <a:off x="2919280" y="4367894"/>
                  <a:ext cx="368872" cy="371217"/>
                  <a:chOff x="2351329" y="2962833"/>
                  <a:chExt cx="368872" cy="371217"/>
                </a:xfrm>
              </p:grpSpPr>
              <p:sp>
                <p:nvSpPr>
                  <p:cNvPr id="336" name="フリーフォーム: 図形 335">
                    <a:extLst>
                      <a:ext uri="{FF2B5EF4-FFF2-40B4-BE49-F238E27FC236}">
                        <a16:creationId xmlns:a16="http://schemas.microsoft.com/office/drawing/2014/main" id="{55C4A93E-35DD-4E54-A5CA-99C244FE594E}"/>
                      </a:ext>
                    </a:extLst>
                  </p:cNvPr>
                  <p:cNvSpPr/>
                  <p:nvPr/>
                </p:nvSpPr>
                <p:spPr>
                  <a:xfrm>
                    <a:off x="2351329" y="3052580"/>
                    <a:ext cx="360916" cy="152583"/>
                  </a:xfrm>
                  <a:custGeom>
                    <a:avLst/>
                    <a:gdLst>
                      <a:gd name="connsiteX0" fmla="*/ 130490 w 370441"/>
                      <a:gd name="connsiteY0" fmla="*/ 0 h 231096"/>
                      <a:gd name="connsiteX1" fmla="*/ 165309 w 370441"/>
                      <a:gd name="connsiteY1" fmla="*/ 14422 h 231096"/>
                      <a:gd name="connsiteX2" fmla="*/ 178367 w 370441"/>
                      <a:gd name="connsiteY2" fmla="*/ 45947 h 231096"/>
                      <a:gd name="connsiteX3" fmla="*/ 191424 w 370441"/>
                      <a:gd name="connsiteY3" fmla="*/ 14422 h 231096"/>
                      <a:gd name="connsiteX4" fmla="*/ 226243 w 370441"/>
                      <a:gd name="connsiteY4" fmla="*/ 0 h 231096"/>
                      <a:gd name="connsiteX5" fmla="*/ 261062 w 370441"/>
                      <a:gd name="connsiteY5" fmla="*/ 14422 h 231096"/>
                      <a:gd name="connsiteX6" fmla="*/ 273722 w 370441"/>
                      <a:gd name="connsiteY6" fmla="*/ 44986 h 231096"/>
                      <a:gd name="connsiteX7" fmla="*/ 286381 w 370441"/>
                      <a:gd name="connsiteY7" fmla="*/ 14422 h 231096"/>
                      <a:gd name="connsiteX8" fmla="*/ 321200 w 370441"/>
                      <a:gd name="connsiteY8" fmla="*/ 0 h 231096"/>
                      <a:gd name="connsiteX9" fmla="*/ 370441 w 370441"/>
                      <a:gd name="connsiteY9" fmla="*/ 49241 h 231096"/>
                      <a:gd name="connsiteX10" fmla="*/ 370441 w 370441"/>
                      <a:gd name="connsiteY10" fmla="*/ 181855 h 231096"/>
                      <a:gd name="connsiteX11" fmla="*/ 321200 w 370441"/>
                      <a:gd name="connsiteY11" fmla="*/ 231096 h 231096"/>
                      <a:gd name="connsiteX12" fmla="*/ 286381 w 370441"/>
                      <a:gd name="connsiteY12" fmla="*/ 216674 h 231096"/>
                      <a:gd name="connsiteX13" fmla="*/ 273722 w 370441"/>
                      <a:gd name="connsiteY13" fmla="*/ 186110 h 231096"/>
                      <a:gd name="connsiteX14" fmla="*/ 261062 w 370441"/>
                      <a:gd name="connsiteY14" fmla="*/ 216674 h 231096"/>
                      <a:gd name="connsiteX15" fmla="*/ 226243 w 370441"/>
                      <a:gd name="connsiteY15" fmla="*/ 231096 h 231096"/>
                      <a:gd name="connsiteX16" fmla="*/ 191424 w 370441"/>
                      <a:gd name="connsiteY16" fmla="*/ 216674 h 231096"/>
                      <a:gd name="connsiteX17" fmla="*/ 178367 w 370441"/>
                      <a:gd name="connsiteY17" fmla="*/ 185149 h 231096"/>
                      <a:gd name="connsiteX18" fmla="*/ 165309 w 370441"/>
                      <a:gd name="connsiteY18" fmla="*/ 216674 h 231096"/>
                      <a:gd name="connsiteX19" fmla="*/ 130490 w 370441"/>
                      <a:gd name="connsiteY19" fmla="*/ 231096 h 231096"/>
                      <a:gd name="connsiteX20" fmla="*/ 85119 w 370441"/>
                      <a:gd name="connsiteY20" fmla="*/ 201022 h 231096"/>
                      <a:gd name="connsiteX21" fmla="*/ 83277 w 370441"/>
                      <a:gd name="connsiteY21" fmla="*/ 191899 h 231096"/>
                      <a:gd name="connsiteX22" fmla="*/ 72170 w 370441"/>
                      <a:gd name="connsiteY22" fmla="*/ 218714 h 231096"/>
                      <a:gd name="connsiteX23" fmla="*/ 42276 w 370441"/>
                      <a:gd name="connsiteY23" fmla="*/ 231096 h 231096"/>
                      <a:gd name="connsiteX24" fmla="*/ 0 w 370441"/>
                      <a:gd name="connsiteY24" fmla="*/ 188820 h 231096"/>
                      <a:gd name="connsiteX25" fmla="*/ 0 w 370441"/>
                      <a:gd name="connsiteY25" fmla="*/ 60768 h 231096"/>
                      <a:gd name="connsiteX26" fmla="*/ 42276 w 370441"/>
                      <a:gd name="connsiteY26" fmla="*/ 18492 h 231096"/>
                      <a:gd name="connsiteX27" fmla="*/ 72170 w 370441"/>
                      <a:gd name="connsiteY27" fmla="*/ 30875 h 231096"/>
                      <a:gd name="connsiteX28" fmla="*/ 81249 w 370441"/>
                      <a:gd name="connsiteY28" fmla="*/ 52794 h 231096"/>
                      <a:gd name="connsiteX29" fmla="*/ 81249 w 370441"/>
                      <a:gd name="connsiteY29" fmla="*/ 49241 h 231096"/>
                      <a:gd name="connsiteX30" fmla="*/ 130490 w 370441"/>
                      <a:gd name="connsiteY30" fmla="*/ 0 h 2310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</a:cxnLst>
                    <a:rect l="l" t="t" r="r" b="b"/>
                    <a:pathLst>
                      <a:path w="370441" h="231096">
                        <a:moveTo>
                          <a:pt x="130490" y="0"/>
                        </a:moveTo>
                        <a:cubicBezTo>
                          <a:pt x="144088" y="0"/>
                          <a:pt x="156398" y="5511"/>
                          <a:pt x="165309" y="14422"/>
                        </a:cubicBezTo>
                        <a:lnTo>
                          <a:pt x="178367" y="45947"/>
                        </a:lnTo>
                        <a:lnTo>
                          <a:pt x="191424" y="14422"/>
                        </a:lnTo>
                        <a:cubicBezTo>
                          <a:pt x="200335" y="5511"/>
                          <a:pt x="212646" y="0"/>
                          <a:pt x="226243" y="0"/>
                        </a:cubicBezTo>
                        <a:cubicBezTo>
                          <a:pt x="239841" y="0"/>
                          <a:pt x="252151" y="5511"/>
                          <a:pt x="261062" y="14422"/>
                        </a:cubicBezTo>
                        <a:lnTo>
                          <a:pt x="273722" y="44986"/>
                        </a:lnTo>
                        <a:lnTo>
                          <a:pt x="286381" y="14422"/>
                        </a:lnTo>
                        <a:cubicBezTo>
                          <a:pt x="295292" y="5511"/>
                          <a:pt x="307603" y="0"/>
                          <a:pt x="321200" y="0"/>
                        </a:cubicBezTo>
                        <a:cubicBezTo>
                          <a:pt x="348395" y="0"/>
                          <a:pt x="370441" y="22046"/>
                          <a:pt x="370441" y="49241"/>
                        </a:cubicBezTo>
                        <a:lnTo>
                          <a:pt x="370441" y="181855"/>
                        </a:lnTo>
                        <a:cubicBezTo>
                          <a:pt x="370441" y="209050"/>
                          <a:pt x="348395" y="231096"/>
                          <a:pt x="321200" y="231096"/>
                        </a:cubicBezTo>
                        <a:cubicBezTo>
                          <a:pt x="307603" y="231096"/>
                          <a:pt x="295292" y="225585"/>
                          <a:pt x="286381" y="216674"/>
                        </a:cubicBezTo>
                        <a:lnTo>
                          <a:pt x="273722" y="186110"/>
                        </a:lnTo>
                        <a:lnTo>
                          <a:pt x="261062" y="216674"/>
                        </a:lnTo>
                        <a:cubicBezTo>
                          <a:pt x="252151" y="225585"/>
                          <a:pt x="239841" y="231096"/>
                          <a:pt x="226243" y="231096"/>
                        </a:cubicBezTo>
                        <a:cubicBezTo>
                          <a:pt x="212646" y="231096"/>
                          <a:pt x="200335" y="225585"/>
                          <a:pt x="191424" y="216674"/>
                        </a:cubicBezTo>
                        <a:lnTo>
                          <a:pt x="178367" y="185149"/>
                        </a:lnTo>
                        <a:lnTo>
                          <a:pt x="165309" y="216674"/>
                        </a:lnTo>
                        <a:cubicBezTo>
                          <a:pt x="156398" y="225585"/>
                          <a:pt x="144088" y="231096"/>
                          <a:pt x="130490" y="231096"/>
                        </a:cubicBezTo>
                        <a:cubicBezTo>
                          <a:pt x="110094" y="231096"/>
                          <a:pt x="92594" y="218695"/>
                          <a:pt x="85119" y="201022"/>
                        </a:cubicBezTo>
                        <a:lnTo>
                          <a:pt x="83277" y="191899"/>
                        </a:lnTo>
                        <a:lnTo>
                          <a:pt x="72170" y="218714"/>
                        </a:lnTo>
                        <a:cubicBezTo>
                          <a:pt x="64519" y="226364"/>
                          <a:pt x="53950" y="231096"/>
                          <a:pt x="42276" y="231096"/>
                        </a:cubicBezTo>
                        <a:cubicBezTo>
                          <a:pt x="18928" y="231096"/>
                          <a:pt x="0" y="212168"/>
                          <a:pt x="0" y="188820"/>
                        </a:cubicBezTo>
                        <a:lnTo>
                          <a:pt x="0" y="60768"/>
                        </a:lnTo>
                        <a:cubicBezTo>
                          <a:pt x="0" y="37420"/>
                          <a:pt x="18928" y="18492"/>
                          <a:pt x="42276" y="18492"/>
                        </a:cubicBezTo>
                        <a:cubicBezTo>
                          <a:pt x="53950" y="18492"/>
                          <a:pt x="64519" y="23224"/>
                          <a:pt x="72170" y="30875"/>
                        </a:cubicBezTo>
                        <a:lnTo>
                          <a:pt x="81249" y="52794"/>
                        </a:lnTo>
                        <a:lnTo>
                          <a:pt x="81249" y="49241"/>
                        </a:lnTo>
                        <a:cubicBezTo>
                          <a:pt x="81249" y="22046"/>
                          <a:pt x="103295" y="0"/>
                          <a:pt x="130490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337" name="円/楕円 27">
                    <a:extLst>
                      <a:ext uri="{FF2B5EF4-FFF2-40B4-BE49-F238E27FC236}">
                        <a16:creationId xmlns:a16="http://schemas.microsoft.com/office/drawing/2014/main" id="{3C1EBC01-59B9-4DB8-BBBE-8CC800284E77}"/>
                      </a:ext>
                    </a:extLst>
                  </p:cNvPr>
                  <p:cNvSpPr/>
                  <p:nvPr/>
                </p:nvSpPr>
                <p:spPr>
                  <a:xfrm rot="7648532" flipH="1">
                    <a:off x="2513122" y="3222006"/>
                    <a:ext cx="178369" cy="4571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  <a:alpha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338" name="四角形: 角を丸くする 337">
                    <a:extLst>
                      <a:ext uri="{FF2B5EF4-FFF2-40B4-BE49-F238E27FC236}">
                        <a16:creationId xmlns:a16="http://schemas.microsoft.com/office/drawing/2014/main" id="{6AD8EE4F-C614-4D04-9ED6-1446ABA3E7B3}"/>
                      </a:ext>
                    </a:extLst>
                  </p:cNvPr>
                  <p:cNvSpPr/>
                  <p:nvPr/>
                </p:nvSpPr>
                <p:spPr>
                  <a:xfrm>
                    <a:off x="2352674" y="2981325"/>
                    <a:ext cx="81859" cy="21260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9" name="四角形: 角を丸くする 338">
                    <a:extLst>
                      <a:ext uri="{FF2B5EF4-FFF2-40B4-BE49-F238E27FC236}">
                        <a16:creationId xmlns:a16="http://schemas.microsoft.com/office/drawing/2014/main" id="{565432F5-1A21-4B8B-8493-C8F8FC4DD2FC}"/>
                      </a:ext>
                    </a:extLst>
                  </p:cNvPr>
                  <p:cNvSpPr/>
                  <p:nvPr/>
                </p:nvSpPr>
                <p:spPr>
                  <a:xfrm>
                    <a:off x="2434145" y="2962833"/>
                    <a:ext cx="95346" cy="2310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0" name="四角形: 角を丸くする 339">
                    <a:extLst>
                      <a:ext uri="{FF2B5EF4-FFF2-40B4-BE49-F238E27FC236}">
                        <a16:creationId xmlns:a16="http://schemas.microsoft.com/office/drawing/2014/main" id="{0DA1E57C-FA77-428F-B675-C3FB2F7C3665}"/>
                      </a:ext>
                    </a:extLst>
                  </p:cNvPr>
                  <p:cNvSpPr/>
                  <p:nvPr/>
                </p:nvSpPr>
                <p:spPr>
                  <a:xfrm>
                    <a:off x="2529898" y="2962833"/>
                    <a:ext cx="95346" cy="2310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1" name="四角形: 角を丸くする 340">
                    <a:extLst>
                      <a:ext uri="{FF2B5EF4-FFF2-40B4-BE49-F238E27FC236}">
                        <a16:creationId xmlns:a16="http://schemas.microsoft.com/office/drawing/2014/main" id="{A629505C-AA2D-4506-85C9-5029660D15BE}"/>
                      </a:ext>
                    </a:extLst>
                  </p:cNvPr>
                  <p:cNvSpPr/>
                  <p:nvPr/>
                </p:nvSpPr>
                <p:spPr>
                  <a:xfrm>
                    <a:off x="2624855" y="2962833"/>
                    <a:ext cx="95346" cy="2310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35" name="フリーフォーム: 図形 334">
                  <a:extLst>
                    <a:ext uri="{FF2B5EF4-FFF2-40B4-BE49-F238E27FC236}">
                      <a16:creationId xmlns:a16="http://schemas.microsoft.com/office/drawing/2014/main" id="{F3E81087-7917-4246-A506-D5BEE934BC14}"/>
                    </a:ext>
                  </a:extLst>
                </p:cNvPr>
                <p:cNvSpPr/>
                <p:nvPr/>
              </p:nvSpPr>
              <p:spPr>
                <a:xfrm rot="18900000">
                  <a:off x="3138677" y="4442077"/>
                  <a:ext cx="261793" cy="278869"/>
                </a:xfrm>
                <a:custGeom>
                  <a:avLst/>
                  <a:gdLst>
                    <a:gd name="connsiteX0" fmla="*/ 251611 w 268497"/>
                    <a:gd name="connsiteY0" fmla="*/ 16400 h 260495"/>
                    <a:gd name="connsiteX1" fmla="*/ 268011 w 268497"/>
                    <a:gd name="connsiteY1" fmla="*/ 55990 h 260495"/>
                    <a:gd name="connsiteX2" fmla="*/ 268010 w 268497"/>
                    <a:gd name="connsiteY2" fmla="*/ 138804 h 260495"/>
                    <a:gd name="connsiteX3" fmla="*/ 266230 w 268497"/>
                    <a:gd name="connsiteY3" fmla="*/ 147619 h 260495"/>
                    <a:gd name="connsiteX4" fmla="*/ 266576 w 268497"/>
                    <a:gd name="connsiteY4" fmla="*/ 148069 h 260495"/>
                    <a:gd name="connsiteX5" fmla="*/ 226985 w 268497"/>
                    <a:gd name="connsiteY5" fmla="*/ 216642 h 260495"/>
                    <a:gd name="connsiteX6" fmla="*/ 70493 w 268497"/>
                    <a:gd name="connsiteY6" fmla="*/ 258574 h 260495"/>
                    <a:gd name="connsiteX7" fmla="*/ 1920 w 268497"/>
                    <a:gd name="connsiteY7" fmla="*/ 218983 h 260495"/>
                    <a:gd name="connsiteX8" fmla="*/ 1921 w 268497"/>
                    <a:gd name="connsiteY8" fmla="*/ 218983 h 260495"/>
                    <a:gd name="connsiteX9" fmla="*/ 41512 w 268497"/>
                    <a:gd name="connsiteY9" fmla="*/ 150410 h 260495"/>
                    <a:gd name="connsiteX10" fmla="*/ 156031 w 268497"/>
                    <a:gd name="connsiteY10" fmla="*/ 119725 h 260495"/>
                    <a:gd name="connsiteX11" fmla="*/ 156031 w 268497"/>
                    <a:gd name="connsiteY11" fmla="*/ 55990 h 260495"/>
                    <a:gd name="connsiteX12" fmla="*/ 212021 w 268497"/>
                    <a:gd name="connsiteY12" fmla="*/ 0 h 260495"/>
                    <a:gd name="connsiteX13" fmla="*/ 251611 w 268497"/>
                    <a:gd name="connsiteY13" fmla="*/ 16400 h 260495"/>
                    <a:gd name="connsiteX0" fmla="*/ 1921 w 268497"/>
                    <a:gd name="connsiteY0" fmla="*/ 218983 h 310423"/>
                    <a:gd name="connsiteX1" fmla="*/ 41512 w 268497"/>
                    <a:gd name="connsiteY1" fmla="*/ 150410 h 310423"/>
                    <a:gd name="connsiteX2" fmla="*/ 156031 w 268497"/>
                    <a:gd name="connsiteY2" fmla="*/ 119725 h 310423"/>
                    <a:gd name="connsiteX3" fmla="*/ 156031 w 268497"/>
                    <a:gd name="connsiteY3" fmla="*/ 55990 h 310423"/>
                    <a:gd name="connsiteX4" fmla="*/ 212021 w 268497"/>
                    <a:gd name="connsiteY4" fmla="*/ 0 h 310423"/>
                    <a:gd name="connsiteX5" fmla="*/ 251611 w 268497"/>
                    <a:gd name="connsiteY5" fmla="*/ 16400 h 310423"/>
                    <a:gd name="connsiteX6" fmla="*/ 268011 w 268497"/>
                    <a:gd name="connsiteY6" fmla="*/ 55990 h 310423"/>
                    <a:gd name="connsiteX7" fmla="*/ 268010 w 268497"/>
                    <a:gd name="connsiteY7" fmla="*/ 138804 h 310423"/>
                    <a:gd name="connsiteX8" fmla="*/ 266230 w 268497"/>
                    <a:gd name="connsiteY8" fmla="*/ 147619 h 310423"/>
                    <a:gd name="connsiteX9" fmla="*/ 266576 w 268497"/>
                    <a:gd name="connsiteY9" fmla="*/ 148069 h 310423"/>
                    <a:gd name="connsiteX10" fmla="*/ 226985 w 268497"/>
                    <a:gd name="connsiteY10" fmla="*/ 216642 h 310423"/>
                    <a:gd name="connsiteX11" fmla="*/ 70493 w 268497"/>
                    <a:gd name="connsiteY11" fmla="*/ 258574 h 310423"/>
                    <a:gd name="connsiteX12" fmla="*/ 1920 w 268497"/>
                    <a:gd name="connsiteY12" fmla="*/ 218983 h 310423"/>
                    <a:gd name="connsiteX13" fmla="*/ 93361 w 268497"/>
                    <a:gd name="connsiteY13" fmla="*/ 310423 h 310423"/>
                    <a:gd name="connsiteX0" fmla="*/ 1921 w 268497"/>
                    <a:gd name="connsiteY0" fmla="*/ 218983 h 260495"/>
                    <a:gd name="connsiteX1" fmla="*/ 41512 w 268497"/>
                    <a:gd name="connsiteY1" fmla="*/ 150410 h 260495"/>
                    <a:gd name="connsiteX2" fmla="*/ 156031 w 268497"/>
                    <a:gd name="connsiteY2" fmla="*/ 119725 h 260495"/>
                    <a:gd name="connsiteX3" fmla="*/ 156031 w 268497"/>
                    <a:gd name="connsiteY3" fmla="*/ 55990 h 260495"/>
                    <a:gd name="connsiteX4" fmla="*/ 212021 w 268497"/>
                    <a:gd name="connsiteY4" fmla="*/ 0 h 260495"/>
                    <a:gd name="connsiteX5" fmla="*/ 251611 w 268497"/>
                    <a:gd name="connsiteY5" fmla="*/ 16400 h 260495"/>
                    <a:gd name="connsiteX6" fmla="*/ 268011 w 268497"/>
                    <a:gd name="connsiteY6" fmla="*/ 55990 h 260495"/>
                    <a:gd name="connsiteX7" fmla="*/ 268010 w 268497"/>
                    <a:gd name="connsiteY7" fmla="*/ 138804 h 260495"/>
                    <a:gd name="connsiteX8" fmla="*/ 266230 w 268497"/>
                    <a:gd name="connsiteY8" fmla="*/ 147619 h 260495"/>
                    <a:gd name="connsiteX9" fmla="*/ 266576 w 268497"/>
                    <a:gd name="connsiteY9" fmla="*/ 148069 h 260495"/>
                    <a:gd name="connsiteX10" fmla="*/ 226985 w 268497"/>
                    <a:gd name="connsiteY10" fmla="*/ 216642 h 260495"/>
                    <a:gd name="connsiteX11" fmla="*/ 70493 w 268497"/>
                    <a:gd name="connsiteY11" fmla="*/ 258574 h 260495"/>
                    <a:gd name="connsiteX12" fmla="*/ 1920 w 268497"/>
                    <a:gd name="connsiteY12" fmla="*/ 218983 h 260495"/>
                    <a:gd name="connsiteX0" fmla="*/ 1921 w 268497"/>
                    <a:gd name="connsiteY0" fmla="*/ 218983 h 258574"/>
                    <a:gd name="connsiteX1" fmla="*/ 41512 w 268497"/>
                    <a:gd name="connsiteY1" fmla="*/ 150410 h 258574"/>
                    <a:gd name="connsiteX2" fmla="*/ 156031 w 268497"/>
                    <a:gd name="connsiteY2" fmla="*/ 119725 h 258574"/>
                    <a:gd name="connsiteX3" fmla="*/ 156031 w 268497"/>
                    <a:gd name="connsiteY3" fmla="*/ 55990 h 258574"/>
                    <a:gd name="connsiteX4" fmla="*/ 212021 w 268497"/>
                    <a:gd name="connsiteY4" fmla="*/ 0 h 258574"/>
                    <a:gd name="connsiteX5" fmla="*/ 251611 w 268497"/>
                    <a:gd name="connsiteY5" fmla="*/ 16400 h 258574"/>
                    <a:gd name="connsiteX6" fmla="*/ 268011 w 268497"/>
                    <a:gd name="connsiteY6" fmla="*/ 55990 h 258574"/>
                    <a:gd name="connsiteX7" fmla="*/ 268010 w 268497"/>
                    <a:gd name="connsiteY7" fmla="*/ 138804 h 258574"/>
                    <a:gd name="connsiteX8" fmla="*/ 266230 w 268497"/>
                    <a:gd name="connsiteY8" fmla="*/ 147619 h 258574"/>
                    <a:gd name="connsiteX9" fmla="*/ 266576 w 268497"/>
                    <a:gd name="connsiteY9" fmla="*/ 148069 h 258574"/>
                    <a:gd name="connsiteX10" fmla="*/ 226985 w 268497"/>
                    <a:gd name="connsiteY10" fmla="*/ 216642 h 258574"/>
                    <a:gd name="connsiteX11" fmla="*/ 70493 w 268497"/>
                    <a:gd name="connsiteY11" fmla="*/ 258574 h 258574"/>
                    <a:gd name="connsiteX0" fmla="*/ 0 w 226985"/>
                    <a:gd name="connsiteY0" fmla="*/ 150410 h 258574"/>
                    <a:gd name="connsiteX1" fmla="*/ 114519 w 226985"/>
                    <a:gd name="connsiteY1" fmla="*/ 119725 h 258574"/>
                    <a:gd name="connsiteX2" fmla="*/ 114519 w 226985"/>
                    <a:gd name="connsiteY2" fmla="*/ 55990 h 258574"/>
                    <a:gd name="connsiteX3" fmla="*/ 170509 w 226985"/>
                    <a:gd name="connsiteY3" fmla="*/ 0 h 258574"/>
                    <a:gd name="connsiteX4" fmla="*/ 210099 w 226985"/>
                    <a:gd name="connsiteY4" fmla="*/ 16400 h 258574"/>
                    <a:gd name="connsiteX5" fmla="*/ 226499 w 226985"/>
                    <a:gd name="connsiteY5" fmla="*/ 55990 h 258574"/>
                    <a:gd name="connsiteX6" fmla="*/ 226498 w 226985"/>
                    <a:gd name="connsiteY6" fmla="*/ 138804 h 258574"/>
                    <a:gd name="connsiteX7" fmla="*/ 224718 w 226985"/>
                    <a:gd name="connsiteY7" fmla="*/ 147619 h 258574"/>
                    <a:gd name="connsiteX8" fmla="*/ 225064 w 226985"/>
                    <a:gd name="connsiteY8" fmla="*/ 148069 h 258574"/>
                    <a:gd name="connsiteX9" fmla="*/ 185473 w 226985"/>
                    <a:gd name="connsiteY9" fmla="*/ 216642 h 258574"/>
                    <a:gd name="connsiteX10" fmla="*/ 28981 w 226985"/>
                    <a:gd name="connsiteY10" fmla="*/ 258574 h 258574"/>
                    <a:gd name="connsiteX0" fmla="*/ 0 w 218567"/>
                    <a:gd name="connsiteY0" fmla="*/ 111683 h 258574"/>
                    <a:gd name="connsiteX1" fmla="*/ 106101 w 218567"/>
                    <a:gd name="connsiteY1" fmla="*/ 119725 h 258574"/>
                    <a:gd name="connsiteX2" fmla="*/ 106101 w 218567"/>
                    <a:gd name="connsiteY2" fmla="*/ 55990 h 258574"/>
                    <a:gd name="connsiteX3" fmla="*/ 162091 w 218567"/>
                    <a:gd name="connsiteY3" fmla="*/ 0 h 258574"/>
                    <a:gd name="connsiteX4" fmla="*/ 201681 w 218567"/>
                    <a:gd name="connsiteY4" fmla="*/ 16400 h 258574"/>
                    <a:gd name="connsiteX5" fmla="*/ 218081 w 218567"/>
                    <a:gd name="connsiteY5" fmla="*/ 55990 h 258574"/>
                    <a:gd name="connsiteX6" fmla="*/ 218080 w 218567"/>
                    <a:gd name="connsiteY6" fmla="*/ 138804 h 258574"/>
                    <a:gd name="connsiteX7" fmla="*/ 216300 w 218567"/>
                    <a:gd name="connsiteY7" fmla="*/ 147619 h 258574"/>
                    <a:gd name="connsiteX8" fmla="*/ 216646 w 218567"/>
                    <a:gd name="connsiteY8" fmla="*/ 148069 h 258574"/>
                    <a:gd name="connsiteX9" fmla="*/ 177055 w 218567"/>
                    <a:gd name="connsiteY9" fmla="*/ 216642 h 258574"/>
                    <a:gd name="connsiteX10" fmla="*/ 20563 w 218567"/>
                    <a:gd name="connsiteY10" fmla="*/ 258574 h 258574"/>
                    <a:gd name="connsiteX0" fmla="*/ 9745 w 228976"/>
                    <a:gd name="connsiteY0" fmla="*/ 111683 h 265308"/>
                    <a:gd name="connsiteX1" fmla="*/ 115846 w 228976"/>
                    <a:gd name="connsiteY1" fmla="*/ 119725 h 265308"/>
                    <a:gd name="connsiteX2" fmla="*/ 115846 w 228976"/>
                    <a:gd name="connsiteY2" fmla="*/ 55990 h 265308"/>
                    <a:gd name="connsiteX3" fmla="*/ 171836 w 228976"/>
                    <a:gd name="connsiteY3" fmla="*/ 0 h 265308"/>
                    <a:gd name="connsiteX4" fmla="*/ 211426 w 228976"/>
                    <a:gd name="connsiteY4" fmla="*/ 16400 h 265308"/>
                    <a:gd name="connsiteX5" fmla="*/ 227826 w 228976"/>
                    <a:gd name="connsiteY5" fmla="*/ 55990 h 265308"/>
                    <a:gd name="connsiteX6" fmla="*/ 227825 w 228976"/>
                    <a:gd name="connsiteY6" fmla="*/ 138804 h 265308"/>
                    <a:gd name="connsiteX7" fmla="*/ 226045 w 228976"/>
                    <a:gd name="connsiteY7" fmla="*/ 147619 h 265308"/>
                    <a:gd name="connsiteX8" fmla="*/ 226391 w 228976"/>
                    <a:gd name="connsiteY8" fmla="*/ 148069 h 265308"/>
                    <a:gd name="connsiteX9" fmla="*/ 186800 w 228976"/>
                    <a:gd name="connsiteY9" fmla="*/ 216642 h 265308"/>
                    <a:gd name="connsiteX10" fmla="*/ 0 w 228976"/>
                    <a:gd name="connsiteY10" fmla="*/ 265308 h 265308"/>
                    <a:gd name="connsiteX0" fmla="*/ 9745 w 228976"/>
                    <a:gd name="connsiteY0" fmla="*/ 111683 h 265308"/>
                    <a:gd name="connsiteX1" fmla="*/ 115846 w 228976"/>
                    <a:gd name="connsiteY1" fmla="*/ 119725 h 265308"/>
                    <a:gd name="connsiteX2" fmla="*/ 115846 w 228976"/>
                    <a:gd name="connsiteY2" fmla="*/ 55990 h 265308"/>
                    <a:gd name="connsiteX3" fmla="*/ 171836 w 228976"/>
                    <a:gd name="connsiteY3" fmla="*/ 0 h 265308"/>
                    <a:gd name="connsiteX4" fmla="*/ 211426 w 228976"/>
                    <a:gd name="connsiteY4" fmla="*/ 16400 h 265308"/>
                    <a:gd name="connsiteX5" fmla="*/ 227826 w 228976"/>
                    <a:gd name="connsiteY5" fmla="*/ 55990 h 265308"/>
                    <a:gd name="connsiteX6" fmla="*/ 227825 w 228976"/>
                    <a:gd name="connsiteY6" fmla="*/ 138804 h 265308"/>
                    <a:gd name="connsiteX7" fmla="*/ 226045 w 228976"/>
                    <a:gd name="connsiteY7" fmla="*/ 147619 h 265308"/>
                    <a:gd name="connsiteX8" fmla="*/ 226391 w 228976"/>
                    <a:gd name="connsiteY8" fmla="*/ 148069 h 265308"/>
                    <a:gd name="connsiteX9" fmla="*/ 186800 w 228976"/>
                    <a:gd name="connsiteY9" fmla="*/ 216642 h 265308"/>
                    <a:gd name="connsiteX10" fmla="*/ 0 w 228976"/>
                    <a:gd name="connsiteY10" fmla="*/ 265308 h 265308"/>
                    <a:gd name="connsiteX0" fmla="*/ 24900 w 244419"/>
                    <a:gd name="connsiteY0" fmla="*/ 111683 h 270360"/>
                    <a:gd name="connsiteX1" fmla="*/ 131001 w 244419"/>
                    <a:gd name="connsiteY1" fmla="*/ 119725 h 270360"/>
                    <a:gd name="connsiteX2" fmla="*/ 131001 w 244419"/>
                    <a:gd name="connsiteY2" fmla="*/ 55990 h 270360"/>
                    <a:gd name="connsiteX3" fmla="*/ 186991 w 244419"/>
                    <a:gd name="connsiteY3" fmla="*/ 0 h 270360"/>
                    <a:gd name="connsiteX4" fmla="*/ 226581 w 244419"/>
                    <a:gd name="connsiteY4" fmla="*/ 16400 h 270360"/>
                    <a:gd name="connsiteX5" fmla="*/ 242981 w 244419"/>
                    <a:gd name="connsiteY5" fmla="*/ 55990 h 270360"/>
                    <a:gd name="connsiteX6" fmla="*/ 242980 w 244419"/>
                    <a:gd name="connsiteY6" fmla="*/ 138804 h 270360"/>
                    <a:gd name="connsiteX7" fmla="*/ 241200 w 244419"/>
                    <a:gd name="connsiteY7" fmla="*/ 147619 h 270360"/>
                    <a:gd name="connsiteX8" fmla="*/ 241546 w 244419"/>
                    <a:gd name="connsiteY8" fmla="*/ 148069 h 270360"/>
                    <a:gd name="connsiteX9" fmla="*/ 201955 w 244419"/>
                    <a:gd name="connsiteY9" fmla="*/ 216642 h 270360"/>
                    <a:gd name="connsiteX10" fmla="*/ 0 w 244419"/>
                    <a:gd name="connsiteY10" fmla="*/ 270360 h 270360"/>
                    <a:gd name="connsiteX0" fmla="*/ 24900 w 244419"/>
                    <a:gd name="connsiteY0" fmla="*/ 111683 h 270466"/>
                    <a:gd name="connsiteX1" fmla="*/ 131001 w 244419"/>
                    <a:gd name="connsiteY1" fmla="*/ 119725 h 270466"/>
                    <a:gd name="connsiteX2" fmla="*/ 131001 w 244419"/>
                    <a:gd name="connsiteY2" fmla="*/ 55990 h 270466"/>
                    <a:gd name="connsiteX3" fmla="*/ 186991 w 244419"/>
                    <a:gd name="connsiteY3" fmla="*/ 0 h 270466"/>
                    <a:gd name="connsiteX4" fmla="*/ 226581 w 244419"/>
                    <a:gd name="connsiteY4" fmla="*/ 16400 h 270466"/>
                    <a:gd name="connsiteX5" fmla="*/ 242981 w 244419"/>
                    <a:gd name="connsiteY5" fmla="*/ 55990 h 270466"/>
                    <a:gd name="connsiteX6" fmla="*/ 242980 w 244419"/>
                    <a:gd name="connsiteY6" fmla="*/ 138804 h 270466"/>
                    <a:gd name="connsiteX7" fmla="*/ 241200 w 244419"/>
                    <a:gd name="connsiteY7" fmla="*/ 147619 h 270466"/>
                    <a:gd name="connsiteX8" fmla="*/ 241546 w 244419"/>
                    <a:gd name="connsiteY8" fmla="*/ 148069 h 270466"/>
                    <a:gd name="connsiteX9" fmla="*/ 201955 w 244419"/>
                    <a:gd name="connsiteY9" fmla="*/ 216642 h 270466"/>
                    <a:gd name="connsiteX10" fmla="*/ 0 w 244419"/>
                    <a:gd name="connsiteY10" fmla="*/ 270360 h 270466"/>
                    <a:gd name="connsiteX0" fmla="*/ 33319 w 253017"/>
                    <a:gd name="connsiteY0" fmla="*/ 111683 h 278869"/>
                    <a:gd name="connsiteX1" fmla="*/ 139420 w 253017"/>
                    <a:gd name="connsiteY1" fmla="*/ 119725 h 278869"/>
                    <a:gd name="connsiteX2" fmla="*/ 139420 w 253017"/>
                    <a:gd name="connsiteY2" fmla="*/ 55990 h 278869"/>
                    <a:gd name="connsiteX3" fmla="*/ 195410 w 253017"/>
                    <a:gd name="connsiteY3" fmla="*/ 0 h 278869"/>
                    <a:gd name="connsiteX4" fmla="*/ 235000 w 253017"/>
                    <a:gd name="connsiteY4" fmla="*/ 16400 h 278869"/>
                    <a:gd name="connsiteX5" fmla="*/ 251400 w 253017"/>
                    <a:gd name="connsiteY5" fmla="*/ 55990 h 278869"/>
                    <a:gd name="connsiteX6" fmla="*/ 251399 w 253017"/>
                    <a:gd name="connsiteY6" fmla="*/ 138804 h 278869"/>
                    <a:gd name="connsiteX7" fmla="*/ 249619 w 253017"/>
                    <a:gd name="connsiteY7" fmla="*/ 147619 h 278869"/>
                    <a:gd name="connsiteX8" fmla="*/ 249965 w 253017"/>
                    <a:gd name="connsiteY8" fmla="*/ 148069 h 278869"/>
                    <a:gd name="connsiteX9" fmla="*/ 210374 w 253017"/>
                    <a:gd name="connsiteY9" fmla="*/ 216642 h 278869"/>
                    <a:gd name="connsiteX10" fmla="*/ 0 w 253017"/>
                    <a:gd name="connsiteY10" fmla="*/ 278780 h 278869"/>
                    <a:gd name="connsiteX0" fmla="*/ 33319 w 253017"/>
                    <a:gd name="connsiteY0" fmla="*/ 111683 h 278869"/>
                    <a:gd name="connsiteX1" fmla="*/ 139420 w 253017"/>
                    <a:gd name="connsiteY1" fmla="*/ 119725 h 278869"/>
                    <a:gd name="connsiteX2" fmla="*/ 139420 w 253017"/>
                    <a:gd name="connsiteY2" fmla="*/ 55990 h 278869"/>
                    <a:gd name="connsiteX3" fmla="*/ 195410 w 253017"/>
                    <a:gd name="connsiteY3" fmla="*/ 0 h 278869"/>
                    <a:gd name="connsiteX4" fmla="*/ 235000 w 253017"/>
                    <a:gd name="connsiteY4" fmla="*/ 16400 h 278869"/>
                    <a:gd name="connsiteX5" fmla="*/ 251400 w 253017"/>
                    <a:gd name="connsiteY5" fmla="*/ 55990 h 278869"/>
                    <a:gd name="connsiteX6" fmla="*/ 251399 w 253017"/>
                    <a:gd name="connsiteY6" fmla="*/ 138804 h 278869"/>
                    <a:gd name="connsiteX7" fmla="*/ 249619 w 253017"/>
                    <a:gd name="connsiteY7" fmla="*/ 147619 h 278869"/>
                    <a:gd name="connsiteX8" fmla="*/ 249965 w 253017"/>
                    <a:gd name="connsiteY8" fmla="*/ 148069 h 278869"/>
                    <a:gd name="connsiteX9" fmla="*/ 210374 w 253017"/>
                    <a:gd name="connsiteY9" fmla="*/ 216642 h 278869"/>
                    <a:gd name="connsiteX10" fmla="*/ 0 w 253017"/>
                    <a:gd name="connsiteY10" fmla="*/ 278780 h 278869"/>
                    <a:gd name="connsiteX0" fmla="*/ 0 w 261793"/>
                    <a:gd name="connsiteY0" fmla="*/ 126837 h 278869"/>
                    <a:gd name="connsiteX1" fmla="*/ 148196 w 261793"/>
                    <a:gd name="connsiteY1" fmla="*/ 119725 h 278869"/>
                    <a:gd name="connsiteX2" fmla="*/ 148196 w 261793"/>
                    <a:gd name="connsiteY2" fmla="*/ 55990 h 278869"/>
                    <a:gd name="connsiteX3" fmla="*/ 204186 w 261793"/>
                    <a:gd name="connsiteY3" fmla="*/ 0 h 278869"/>
                    <a:gd name="connsiteX4" fmla="*/ 243776 w 261793"/>
                    <a:gd name="connsiteY4" fmla="*/ 16400 h 278869"/>
                    <a:gd name="connsiteX5" fmla="*/ 260176 w 261793"/>
                    <a:gd name="connsiteY5" fmla="*/ 55990 h 278869"/>
                    <a:gd name="connsiteX6" fmla="*/ 260175 w 261793"/>
                    <a:gd name="connsiteY6" fmla="*/ 138804 h 278869"/>
                    <a:gd name="connsiteX7" fmla="*/ 258395 w 261793"/>
                    <a:gd name="connsiteY7" fmla="*/ 147619 h 278869"/>
                    <a:gd name="connsiteX8" fmla="*/ 258741 w 261793"/>
                    <a:gd name="connsiteY8" fmla="*/ 148069 h 278869"/>
                    <a:gd name="connsiteX9" fmla="*/ 219150 w 261793"/>
                    <a:gd name="connsiteY9" fmla="*/ 216642 h 278869"/>
                    <a:gd name="connsiteX10" fmla="*/ 8776 w 261793"/>
                    <a:gd name="connsiteY10" fmla="*/ 278780 h 278869"/>
                    <a:gd name="connsiteX0" fmla="*/ 0 w 261793"/>
                    <a:gd name="connsiteY0" fmla="*/ 126837 h 278869"/>
                    <a:gd name="connsiteX1" fmla="*/ 148196 w 261793"/>
                    <a:gd name="connsiteY1" fmla="*/ 119725 h 278869"/>
                    <a:gd name="connsiteX2" fmla="*/ 148196 w 261793"/>
                    <a:gd name="connsiteY2" fmla="*/ 55990 h 278869"/>
                    <a:gd name="connsiteX3" fmla="*/ 204186 w 261793"/>
                    <a:gd name="connsiteY3" fmla="*/ 0 h 278869"/>
                    <a:gd name="connsiteX4" fmla="*/ 243776 w 261793"/>
                    <a:gd name="connsiteY4" fmla="*/ 16400 h 278869"/>
                    <a:gd name="connsiteX5" fmla="*/ 260176 w 261793"/>
                    <a:gd name="connsiteY5" fmla="*/ 55990 h 278869"/>
                    <a:gd name="connsiteX6" fmla="*/ 260175 w 261793"/>
                    <a:gd name="connsiteY6" fmla="*/ 138804 h 278869"/>
                    <a:gd name="connsiteX7" fmla="*/ 258395 w 261793"/>
                    <a:gd name="connsiteY7" fmla="*/ 147619 h 278869"/>
                    <a:gd name="connsiteX8" fmla="*/ 258741 w 261793"/>
                    <a:gd name="connsiteY8" fmla="*/ 148069 h 278869"/>
                    <a:gd name="connsiteX9" fmla="*/ 219150 w 261793"/>
                    <a:gd name="connsiteY9" fmla="*/ 216642 h 278869"/>
                    <a:gd name="connsiteX10" fmla="*/ 8776 w 261793"/>
                    <a:gd name="connsiteY10" fmla="*/ 278780 h 278869"/>
                    <a:gd name="connsiteX0" fmla="*/ 0 w 261793"/>
                    <a:gd name="connsiteY0" fmla="*/ 126837 h 278869"/>
                    <a:gd name="connsiteX1" fmla="*/ 148196 w 261793"/>
                    <a:gd name="connsiteY1" fmla="*/ 119725 h 278869"/>
                    <a:gd name="connsiteX2" fmla="*/ 148196 w 261793"/>
                    <a:gd name="connsiteY2" fmla="*/ 55990 h 278869"/>
                    <a:gd name="connsiteX3" fmla="*/ 204186 w 261793"/>
                    <a:gd name="connsiteY3" fmla="*/ 0 h 278869"/>
                    <a:gd name="connsiteX4" fmla="*/ 243776 w 261793"/>
                    <a:gd name="connsiteY4" fmla="*/ 16400 h 278869"/>
                    <a:gd name="connsiteX5" fmla="*/ 260176 w 261793"/>
                    <a:gd name="connsiteY5" fmla="*/ 55990 h 278869"/>
                    <a:gd name="connsiteX6" fmla="*/ 260175 w 261793"/>
                    <a:gd name="connsiteY6" fmla="*/ 138804 h 278869"/>
                    <a:gd name="connsiteX7" fmla="*/ 258395 w 261793"/>
                    <a:gd name="connsiteY7" fmla="*/ 147619 h 278869"/>
                    <a:gd name="connsiteX8" fmla="*/ 258741 w 261793"/>
                    <a:gd name="connsiteY8" fmla="*/ 148069 h 278869"/>
                    <a:gd name="connsiteX9" fmla="*/ 219150 w 261793"/>
                    <a:gd name="connsiteY9" fmla="*/ 216642 h 278869"/>
                    <a:gd name="connsiteX10" fmla="*/ 8776 w 261793"/>
                    <a:gd name="connsiteY10" fmla="*/ 278780 h 278869"/>
                    <a:gd name="connsiteX0" fmla="*/ 0 w 261793"/>
                    <a:gd name="connsiteY0" fmla="*/ 126837 h 278869"/>
                    <a:gd name="connsiteX1" fmla="*/ 148196 w 261793"/>
                    <a:gd name="connsiteY1" fmla="*/ 119725 h 278869"/>
                    <a:gd name="connsiteX2" fmla="*/ 148196 w 261793"/>
                    <a:gd name="connsiteY2" fmla="*/ 55990 h 278869"/>
                    <a:gd name="connsiteX3" fmla="*/ 204186 w 261793"/>
                    <a:gd name="connsiteY3" fmla="*/ 0 h 278869"/>
                    <a:gd name="connsiteX4" fmla="*/ 243776 w 261793"/>
                    <a:gd name="connsiteY4" fmla="*/ 16400 h 278869"/>
                    <a:gd name="connsiteX5" fmla="*/ 260176 w 261793"/>
                    <a:gd name="connsiteY5" fmla="*/ 55990 h 278869"/>
                    <a:gd name="connsiteX6" fmla="*/ 260175 w 261793"/>
                    <a:gd name="connsiteY6" fmla="*/ 138804 h 278869"/>
                    <a:gd name="connsiteX7" fmla="*/ 258395 w 261793"/>
                    <a:gd name="connsiteY7" fmla="*/ 147619 h 278869"/>
                    <a:gd name="connsiteX8" fmla="*/ 258741 w 261793"/>
                    <a:gd name="connsiteY8" fmla="*/ 148069 h 278869"/>
                    <a:gd name="connsiteX9" fmla="*/ 219150 w 261793"/>
                    <a:gd name="connsiteY9" fmla="*/ 216642 h 278869"/>
                    <a:gd name="connsiteX10" fmla="*/ 8776 w 261793"/>
                    <a:gd name="connsiteY10" fmla="*/ 278780 h 278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61793" h="278869">
                      <a:moveTo>
                        <a:pt x="0" y="126837"/>
                      </a:moveTo>
                      <a:cubicBezTo>
                        <a:pt x="63992" y="97526"/>
                        <a:pt x="104411" y="105256"/>
                        <a:pt x="148196" y="119725"/>
                      </a:cubicBezTo>
                      <a:lnTo>
                        <a:pt x="148196" y="55990"/>
                      </a:lnTo>
                      <a:cubicBezTo>
                        <a:pt x="148196" y="25068"/>
                        <a:pt x="173264" y="0"/>
                        <a:pt x="204186" y="0"/>
                      </a:cubicBezTo>
                      <a:cubicBezTo>
                        <a:pt x="219647" y="0"/>
                        <a:pt x="233644" y="6267"/>
                        <a:pt x="243776" y="16400"/>
                      </a:cubicBezTo>
                      <a:cubicBezTo>
                        <a:pt x="253909" y="26532"/>
                        <a:pt x="260176" y="40529"/>
                        <a:pt x="260176" y="55990"/>
                      </a:cubicBezTo>
                      <a:cubicBezTo>
                        <a:pt x="260176" y="83595"/>
                        <a:pt x="260175" y="111199"/>
                        <a:pt x="260175" y="138804"/>
                      </a:cubicBezTo>
                      <a:lnTo>
                        <a:pt x="258395" y="147619"/>
                      </a:lnTo>
                      <a:lnTo>
                        <a:pt x="258741" y="148069"/>
                      </a:lnTo>
                      <a:cubicBezTo>
                        <a:pt x="266744" y="177938"/>
                        <a:pt x="260811" y="194857"/>
                        <a:pt x="219150" y="216642"/>
                      </a:cubicBezTo>
                      <a:cubicBezTo>
                        <a:pt x="177489" y="238427"/>
                        <a:pt x="89564" y="281079"/>
                        <a:pt x="8776" y="278780"/>
                      </a:cubicBezTo>
                    </a:path>
                  </a:pathLst>
                </a:custGeom>
                <a:solidFill>
                  <a:srgbClr val="FFCC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42" name="四角形: 上の 2 つの角を丸める 341">
              <a:extLst>
                <a:ext uri="{FF2B5EF4-FFF2-40B4-BE49-F238E27FC236}">
                  <a16:creationId xmlns:a16="http://schemas.microsoft.com/office/drawing/2014/main" id="{7DC1DA32-7E28-4564-BF6A-2FFC594FF70A}"/>
                </a:ext>
              </a:extLst>
            </p:cNvPr>
            <p:cNvSpPr/>
            <p:nvPr/>
          </p:nvSpPr>
          <p:spPr>
            <a:xfrm rot="9000000">
              <a:off x="4736650" y="5492274"/>
              <a:ext cx="193276" cy="776621"/>
            </a:xfrm>
            <a:prstGeom prst="round2SameRect">
              <a:avLst>
                <a:gd name="adj1" fmla="val 50000"/>
                <a:gd name="adj2" fmla="val 0"/>
              </a:avLst>
            </a:prstGeom>
            <a:pattFill prst="plaid">
              <a:fgClr>
                <a:srgbClr val="FF6699"/>
              </a:fgClr>
              <a:bgClr>
                <a:srgbClr val="FF9900"/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59E50E9F-B3FC-4932-8DC2-A7B19C816A78}"/>
                </a:ext>
              </a:extLst>
            </p:cNvPr>
            <p:cNvGrpSpPr/>
            <p:nvPr/>
          </p:nvGrpSpPr>
          <p:grpSpPr>
            <a:xfrm>
              <a:off x="4563194" y="4259564"/>
              <a:ext cx="1000370" cy="2206131"/>
              <a:chOff x="4563194" y="4259564"/>
              <a:chExt cx="1000370" cy="2206131"/>
            </a:xfrm>
          </p:grpSpPr>
          <p:grpSp>
            <p:nvGrpSpPr>
              <p:cNvPr id="130" name="グループ化 129">
                <a:extLst>
                  <a:ext uri="{FF2B5EF4-FFF2-40B4-BE49-F238E27FC236}">
                    <a16:creationId xmlns:a16="http://schemas.microsoft.com/office/drawing/2014/main" id="{9086442D-09E5-4C07-AD0D-8A4FAB674952}"/>
                  </a:ext>
                </a:extLst>
              </p:cNvPr>
              <p:cNvGrpSpPr/>
              <p:nvPr/>
            </p:nvGrpSpPr>
            <p:grpSpPr>
              <a:xfrm>
                <a:off x="4563194" y="4259564"/>
                <a:ext cx="1000370" cy="2206131"/>
                <a:chOff x="3784904" y="4252693"/>
                <a:chExt cx="1000370" cy="2206131"/>
              </a:xfrm>
            </p:grpSpPr>
            <p:sp>
              <p:nvSpPr>
                <p:cNvPr id="97" name="四角形: 上の 2 つの角を丸める 96">
                  <a:extLst>
                    <a:ext uri="{FF2B5EF4-FFF2-40B4-BE49-F238E27FC236}">
                      <a16:creationId xmlns:a16="http://schemas.microsoft.com/office/drawing/2014/main" id="{8B88EE68-997E-49EE-86EA-31C8554EFEF7}"/>
                    </a:ext>
                  </a:extLst>
                </p:cNvPr>
                <p:cNvSpPr/>
                <p:nvPr/>
              </p:nvSpPr>
              <p:spPr>
                <a:xfrm>
                  <a:off x="3784904" y="4332509"/>
                  <a:ext cx="610046" cy="80125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78" name="フリーフォーム: 図形 677">
                  <a:extLst>
                    <a:ext uri="{FF2B5EF4-FFF2-40B4-BE49-F238E27FC236}">
                      <a16:creationId xmlns:a16="http://schemas.microsoft.com/office/drawing/2014/main" id="{B73632DE-C0EA-4A10-9D46-524790C342EE}"/>
                    </a:ext>
                  </a:extLst>
                </p:cNvPr>
                <p:cNvSpPr/>
                <p:nvPr/>
              </p:nvSpPr>
              <p:spPr>
                <a:xfrm>
                  <a:off x="4248880" y="5098406"/>
                  <a:ext cx="177070" cy="395121"/>
                </a:xfrm>
                <a:custGeom>
                  <a:avLst/>
                  <a:gdLst>
                    <a:gd name="connsiteX0" fmla="*/ 22650 w 248020"/>
                    <a:gd name="connsiteY0" fmla="*/ 0 h 258102"/>
                    <a:gd name="connsiteX1" fmla="*/ 225369 w 248020"/>
                    <a:gd name="connsiteY1" fmla="*/ 0 h 258102"/>
                    <a:gd name="connsiteX2" fmla="*/ 248020 w 248020"/>
                    <a:gd name="connsiteY2" fmla="*/ 258102 h 258102"/>
                    <a:gd name="connsiteX3" fmla="*/ 0 w 248020"/>
                    <a:gd name="connsiteY3" fmla="*/ 258102 h 258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020" h="258102">
                      <a:moveTo>
                        <a:pt x="22650" y="0"/>
                      </a:moveTo>
                      <a:lnTo>
                        <a:pt x="225369" y="0"/>
                      </a:lnTo>
                      <a:lnTo>
                        <a:pt x="248020" y="258102"/>
                      </a:lnTo>
                      <a:lnTo>
                        <a:pt x="0" y="258102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79" name="フリーフォーム: 図形 678">
                  <a:extLst>
                    <a:ext uri="{FF2B5EF4-FFF2-40B4-BE49-F238E27FC236}">
                      <a16:creationId xmlns:a16="http://schemas.microsoft.com/office/drawing/2014/main" id="{2EC4DA65-3005-41B9-AAC3-550B5E01D88E}"/>
                    </a:ext>
                  </a:extLst>
                </p:cNvPr>
                <p:cNvSpPr/>
                <p:nvPr/>
              </p:nvSpPr>
              <p:spPr>
                <a:xfrm>
                  <a:off x="4261644" y="5129117"/>
                  <a:ext cx="81882" cy="195549"/>
                </a:xfrm>
                <a:custGeom>
                  <a:avLst/>
                  <a:gdLst>
                    <a:gd name="connsiteX0" fmla="*/ 152408 w 161003"/>
                    <a:gd name="connsiteY0" fmla="*/ 0 h 223973"/>
                    <a:gd name="connsiteX1" fmla="*/ 9452 w 161003"/>
                    <a:gd name="connsiteY1" fmla="*/ 219737 h 223973"/>
                    <a:gd name="connsiteX2" fmla="*/ 0 w 161003"/>
                    <a:gd name="connsiteY2" fmla="*/ 223973 h 223973"/>
                    <a:gd name="connsiteX3" fmla="*/ 4657 w 161003"/>
                    <a:gd name="connsiteY3" fmla="*/ 149621 h 223973"/>
                    <a:gd name="connsiteX4" fmla="*/ 85033 w 161003"/>
                    <a:gd name="connsiteY4" fmla="*/ 89394 h 223973"/>
                    <a:gd name="connsiteX5" fmla="*/ 152408 w 161003"/>
                    <a:gd name="connsiteY5" fmla="*/ 0 h 223973"/>
                    <a:gd name="connsiteX0" fmla="*/ 152408 w 161003"/>
                    <a:gd name="connsiteY0" fmla="*/ 0 h 209686"/>
                    <a:gd name="connsiteX1" fmla="*/ 9452 w 161003"/>
                    <a:gd name="connsiteY1" fmla="*/ 205450 h 209686"/>
                    <a:gd name="connsiteX2" fmla="*/ 0 w 161003"/>
                    <a:gd name="connsiteY2" fmla="*/ 209686 h 209686"/>
                    <a:gd name="connsiteX3" fmla="*/ 4657 w 161003"/>
                    <a:gd name="connsiteY3" fmla="*/ 135334 h 209686"/>
                    <a:gd name="connsiteX4" fmla="*/ 85033 w 161003"/>
                    <a:gd name="connsiteY4" fmla="*/ 75107 h 209686"/>
                    <a:gd name="connsiteX5" fmla="*/ 152408 w 161003"/>
                    <a:gd name="connsiteY5" fmla="*/ 0 h 209686"/>
                    <a:gd name="connsiteX0" fmla="*/ 152408 w 161003"/>
                    <a:gd name="connsiteY0" fmla="*/ 0 h 209686"/>
                    <a:gd name="connsiteX1" fmla="*/ 9452 w 161003"/>
                    <a:gd name="connsiteY1" fmla="*/ 205450 h 209686"/>
                    <a:gd name="connsiteX2" fmla="*/ 0 w 161003"/>
                    <a:gd name="connsiteY2" fmla="*/ 209686 h 209686"/>
                    <a:gd name="connsiteX3" fmla="*/ 4657 w 161003"/>
                    <a:gd name="connsiteY3" fmla="*/ 135334 h 209686"/>
                    <a:gd name="connsiteX4" fmla="*/ 87857 w 161003"/>
                    <a:gd name="connsiteY4" fmla="*/ 82251 h 209686"/>
                    <a:gd name="connsiteX5" fmla="*/ 152408 w 161003"/>
                    <a:gd name="connsiteY5" fmla="*/ 0 h 209686"/>
                    <a:gd name="connsiteX0" fmla="*/ 147751 w 156346"/>
                    <a:gd name="connsiteY0" fmla="*/ 0 h 205450"/>
                    <a:gd name="connsiteX1" fmla="*/ 4795 w 156346"/>
                    <a:gd name="connsiteY1" fmla="*/ 205450 h 205450"/>
                    <a:gd name="connsiteX2" fmla="*/ 0 w 156346"/>
                    <a:gd name="connsiteY2" fmla="*/ 135334 h 205450"/>
                    <a:gd name="connsiteX3" fmla="*/ 83200 w 156346"/>
                    <a:gd name="connsiteY3" fmla="*/ 82251 h 205450"/>
                    <a:gd name="connsiteX4" fmla="*/ 147751 w 156346"/>
                    <a:gd name="connsiteY4" fmla="*/ 0 h 205450"/>
                    <a:gd name="connsiteX0" fmla="*/ 148605 w 156752"/>
                    <a:gd name="connsiteY0" fmla="*/ 0 h 188781"/>
                    <a:gd name="connsiteX1" fmla="*/ 0 w 156752"/>
                    <a:gd name="connsiteY1" fmla="*/ 188781 h 188781"/>
                    <a:gd name="connsiteX2" fmla="*/ 854 w 156752"/>
                    <a:gd name="connsiteY2" fmla="*/ 135334 h 188781"/>
                    <a:gd name="connsiteX3" fmla="*/ 84054 w 156752"/>
                    <a:gd name="connsiteY3" fmla="*/ 82251 h 188781"/>
                    <a:gd name="connsiteX4" fmla="*/ 148605 w 156752"/>
                    <a:gd name="connsiteY4" fmla="*/ 0 h 188781"/>
                    <a:gd name="connsiteX0" fmla="*/ 148605 w 148605"/>
                    <a:gd name="connsiteY0" fmla="*/ 0 h 188781"/>
                    <a:gd name="connsiteX1" fmla="*/ 0 w 148605"/>
                    <a:gd name="connsiteY1" fmla="*/ 188781 h 188781"/>
                    <a:gd name="connsiteX2" fmla="*/ 854 w 148605"/>
                    <a:gd name="connsiteY2" fmla="*/ 135334 h 188781"/>
                    <a:gd name="connsiteX3" fmla="*/ 84054 w 148605"/>
                    <a:gd name="connsiteY3" fmla="*/ 82251 h 188781"/>
                    <a:gd name="connsiteX4" fmla="*/ 148605 w 148605"/>
                    <a:gd name="connsiteY4" fmla="*/ 0 h 188781"/>
                    <a:gd name="connsiteX0" fmla="*/ 148605 w 148605"/>
                    <a:gd name="connsiteY0" fmla="*/ 0 h 188781"/>
                    <a:gd name="connsiteX1" fmla="*/ 0 w 148605"/>
                    <a:gd name="connsiteY1" fmla="*/ 188781 h 188781"/>
                    <a:gd name="connsiteX2" fmla="*/ 854 w 148605"/>
                    <a:gd name="connsiteY2" fmla="*/ 135334 h 188781"/>
                    <a:gd name="connsiteX3" fmla="*/ 84054 w 148605"/>
                    <a:gd name="connsiteY3" fmla="*/ 82251 h 188781"/>
                    <a:gd name="connsiteX4" fmla="*/ 148605 w 148605"/>
                    <a:gd name="connsiteY4" fmla="*/ 0 h 188781"/>
                    <a:gd name="connsiteX0" fmla="*/ 151429 w 151429"/>
                    <a:gd name="connsiteY0" fmla="*/ 0 h 186400"/>
                    <a:gd name="connsiteX1" fmla="*/ 0 w 151429"/>
                    <a:gd name="connsiteY1" fmla="*/ 186400 h 186400"/>
                    <a:gd name="connsiteX2" fmla="*/ 854 w 151429"/>
                    <a:gd name="connsiteY2" fmla="*/ 132953 h 186400"/>
                    <a:gd name="connsiteX3" fmla="*/ 84054 w 151429"/>
                    <a:gd name="connsiteY3" fmla="*/ 79870 h 186400"/>
                    <a:gd name="connsiteX4" fmla="*/ 151429 w 151429"/>
                    <a:gd name="connsiteY4" fmla="*/ 0 h 18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1429" h="186400">
                      <a:moveTo>
                        <a:pt x="151429" y="0"/>
                      </a:moveTo>
                      <a:cubicBezTo>
                        <a:pt x="150345" y="78261"/>
                        <a:pt x="89168" y="133779"/>
                        <a:pt x="0" y="186400"/>
                      </a:cubicBezTo>
                      <a:cubicBezTo>
                        <a:pt x="285" y="168584"/>
                        <a:pt x="569" y="150769"/>
                        <a:pt x="854" y="132953"/>
                      </a:cubicBezTo>
                      <a:lnTo>
                        <a:pt x="84054" y="79870"/>
                      </a:lnTo>
                      <a:cubicBezTo>
                        <a:pt x="113633" y="51040"/>
                        <a:pt x="136893" y="29985"/>
                        <a:pt x="15142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680" name="四角形: 上の 2 つの角を丸める 679">
                  <a:extLst>
                    <a:ext uri="{FF2B5EF4-FFF2-40B4-BE49-F238E27FC236}">
                      <a16:creationId xmlns:a16="http://schemas.microsoft.com/office/drawing/2014/main" id="{DC5FD015-1CEB-4285-9794-28BB4EA83CD5}"/>
                    </a:ext>
                  </a:extLst>
                </p:cNvPr>
                <p:cNvSpPr/>
                <p:nvPr/>
              </p:nvSpPr>
              <p:spPr>
                <a:xfrm>
                  <a:off x="4095179" y="5403094"/>
                  <a:ext cx="495078" cy="1038890"/>
                </a:xfrm>
                <a:prstGeom prst="round2SameRect">
                  <a:avLst>
                    <a:gd name="adj1" fmla="val 39323"/>
                    <a:gd name="adj2" fmla="val 0"/>
                  </a:avLst>
                </a:prstGeom>
                <a:pattFill prst="plaid">
                  <a:fgClr>
                    <a:srgbClr val="FF6699"/>
                  </a:fgClr>
                  <a:bgClr>
                    <a:srgbClr val="FF9900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81" name="フリーフォーム: 図形 680">
                  <a:extLst>
                    <a:ext uri="{FF2B5EF4-FFF2-40B4-BE49-F238E27FC236}">
                      <a16:creationId xmlns:a16="http://schemas.microsoft.com/office/drawing/2014/main" id="{B32A7907-4817-497F-93BA-87C8F0FE862F}"/>
                    </a:ext>
                  </a:extLst>
                </p:cNvPr>
                <p:cNvSpPr/>
                <p:nvPr/>
              </p:nvSpPr>
              <p:spPr>
                <a:xfrm>
                  <a:off x="3864829" y="4398023"/>
                  <a:ext cx="821661" cy="921045"/>
                </a:xfrm>
                <a:custGeom>
                  <a:avLst/>
                  <a:gdLst>
                    <a:gd name="connsiteX0" fmla="*/ 444504 w 821661"/>
                    <a:gd name="connsiteY0" fmla="*/ 27 h 921045"/>
                    <a:gd name="connsiteX1" fmla="*/ 821479 w 821661"/>
                    <a:gd name="connsiteY1" fmla="*/ 445103 h 921045"/>
                    <a:gd name="connsiteX2" fmla="*/ 552319 w 821661"/>
                    <a:gd name="connsiteY2" fmla="*/ 898660 h 921045"/>
                    <a:gd name="connsiteX3" fmla="*/ 480846 w 821661"/>
                    <a:gd name="connsiteY3" fmla="*/ 747863 h 921045"/>
                    <a:gd name="connsiteX4" fmla="*/ 232191 w 821661"/>
                    <a:gd name="connsiteY4" fmla="*/ 919950 h 921045"/>
                    <a:gd name="connsiteX5" fmla="*/ 75343 w 821661"/>
                    <a:gd name="connsiteY5" fmla="*/ 842202 h 921045"/>
                    <a:gd name="connsiteX6" fmla="*/ 67533 w 821661"/>
                    <a:gd name="connsiteY6" fmla="*/ 822288 h 921045"/>
                    <a:gd name="connsiteX7" fmla="*/ 70485 w 821661"/>
                    <a:gd name="connsiteY7" fmla="*/ 821185 h 921045"/>
                    <a:gd name="connsiteX8" fmla="*/ 100514 w 821661"/>
                    <a:gd name="connsiteY8" fmla="*/ 795321 h 921045"/>
                    <a:gd name="connsiteX9" fmla="*/ 70485 w 821661"/>
                    <a:gd name="connsiteY9" fmla="*/ 800742 h 921045"/>
                    <a:gd name="connsiteX10" fmla="*/ 60233 w 821661"/>
                    <a:gd name="connsiteY10" fmla="*/ 803677 h 921045"/>
                    <a:gd name="connsiteX11" fmla="*/ 59765 w 821661"/>
                    <a:gd name="connsiteY11" fmla="*/ 802483 h 921045"/>
                    <a:gd name="connsiteX12" fmla="*/ 48103 w 821661"/>
                    <a:gd name="connsiteY12" fmla="*/ 752360 h 921045"/>
                    <a:gd name="connsiteX13" fmla="*/ 0 w 821661"/>
                    <a:gd name="connsiteY13" fmla="*/ 713901 h 921045"/>
                    <a:gd name="connsiteX14" fmla="*/ 41934 w 821661"/>
                    <a:gd name="connsiteY14" fmla="*/ 572226 h 921045"/>
                    <a:gd name="connsiteX15" fmla="*/ 12918 w 821661"/>
                    <a:gd name="connsiteY15" fmla="*/ 401454 h 921045"/>
                    <a:gd name="connsiteX16" fmla="*/ 11316 w 821661"/>
                    <a:gd name="connsiteY16" fmla="*/ 339903 h 921045"/>
                    <a:gd name="connsiteX17" fmla="*/ 444504 w 821661"/>
                    <a:gd name="connsiteY17" fmla="*/ 27 h 921045"/>
                    <a:gd name="connsiteX0" fmla="*/ 480846 w 821661"/>
                    <a:gd name="connsiteY0" fmla="*/ 747863 h 921045"/>
                    <a:gd name="connsiteX1" fmla="*/ 232191 w 821661"/>
                    <a:gd name="connsiteY1" fmla="*/ 919950 h 921045"/>
                    <a:gd name="connsiteX2" fmla="*/ 75343 w 821661"/>
                    <a:gd name="connsiteY2" fmla="*/ 842202 h 921045"/>
                    <a:gd name="connsiteX3" fmla="*/ 67533 w 821661"/>
                    <a:gd name="connsiteY3" fmla="*/ 822288 h 921045"/>
                    <a:gd name="connsiteX4" fmla="*/ 70485 w 821661"/>
                    <a:gd name="connsiteY4" fmla="*/ 821185 h 921045"/>
                    <a:gd name="connsiteX5" fmla="*/ 100514 w 821661"/>
                    <a:gd name="connsiteY5" fmla="*/ 795321 h 921045"/>
                    <a:gd name="connsiteX6" fmla="*/ 70485 w 821661"/>
                    <a:gd name="connsiteY6" fmla="*/ 800742 h 921045"/>
                    <a:gd name="connsiteX7" fmla="*/ 60233 w 821661"/>
                    <a:gd name="connsiteY7" fmla="*/ 803677 h 921045"/>
                    <a:gd name="connsiteX8" fmla="*/ 59765 w 821661"/>
                    <a:gd name="connsiteY8" fmla="*/ 802483 h 921045"/>
                    <a:gd name="connsiteX9" fmla="*/ 48103 w 821661"/>
                    <a:gd name="connsiteY9" fmla="*/ 752360 h 921045"/>
                    <a:gd name="connsiteX10" fmla="*/ 0 w 821661"/>
                    <a:gd name="connsiteY10" fmla="*/ 713901 h 921045"/>
                    <a:gd name="connsiteX11" fmla="*/ 41934 w 821661"/>
                    <a:gd name="connsiteY11" fmla="*/ 572226 h 921045"/>
                    <a:gd name="connsiteX12" fmla="*/ 12918 w 821661"/>
                    <a:gd name="connsiteY12" fmla="*/ 401454 h 921045"/>
                    <a:gd name="connsiteX13" fmla="*/ 11316 w 821661"/>
                    <a:gd name="connsiteY13" fmla="*/ 339903 h 921045"/>
                    <a:gd name="connsiteX14" fmla="*/ 444504 w 821661"/>
                    <a:gd name="connsiteY14" fmla="*/ 27 h 921045"/>
                    <a:gd name="connsiteX15" fmla="*/ 821479 w 821661"/>
                    <a:gd name="connsiteY15" fmla="*/ 445103 h 921045"/>
                    <a:gd name="connsiteX16" fmla="*/ 552319 w 821661"/>
                    <a:gd name="connsiteY16" fmla="*/ 898660 h 921045"/>
                    <a:gd name="connsiteX17" fmla="*/ 572286 w 821661"/>
                    <a:gd name="connsiteY17" fmla="*/ 839303 h 921045"/>
                    <a:gd name="connsiteX0" fmla="*/ 480846 w 821661"/>
                    <a:gd name="connsiteY0" fmla="*/ 747863 h 921045"/>
                    <a:gd name="connsiteX1" fmla="*/ 232191 w 821661"/>
                    <a:gd name="connsiteY1" fmla="*/ 919950 h 921045"/>
                    <a:gd name="connsiteX2" fmla="*/ 75343 w 821661"/>
                    <a:gd name="connsiteY2" fmla="*/ 842202 h 921045"/>
                    <a:gd name="connsiteX3" fmla="*/ 67533 w 821661"/>
                    <a:gd name="connsiteY3" fmla="*/ 822288 h 921045"/>
                    <a:gd name="connsiteX4" fmla="*/ 70485 w 821661"/>
                    <a:gd name="connsiteY4" fmla="*/ 821185 h 921045"/>
                    <a:gd name="connsiteX5" fmla="*/ 100514 w 821661"/>
                    <a:gd name="connsiteY5" fmla="*/ 795321 h 921045"/>
                    <a:gd name="connsiteX6" fmla="*/ 70485 w 821661"/>
                    <a:gd name="connsiteY6" fmla="*/ 800742 h 921045"/>
                    <a:gd name="connsiteX7" fmla="*/ 60233 w 821661"/>
                    <a:gd name="connsiteY7" fmla="*/ 803677 h 921045"/>
                    <a:gd name="connsiteX8" fmla="*/ 59765 w 821661"/>
                    <a:gd name="connsiteY8" fmla="*/ 802483 h 921045"/>
                    <a:gd name="connsiteX9" fmla="*/ 48103 w 821661"/>
                    <a:gd name="connsiteY9" fmla="*/ 752360 h 921045"/>
                    <a:gd name="connsiteX10" fmla="*/ 0 w 821661"/>
                    <a:gd name="connsiteY10" fmla="*/ 713901 h 921045"/>
                    <a:gd name="connsiteX11" fmla="*/ 41934 w 821661"/>
                    <a:gd name="connsiteY11" fmla="*/ 572226 h 921045"/>
                    <a:gd name="connsiteX12" fmla="*/ 12918 w 821661"/>
                    <a:gd name="connsiteY12" fmla="*/ 401454 h 921045"/>
                    <a:gd name="connsiteX13" fmla="*/ 11316 w 821661"/>
                    <a:gd name="connsiteY13" fmla="*/ 339903 h 921045"/>
                    <a:gd name="connsiteX14" fmla="*/ 444504 w 821661"/>
                    <a:gd name="connsiteY14" fmla="*/ 27 h 921045"/>
                    <a:gd name="connsiteX15" fmla="*/ 821479 w 821661"/>
                    <a:gd name="connsiteY15" fmla="*/ 445103 h 921045"/>
                    <a:gd name="connsiteX16" fmla="*/ 552319 w 821661"/>
                    <a:gd name="connsiteY16" fmla="*/ 898660 h 921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821661" h="921045">
                      <a:moveTo>
                        <a:pt x="480846" y="747863"/>
                      </a:moveTo>
                      <a:cubicBezTo>
                        <a:pt x="407966" y="885439"/>
                        <a:pt x="319752" y="912632"/>
                        <a:pt x="232191" y="919950"/>
                      </a:cubicBezTo>
                      <a:cubicBezTo>
                        <a:pt x="166521" y="925439"/>
                        <a:pt x="110192" y="911928"/>
                        <a:pt x="75343" y="842202"/>
                      </a:cubicBezTo>
                      <a:lnTo>
                        <a:pt x="67533" y="822288"/>
                      </a:lnTo>
                      <a:lnTo>
                        <a:pt x="70485" y="821185"/>
                      </a:lnTo>
                      <a:cubicBezTo>
                        <a:pt x="89038" y="811809"/>
                        <a:pt x="100514" y="801011"/>
                        <a:pt x="100514" y="795321"/>
                      </a:cubicBezTo>
                      <a:cubicBezTo>
                        <a:pt x="100514" y="789630"/>
                        <a:pt x="89038" y="794475"/>
                        <a:pt x="70485" y="800742"/>
                      </a:cubicBezTo>
                      <a:lnTo>
                        <a:pt x="60233" y="803677"/>
                      </a:lnTo>
                      <a:lnTo>
                        <a:pt x="59765" y="802483"/>
                      </a:lnTo>
                      <a:cubicBezTo>
                        <a:pt x="55206" y="787566"/>
                        <a:pt x="51300" y="770916"/>
                        <a:pt x="48103" y="752360"/>
                      </a:cubicBezTo>
                      <a:cubicBezTo>
                        <a:pt x="24863" y="746959"/>
                        <a:pt x="10963" y="740651"/>
                        <a:pt x="0" y="713901"/>
                      </a:cubicBezTo>
                      <a:cubicBezTo>
                        <a:pt x="2401" y="672024"/>
                        <a:pt x="39781" y="624301"/>
                        <a:pt x="41934" y="572226"/>
                      </a:cubicBezTo>
                      <a:cubicBezTo>
                        <a:pt x="44087" y="520152"/>
                        <a:pt x="16321" y="429053"/>
                        <a:pt x="12918" y="401454"/>
                      </a:cubicBezTo>
                      <a:cubicBezTo>
                        <a:pt x="7929" y="376649"/>
                        <a:pt x="11851" y="360420"/>
                        <a:pt x="11316" y="339903"/>
                      </a:cubicBezTo>
                      <a:cubicBezTo>
                        <a:pt x="16912" y="137360"/>
                        <a:pt x="164719" y="-2260"/>
                        <a:pt x="444504" y="27"/>
                      </a:cubicBezTo>
                      <a:cubicBezTo>
                        <a:pt x="724289" y="2314"/>
                        <a:pt x="826612" y="192373"/>
                        <a:pt x="821479" y="445103"/>
                      </a:cubicBezTo>
                      <a:cubicBezTo>
                        <a:pt x="816346" y="697833"/>
                        <a:pt x="553566" y="761080"/>
                        <a:pt x="552319" y="898660"/>
                      </a:cubicBez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89" name="四角形: 角を丸くする 688">
                  <a:extLst>
                    <a:ext uri="{FF2B5EF4-FFF2-40B4-BE49-F238E27FC236}">
                      <a16:creationId xmlns:a16="http://schemas.microsoft.com/office/drawing/2014/main" id="{44D6E5D1-4BF9-4903-A44F-B19CEDACE3A8}"/>
                    </a:ext>
                  </a:extLst>
                </p:cNvPr>
                <p:cNvSpPr/>
                <p:nvPr/>
              </p:nvSpPr>
              <p:spPr>
                <a:xfrm rot="1756113">
                  <a:off x="4330389" y="5373402"/>
                  <a:ext cx="45719" cy="83349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73" name="グループ化 72">
                  <a:extLst>
                    <a:ext uri="{FF2B5EF4-FFF2-40B4-BE49-F238E27FC236}">
                      <a16:creationId xmlns:a16="http://schemas.microsoft.com/office/drawing/2014/main" id="{C4DADD09-62D7-4159-A37C-A77FDF8F0227}"/>
                    </a:ext>
                  </a:extLst>
                </p:cNvPr>
                <p:cNvGrpSpPr/>
                <p:nvPr/>
              </p:nvGrpSpPr>
              <p:grpSpPr>
                <a:xfrm>
                  <a:off x="3940458" y="6134214"/>
                  <a:ext cx="251862" cy="324610"/>
                  <a:chOff x="3900192" y="6134214"/>
                  <a:chExt cx="251862" cy="324610"/>
                </a:xfrm>
              </p:grpSpPr>
              <p:grpSp>
                <p:nvGrpSpPr>
                  <p:cNvPr id="701" name="グループ化 700">
                    <a:extLst>
                      <a:ext uri="{FF2B5EF4-FFF2-40B4-BE49-F238E27FC236}">
                        <a16:creationId xmlns:a16="http://schemas.microsoft.com/office/drawing/2014/main" id="{CDC6D3C7-A0B5-4160-A83A-29FAB201F7C7}"/>
                      </a:ext>
                    </a:extLst>
                  </p:cNvPr>
                  <p:cNvGrpSpPr/>
                  <p:nvPr/>
                </p:nvGrpSpPr>
                <p:grpSpPr>
                  <a:xfrm>
                    <a:off x="3900192" y="6134214"/>
                    <a:ext cx="247154" cy="324610"/>
                    <a:chOff x="3830955" y="6134214"/>
                    <a:chExt cx="314755" cy="324610"/>
                  </a:xfrm>
                </p:grpSpPr>
                <p:sp>
                  <p:nvSpPr>
                    <p:cNvPr id="702" name="フローチャート: 論理積ゲート 701">
                      <a:extLst>
                        <a:ext uri="{FF2B5EF4-FFF2-40B4-BE49-F238E27FC236}">
                          <a16:creationId xmlns:a16="http://schemas.microsoft.com/office/drawing/2014/main" id="{C79D4572-7369-4559-A2A0-AAD9688D7D23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830956" y="6144070"/>
                      <a:ext cx="314754" cy="314754"/>
                    </a:xfrm>
                    <a:prstGeom prst="flowChartDelay">
                      <a:avLst/>
                    </a:pr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03" name="フローチャート: 論理積ゲート 702">
                      <a:extLst>
                        <a:ext uri="{FF2B5EF4-FFF2-40B4-BE49-F238E27FC236}">
                          <a16:creationId xmlns:a16="http://schemas.microsoft.com/office/drawing/2014/main" id="{4B8D4F41-69CB-424B-B1DC-DAC4384F18CE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818599" y="6146570"/>
                      <a:ext cx="264660" cy="239947"/>
                    </a:xfrm>
                    <a:prstGeom prst="flowChartDelay">
                      <a:avLst/>
                    </a:pr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04" name="楕円 703">
                      <a:extLst>
                        <a:ext uri="{FF2B5EF4-FFF2-40B4-BE49-F238E27FC236}">
                          <a16:creationId xmlns:a16="http://schemas.microsoft.com/office/drawing/2014/main" id="{1C404B4C-21AD-4073-8665-F5C7DC428D7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04567" y="6298587"/>
                      <a:ext cx="62854" cy="62855"/>
                    </a:xfrm>
                    <a:prstGeom prst="ellipse">
                      <a:avLst/>
                    </a:prstGeom>
                    <a:solidFill>
                      <a:srgbClr val="FFFF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705" name="フリーフォーム: 図形 704">
                    <a:extLst>
                      <a:ext uri="{FF2B5EF4-FFF2-40B4-BE49-F238E27FC236}">
                        <a16:creationId xmlns:a16="http://schemas.microsoft.com/office/drawing/2014/main" id="{3D47F169-795C-4C62-B43D-6B8A99734AD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955508" y="6252754"/>
                    <a:ext cx="315085" cy="78006"/>
                  </a:xfrm>
                  <a:custGeom>
                    <a:avLst/>
                    <a:gdLst>
                      <a:gd name="connsiteX0" fmla="*/ 0 w 324610"/>
                      <a:gd name="connsiteY0" fmla="*/ 247153 h 247154"/>
                      <a:gd name="connsiteX1" fmla="*/ 0 w 324610"/>
                      <a:gd name="connsiteY1" fmla="*/ 0 h 247154"/>
                      <a:gd name="connsiteX2" fmla="*/ 9856 w 324610"/>
                      <a:gd name="connsiteY2" fmla="*/ 0 h 247154"/>
                      <a:gd name="connsiteX3" fmla="*/ 132330 w 324610"/>
                      <a:gd name="connsiteY3" fmla="*/ 0 h 247154"/>
                      <a:gd name="connsiteX4" fmla="*/ 167233 w 324610"/>
                      <a:gd name="connsiteY4" fmla="*/ 0 h 247154"/>
                      <a:gd name="connsiteX5" fmla="*/ 324610 w 324610"/>
                      <a:gd name="connsiteY5" fmla="*/ 123577 h 247154"/>
                      <a:gd name="connsiteX6" fmla="*/ 167233 w 324610"/>
                      <a:gd name="connsiteY6" fmla="*/ 247154 h 247154"/>
                      <a:gd name="connsiteX7" fmla="*/ 132331 w 324610"/>
                      <a:gd name="connsiteY7" fmla="*/ 247154 h 247154"/>
                      <a:gd name="connsiteX8" fmla="*/ 132330 w 324610"/>
                      <a:gd name="connsiteY8" fmla="*/ 247154 h 247154"/>
                      <a:gd name="connsiteX0" fmla="*/ 0 w 315085"/>
                      <a:gd name="connsiteY0" fmla="*/ 247153 h 305403"/>
                      <a:gd name="connsiteX1" fmla="*/ 0 w 315085"/>
                      <a:gd name="connsiteY1" fmla="*/ 0 h 305403"/>
                      <a:gd name="connsiteX2" fmla="*/ 9856 w 315085"/>
                      <a:gd name="connsiteY2" fmla="*/ 0 h 305403"/>
                      <a:gd name="connsiteX3" fmla="*/ 132330 w 315085"/>
                      <a:gd name="connsiteY3" fmla="*/ 0 h 305403"/>
                      <a:gd name="connsiteX4" fmla="*/ 167233 w 315085"/>
                      <a:gd name="connsiteY4" fmla="*/ 0 h 305403"/>
                      <a:gd name="connsiteX5" fmla="*/ 315085 w 315085"/>
                      <a:gd name="connsiteY5" fmla="*/ 282065 h 305403"/>
                      <a:gd name="connsiteX6" fmla="*/ 167233 w 315085"/>
                      <a:gd name="connsiteY6" fmla="*/ 247154 h 305403"/>
                      <a:gd name="connsiteX7" fmla="*/ 132331 w 315085"/>
                      <a:gd name="connsiteY7" fmla="*/ 247154 h 305403"/>
                      <a:gd name="connsiteX8" fmla="*/ 132330 w 315085"/>
                      <a:gd name="connsiteY8" fmla="*/ 247154 h 305403"/>
                      <a:gd name="connsiteX9" fmla="*/ 0 w 315085"/>
                      <a:gd name="connsiteY9" fmla="*/ 247153 h 3054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315085" h="305403">
                        <a:moveTo>
                          <a:pt x="0" y="247153"/>
                        </a:moveTo>
                        <a:lnTo>
                          <a:pt x="0" y="0"/>
                        </a:lnTo>
                        <a:lnTo>
                          <a:pt x="9856" y="0"/>
                        </a:lnTo>
                        <a:lnTo>
                          <a:pt x="132330" y="0"/>
                        </a:lnTo>
                        <a:lnTo>
                          <a:pt x="167233" y="0"/>
                        </a:lnTo>
                        <a:cubicBezTo>
                          <a:pt x="254150" y="0"/>
                          <a:pt x="315085" y="213815"/>
                          <a:pt x="315085" y="282065"/>
                        </a:cubicBezTo>
                        <a:cubicBezTo>
                          <a:pt x="315085" y="350315"/>
                          <a:pt x="254150" y="247154"/>
                          <a:pt x="167233" y="247154"/>
                        </a:cubicBezTo>
                        <a:lnTo>
                          <a:pt x="132331" y="247154"/>
                        </a:lnTo>
                        <a:lnTo>
                          <a:pt x="132330" y="247154"/>
                        </a:lnTo>
                        <a:lnTo>
                          <a:pt x="0" y="247153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706" name="四角形: 上の 2 つの角を丸める 705">
                  <a:extLst>
                    <a:ext uri="{FF2B5EF4-FFF2-40B4-BE49-F238E27FC236}">
                      <a16:creationId xmlns:a16="http://schemas.microsoft.com/office/drawing/2014/main" id="{94FFF6C7-1DF5-422A-AEE4-07B199004161}"/>
                    </a:ext>
                  </a:extLst>
                </p:cNvPr>
                <p:cNvSpPr/>
                <p:nvPr/>
              </p:nvSpPr>
              <p:spPr>
                <a:xfrm>
                  <a:off x="4182623" y="5540474"/>
                  <a:ext cx="150180" cy="900900"/>
                </a:xfrm>
                <a:prstGeom prst="round2SameRect">
                  <a:avLst>
                    <a:gd name="adj1" fmla="val 40288"/>
                    <a:gd name="adj2" fmla="val 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7" name="フリーフォーム: 図形 706">
                  <a:extLst>
                    <a:ext uri="{FF2B5EF4-FFF2-40B4-BE49-F238E27FC236}">
                      <a16:creationId xmlns:a16="http://schemas.microsoft.com/office/drawing/2014/main" id="{8B9AE183-8C60-4DDC-AC0D-D46EA1EBCFFB}"/>
                    </a:ext>
                  </a:extLst>
                </p:cNvPr>
                <p:cNvSpPr/>
                <p:nvPr/>
              </p:nvSpPr>
              <p:spPr>
                <a:xfrm flipH="1">
                  <a:off x="4210968" y="5492730"/>
                  <a:ext cx="272132" cy="947738"/>
                </a:xfrm>
                <a:custGeom>
                  <a:avLst/>
                  <a:gdLst>
                    <a:gd name="connsiteX0" fmla="*/ 42070 w 328822"/>
                    <a:gd name="connsiteY0" fmla="*/ 0 h 947738"/>
                    <a:gd name="connsiteX1" fmla="*/ 286752 w 328822"/>
                    <a:gd name="connsiteY1" fmla="*/ 0 h 947738"/>
                    <a:gd name="connsiteX2" fmla="*/ 315902 w 328822"/>
                    <a:gd name="connsiteY2" fmla="*/ 43235 h 947738"/>
                    <a:gd name="connsiteX3" fmla="*/ 328822 w 328822"/>
                    <a:gd name="connsiteY3" fmla="*/ 107231 h 947738"/>
                    <a:gd name="connsiteX4" fmla="*/ 328822 w 328822"/>
                    <a:gd name="connsiteY4" fmla="*/ 947738 h 947738"/>
                    <a:gd name="connsiteX5" fmla="*/ 0 w 328822"/>
                    <a:gd name="connsiteY5" fmla="*/ 947738 h 947738"/>
                    <a:gd name="connsiteX6" fmla="*/ 0 w 328822"/>
                    <a:gd name="connsiteY6" fmla="*/ 107231 h 947738"/>
                    <a:gd name="connsiteX7" fmla="*/ 12920 w 328822"/>
                    <a:gd name="connsiteY7" fmla="*/ 43235 h 947738"/>
                    <a:gd name="connsiteX0" fmla="*/ 315902 w 407342"/>
                    <a:gd name="connsiteY0" fmla="*/ 43235 h 947738"/>
                    <a:gd name="connsiteX1" fmla="*/ 328822 w 407342"/>
                    <a:gd name="connsiteY1" fmla="*/ 107231 h 947738"/>
                    <a:gd name="connsiteX2" fmla="*/ 328822 w 407342"/>
                    <a:gd name="connsiteY2" fmla="*/ 947738 h 947738"/>
                    <a:gd name="connsiteX3" fmla="*/ 0 w 407342"/>
                    <a:gd name="connsiteY3" fmla="*/ 947738 h 947738"/>
                    <a:gd name="connsiteX4" fmla="*/ 0 w 407342"/>
                    <a:gd name="connsiteY4" fmla="*/ 107231 h 947738"/>
                    <a:gd name="connsiteX5" fmla="*/ 12920 w 407342"/>
                    <a:gd name="connsiteY5" fmla="*/ 43235 h 947738"/>
                    <a:gd name="connsiteX6" fmla="*/ 42070 w 407342"/>
                    <a:gd name="connsiteY6" fmla="*/ 0 h 947738"/>
                    <a:gd name="connsiteX7" fmla="*/ 286752 w 407342"/>
                    <a:gd name="connsiteY7" fmla="*/ 0 h 947738"/>
                    <a:gd name="connsiteX8" fmla="*/ 407342 w 407342"/>
                    <a:gd name="connsiteY8" fmla="*/ 134675 h 947738"/>
                    <a:gd name="connsiteX0" fmla="*/ 315902 w 328822"/>
                    <a:gd name="connsiteY0" fmla="*/ 43235 h 947738"/>
                    <a:gd name="connsiteX1" fmla="*/ 328822 w 328822"/>
                    <a:gd name="connsiteY1" fmla="*/ 107231 h 947738"/>
                    <a:gd name="connsiteX2" fmla="*/ 328822 w 328822"/>
                    <a:gd name="connsiteY2" fmla="*/ 947738 h 947738"/>
                    <a:gd name="connsiteX3" fmla="*/ 0 w 328822"/>
                    <a:gd name="connsiteY3" fmla="*/ 947738 h 947738"/>
                    <a:gd name="connsiteX4" fmla="*/ 0 w 328822"/>
                    <a:gd name="connsiteY4" fmla="*/ 107231 h 947738"/>
                    <a:gd name="connsiteX5" fmla="*/ 12920 w 328822"/>
                    <a:gd name="connsiteY5" fmla="*/ 43235 h 947738"/>
                    <a:gd name="connsiteX6" fmla="*/ 42070 w 328822"/>
                    <a:gd name="connsiteY6" fmla="*/ 0 h 947738"/>
                    <a:gd name="connsiteX7" fmla="*/ 286752 w 328822"/>
                    <a:gd name="connsiteY7" fmla="*/ 0 h 947738"/>
                    <a:gd name="connsiteX0" fmla="*/ 315902 w 328822"/>
                    <a:gd name="connsiteY0" fmla="*/ 43235 h 947738"/>
                    <a:gd name="connsiteX1" fmla="*/ 328822 w 328822"/>
                    <a:gd name="connsiteY1" fmla="*/ 107231 h 947738"/>
                    <a:gd name="connsiteX2" fmla="*/ 328822 w 328822"/>
                    <a:gd name="connsiteY2" fmla="*/ 947738 h 947738"/>
                    <a:gd name="connsiteX3" fmla="*/ 0 w 328822"/>
                    <a:gd name="connsiteY3" fmla="*/ 947738 h 947738"/>
                    <a:gd name="connsiteX4" fmla="*/ 0 w 328822"/>
                    <a:gd name="connsiteY4" fmla="*/ 107231 h 947738"/>
                    <a:gd name="connsiteX5" fmla="*/ 12920 w 328822"/>
                    <a:gd name="connsiteY5" fmla="*/ 43235 h 947738"/>
                    <a:gd name="connsiteX6" fmla="*/ 42070 w 328822"/>
                    <a:gd name="connsiteY6" fmla="*/ 0 h 947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28822" h="947738">
                      <a:moveTo>
                        <a:pt x="315902" y="43235"/>
                      </a:moveTo>
                      <a:cubicBezTo>
                        <a:pt x="324222" y="62905"/>
                        <a:pt x="328822" y="84531"/>
                        <a:pt x="328822" y="107231"/>
                      </a:cubicBezTo>
                      <a:lnTo>
                        <a:pt x="328822" y="947738"/>
                      </a:lnTo>
                      <a:lnTo>
                        <a:pt x="0" y="947738"/>
                      </a:lnTo>
                      <a:lnTo>
                        <a:pt x="0" y="107231"/>
                      </a:lnTo>
                      <a:cubicBezTo>
                        <a:pt x="0" y="84531"/>
                        <a:pt x="4601" y="62905"/>
                        <a:pt x="12920" y="43235"/>
                      </a:cubicBezTo>
                      <a:lnTo>
                        <a:pt x="42070" y="0"/>
                      </a:lnTo>
                    </a:path>
                  </a:pathLst>
                </a:custGeom>
                <a:pattFill prst="plaid">
                  <a:fgClr>
                    <a:srgbClr val="FF6699"/>
                  </a:fgClr>
                  <a:bgClr>
                    <a:srgbClr val="FF9900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84" name="円/楕円 27">
                  <a:extLst>
                    <a:ext uri="{FF2B5EF4-FFF2-40B4-BE49-F238E27FC236}">
                      <a16:creationId xmlns:a16="http://schemas.microsoft.com/office/drawing/2014/main" id="{7230952B-955F-4766-B1BB-1D0ADAED1950}"/>
                    </a:ext>
                  </a:extLst>
                </p:cNvPr>
                <p:cNvSpPr/>
                <p:nvPr/>
              </p:nvSpPr>
              <p:spPr>
                <a:xfrm>
                  <a:off x="3896704" y="4677460"/>
                  <a:ext cx="215486" cy="3819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92" name="フリーフォーム: 図形 791">
                  <a:extLst>
                    <a:ext uri="{FF2B5EF4-FFF2-40B4-BE49-F238E27FC236}">
                      <a16:creationId xmlns:a16="http://schemas.microsoft.com/office/drawing/2014/main" id="{F9FD852F-CE53-487C-ACDD-CFD2B614EAEE}"/>
                    </a:ext>
                  </a:extLst>
                </p:cNvPr>
                <p:cNvSpPr/>
                <p:nvPr/>
              </p:nvSpPr>
              <p:spPr>
                <a:xfrm>
                  <a:off x="3834457" y="4252693"/>
                  <a:ext cx="950817" cy="987758"/>
                </a:xfrm>
                <a:custGeom>
                  <a:avLst/>
                  <a:gdLst>
                    <a:gd name="connsiteX0" fmla="*/ 413218 w 950817"/>
                    <a:gd name="connsiteY0" fmla="*/ 0 h 987758"/>
                    <a:gd name="connsiteX1" fmla="*/ 456938 w 950817"/>
                    <a:gd name="connsiteY1" fmla="*/ 0 h 987758"/>
                    <a:gd name="connsiteX2" fmla="*/ 950817 w 950817"/>
                    <a:gd name="connsiteY2" fmla="*/ 493879 h 987758"/>
                    <a:gd name="connsiteX3" fmla="*/ 950817 w 950817"/>
                    <a:gd name="connsiteY3" fmla="*/ 987758 h 987758"/>
                    <a:gd name="connsiteX4" fmla="*/ 560292 w 950817"/>
                    <a:gd name="connsiteY4" fmla="*/ 987758 h 987758"/>
                    <a:gd name="connsiteX5" fmla="*/ 560292 w 950817"/>
                    <a:gd name="connsiteY5" fmla="*/ 716129 h 987758"/>
                    <a:gd name="connsiteX6" fmla="*/ 66413 w 950817"/>
                    <a:gd name="connsiteY6" fmla="*/ 222250 h 987758"/>
                    <a:gd name="connsiteX7" fmla="*/ 22693 w 950817"/>
                    <a:gd name="connsiteY7" fmla="*/ 222250 h 987758"/>
                    <a:gd name="connsiteX8" fmla="*/ 0 w 950817"/>
                    <a:gd name="connsiteY8" fmla="*/ 224538 h 987758"/>
                    <a:gd name="connsiteX9" fmla="*/ 3686 w 950817"/>
                    <a:gd name="connsiteY9" fmla="*/ 217747 h 987758"/>
                    <a:gd name="connsiteX10" fmla="*/ 413218 w 950817"/>
                    <a:gd name="connsiteY10" fmla="*/ 0 h 9877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50817" h="987758">
                      <a:moveTo>
                        <a:pt x="413218" y="0"/>
                      </a:moveTo>
                      <a:lnTo>
                        <a:pt x="456938" y="0"/>
                      </a:lnTo>
                      <a:cubicBezTo>
                        <a:pt x="729700" y="0"/>
                        <a:pt x="950817" y="221117"/>
                        <a:pt x="950817" y="493879"/>
                      </a:cubicBezTo>
                      <a:lnTo>
                        <a:pt x="950817" y="987758"/>
                      </a:lnTo>
                      <a:lnTo>
                        <a:pt x="560292" y="987758"/>
                      </a:lnTo>
                      <a:lnTo>
                        <a:pt x="560292" y="716129"/>
                      </a:lnTo>
                      <a:cubicBezTo>
                        <a:pt x="560292" y="443367"/>
                        <a:pt x="339175" y="222250"/>
                        <a:pt x="66413" y="222250"/>
                      </a:cubicBezTo>
                      <a:lnTo>
                        <a:pt x="22693" y="222250"/>
                      </a:lnTo>
                      <a:lnTo>
                        <a:pt x="0" y="224538"/>
                      </a:lnTo>
                      <a:lnTo>
                        <a:pt x="3686" y="217747"/>
                      </a:lnTo>
                      <a:cubicBezTo>
                        <a:pt x="92439" y="86374"/>
                        <a:pt x="242742" y="0"/>
                        <a:pt x="413218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96" name="四角形: 角を丸くする 795">
                  <a:extLst>
                    <a:ext uri="{FF2B5EF4-FFF2-40B4-BE49-F238E27FC236}">
                      <a16:creationId xmlns:a16="http://schemas.microsoft.com/office/drawing/2014/main" id="{4A0DD4B8-5D6B-46CA-B2F0-441236099FD6}"/>
                    </a:ext>
                  </a:extLst>
                </p:cNvPr>
                <p:cNvSpPr/>
                <p:nvPr/>
              </p:nvSpPr>
              <p:spPr>
                <a:xfrm rot="19800000">
                  <a:off x="4291123" y="4667810"/>
                  <a:ext cx="162255" cy="7256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97" name="円/楕円 189">
                  <a:extLst>
                    <a:ext uri="{FF2B5EF4-FFF2-40B4-BE49-F238E27FC236}">
                      <a16:creationId xmlns:a16="http://schemas.microsoft.com/office/drawing/2014/main" id="{C6E49B62-3D08-45D5-8388-781FE0B0A728}"/>
                    </a:ext>
                  </a:extLst>
                </p:cNvPr>
                <p:cNvSpPr/>
                <p:nvPr/>
              </p:nvSpPr>
              <p:spPr>
                <a:xfrm>
                  <a:off x="4093698" y="4986208"/>
                  <a:ext cx="118865" cy="64499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75" name="フリーフォーム: 図形 174">
                <a:extLst>
                  <a:ext uri="{FF2B5EF4-FFF2-40B4-BE49-F238E27FC236}">
                    <a16:creationId xmlns:a16="http://schemas.microsoft.com/office/drawing/2014/main" id="{E81FFD13-9F34-4A8F-8BF0-704E7EEE86AF}"/>
                  </a:ext>
                </a:extLst>
              </p:cNvPr>
              <p:cNvSpPr/>
              <p:nvPr/>
            </p:nvSpPr>
            <p:spPr>
              <a:xfrm>
                <a:off x="4607262" y="4804233"/>
                <a:ext cx="693716" cy="534032"/>
              </a:xfrm>
              <a:custGeom>
                <a:avLst/>
                <a:gdLst>
                  <a:gd name="connsiteX0" fmla="*/ 641674 w 784670"/>
                  <a:gd name="connsiteY0" fmla="*/ 46610 h 536532"/>
                  <a:gd name="connsiteX1" fmla="*/ 525440 w 784670"/>
                  <a:gd name="connsiteY1" fmla="*/ 102201 h 536532"/>
                  <a:gd name="connsiteX2" fmla="*/ 456677 w 784670"/>
                  <a:gd name="connsiteY2" fmla="*/ 296677 h 536532"/>
                  <a:gd name="connsiteX3" fmla="*/ 660665 w 784670"/>
                  <a:gd name="connsiteY3" fmla="*/ 266048 h 536532"/>
                  <a:gd name="connsiteX4" fmla="*/ 729427 w 784670"/>
                  <a:gd name="connsiteY4" fmla="*/ 71573 h 536532"/>
                  <a:gd name="connsiteX5" fmla="*/ 641674 w 784670"/>
                  <a:gd name="connsiteY5" fmla="*/ 46610 h 536532"/>
                  <a:gd name="connsiteX6" fmla="*/ 653192 w 784670"/>
                  <a:gd name="connsiteY6" fmla="*/ 0 h 536532"/>
                  <a:gd name="connsiteX7" fmla="*/ 766368 w 784670"/>
                  <a:gd name="connsiteY7" fmla="*/ 47759 h 536532"/>
                  <a:gd name="connsiteX8" fmla="*/ 564326 w 784670"/>
                  <a:gd name="connsiteY8" fmla="*/ 419297 h 536532"/>
                  <a:gd name="connsiteX9" fmla="*/ 435258 w 784670"/>
                  <a:gd name="connsiteY9" fmla="*/ 492634 h 536532"/>
                  <a:gd name="connsiteX10" fmla="*/ 381545 w 784670"/>
                  <a:gd name="connsiteY10" fmla="*/ 512535 h 536532"/>
                  <a:gd name="connsiteX11" fmla="*/ 377952 w 784670"/>
                  <a:gd name="connsiteY11" fmla="*/ 514355 h 536532"/>
                  <a:gd name="connsiteX12" fmla="*/ 60614 w 784670"/>
                  <a:gd name="connsiteY12" fmla="*/ 439008 h 536532"/>
                  <a:gd name="connsiteX13" fmla="*/ 26011 w 784670"/>
                  <a:gd name="connsiteY13" fmla="*/ 219043 h 536532"/>
                  <a:gd name="connsiteX14" fmla="*/ 82517 w 784670"/>
                  <a:gd name="connsiteY14" fmla="*/ 91502 h 536532"/>
                  <a:gd name="connsiteX15" fmla="*/ 96592 w 784670"/>
                  <a:gd name="connsiteY15" fmla="*/ 97730 h 536532"/>
                  <a:gd name="connsiteX16" fmla="*/ 373719 w 784670"/>
                  <a:gd name="connsiteY16" fmla="*/ 136153 h 536532"/>
                  <a:gd name="connsiteX17" fmla="*/ 653192 w 784670"/>
                  <a:gd name="connsiteY17" fmla="*/ 0 h 536532"/>
                  <a:gd name="connsiteX0" fmla="*/ 641674 w 784670"/>
                  <a:gd name="connsiteY0" fmla="*/ 46610 h 536532"/>
                  <a:gd name="connsiteX1" fmla="*/ 525440 w 784670"/>
                  <a:gd name="connsiteY1" fmla="*/ 102201 h 536532"/>
                  <a:gd name="connsiteX2" fmla="*/ 456677 w 784670"/>
                  <a:gd name="connsiteY2" fmla="*/ 296677 h 536532"/>
                  <a:gd name="connsiteX3" fmla="*/ 660665 w 784670"/>
                  <a:gd name="connsiteY3" fmla="*/ 266048 h 536532"/>
                  <a:gd name="connsiteX4" fmla="*/ 729427 w 784670"/>
                  <a:gd name="connsiteY4" fmla="*/ 71573 h 536532"/>
                  <a:gd name="connsiteX5" fmla="*/ 641674 w 784670"/>
                  <a:gd name="connsiteY5" fmla="*/ 46610 h 536532"/>
                  <a:gd name="connsiteX6" fmla="*/ 653192 w 784670"/>
                  <a:gd name="connsiteY6" fmla="*/ 0 h 536532"/>
                  <a:gd name="connsiteX7" fmla="*/ 766368 w 784670"/>
                  <a:gd name="connsiteY7" fmla="*/ 47759 h 536532"/>
                  <a:gd name="connsiteX8" fmla="*/ 564326 w 784670"/>
                  <a:gd name="connsiteY8" fmla="*/ 419297 h 536532"/>
                  <a:gd name="connsiteX9" fmla="*/ 435258 w 784670"/>
                  <a:gd name="connsiteY9" fmla="*/ 492634 h 536532"/>
                  <a:gd name="connsiteX10" fmla="*/ 381545 w 784670"/>
                  <a:gd name="connsiteY10" fmla="*/ 512535 h 536532"/>
                  <a:gd name="connsiteX11" fmla="*/ 377952 w 784670"/>
                  <a:gd name="connsiteY11" fmla="*/ 514355 h 536532"/>
                  <a:gd name="connsiteX12" fmla="*/ 60614 w 784670"/>
                  <a:gd name="connsiteY12" fmla="*/ 439008 h 536532"/>
                  <a:gd name="connsiteX13" fmla="*/ 26011 w 784670"/>
                  <a:gd name="connsiteY13" fmla="*/ 219043 h 536532"/>
                  <a:gd name="connsiteX14" fmla="*/ 82517 w 784670"/>
                  <a:gd name="connsiteY14" fmla="*/ 91502 h 536532"/>
                  <a:gd name="connsiteX15" fmla="*/ 106646 w 784670"/>
                  <a:gd name="connsiteY15" fmla="*/ 126131 h 536532"/>
                  <a:gd name="connsiteX16" fmla="*/ 373719 w 784670"/>
                  <a:gd name="connsiteY16" fmla="*/ 136153 h 536532"/>
                  <a:gd name="connsiteX17" fmla="*/ 653192 w 784670"/>
                  <a:gd name="connsiteY17" fmla="*/ 0 h 536532"/>
                  <a:gd name="connsiteX0" fmla="*/ 639840 w 782836"/>
                  <a:gd name="connsiteY0" fmla="*/ 46610 h 535951"/>
                  <a:gd name="connsiteX1" fmla="*/ 523606 w 782836"/>
                  <a:gd name="connsiteY1" fmla="*/ 102201 h 535951"/>
                  <a:gd name="connsiteX2" fmla="*/ 454843 w 782836"/>
                  <a:gd name="connsiteY2" fmla="*/ 296677 h 535951"/>
                  <a:gd name="connsiteX3" fmla="*/ 658831 w 782836"/>
                  <a:gd name="connsiteY3" fmla="*/ 266048 h 535951"/>
                  <a:gd name="connsiteX4" fmla="*/ 727593 w 782836"/>
                  <a:gd name="connsiteY4" fmla="*/ 71573 h 535951"/>
                  <a:gd name="connsiteX5" fmla="*/ 639840 w 782836"/>
                  <a:gd name="connsiteY5" fmla="*/ 46610 h 535951"/>
                  <a:gd name="connsiteX6" fmla="*/ 651358 w 782836"/>
                  <a:gd name="connsiteY6" fmla="*/ 0 h 535951"/>
                  <a:gd name="connsiteX7" fmla="*/ 764534 w 782836"/>
                  <a:gd name="connsiteY7" fmla="*/ 47759 h 535951"/>
                  <a:gd name="connsiteX8" fmla="*/ 562492 w 782836"/>
                  <a:gd name="connsiteY8" fmla="*/ 419297 h 535951"/>
                  <a:gd name="connsiteX9" fmla="*/ 433424 w 782836"/>
                  <a:gd name="connsiteY9" fmla="*/ 492634 h 535951"/>
                  <a:gd name="connsiteX10" fmla="*/ 379711 w 782836"/>
                  <a:gd name="connsiteY10" fmla="*/ 512535 h 535951"/>
                  <a:gd name="connsiteX11" fmla="*/ 376118 w 782836"/>
                  <a:gd name="connsiteY11" fmla="*/ 514355 h 535951"/>
                  <a:gd name="connsiteX12" fmla="*/ 58780 w 782836"/>
                  <a:gd name="connsiteY12" fmla="*/ 439008 h 535951"/>
                  <a:gd name="connsiteX13" fmla="*/ 26691 w 782836"/>
                  <a:gd name="connsiteY13" fmla="*/ 245078 h 535951"/>
                  <a:gd name="connsiteX14" fmla="*/ 80683 w 782836"/>
                  <a:gd name="connsiteY14" fmla="*/ 91502 h 535951"/>
                  <a:gd name="connsiteX15" fmla="*/ 104812 w 782836"/>
                  <a:gd name="connsiteY15" fmla="*/ 126131 h 535951"/>
                  <a:gd name="connsiteX16" fmla="*/ 371885 w 782836"/>
                  <a:gd name="connsiteY16" fmla="*/ 136153 h 535951"/>
                  <a:gd name="connsiteX17" fmla="*/ 651358 w 782836"/>
                  <a:gd name="connsiteY17" fmla="*/ 0 h 535951"/>
                  <a:gd name="connsiteX0" fmla="*/ 639839 w 782835"/>
                  <a:gd name="connsiteY0" fmla="*/ 46610 h 535951"/>
                  <a:gd name="connsiteX1" fmla="*/ 523605 w 782835"/>
                  <a:gd name="connsiteY1" fmla="*/ 102201 h 535951"/>
                  <a:gd name="connsiteX2" fmla="*/ 454842 w 782835"/>
                  <a:gd name="connsiteY2" fmla="*/ 296677 h 535951"/>
                  <a:gd name="connsiteX3" fmla="*/ 658830 w 782835"/>
                  <a:gd name="connsiteY3" fmla="*/ 266048 h 535951"/>
                  <a:gd name="connsiteX4" fmla="*/ 727592 w 782835"/>
                  <a:gd name="connsiteY4" fmla="*/ 71573 h 535951"/>
                  <a:gd name="connsiteX5" fmla="*/ 639839 w 782835"/>
                  <a:gd name="connsiteY5" fmla="*/ 46610 h 535951"/>
                  <a:gd name="connsiteX6" fmla="*/ 651357 w 782835"/>
                  <a:gd name="connsiteY6" fmla="*/ 0 h 535951"/>
                  <a:gd name="connsiteX7" fmla="*/ 764533 w 782835"/>
                  <a:gd name="connsiteY7" fmla="*/ 47759 h 535951"/>
                  <a:gd name="connsiteX8" fmla="*/ 562491 w 782835"/>
                  <a:gd name="connsiteY8" fmla="*/ 419297 h 535951"/>
                  <a:gd name="connsiteX9" fmla="*/ 433423 w 782835"/>
                  <a:gd name="connsiteY9" fmla="*/ 492634 h 535951"/>
                  <a:gd name="connsiteX10" fmla="*/ 379710 w 782835"/>
                  <a:gd name="connsiteY10" fmla="*/ 512535 h 535951"/>
                  <a:gd name="connsiteX11" fmla="*/ 376117 w 782835"/>
                  <a:gd name="connsiteY11" fmla="*/ 514355 h 535951"/>
                  <a:gd name="connsiteX12" fmla="*/ 58779 w 782835"/>
                  <a:gd name="connsiteY12" fmla="*/ 439008 h 535951"/>
                  <a:gd name="connsiteX13" fmla="*/ 26690 w 782835"/>
                  <a:gd name="connsiteY13" fmla="*/ 245078 h 535951"/>
                  <a:gd name="connsiteX14" fmla="*/ 80682 w 782835"/>
                  <a:gd name="connsiteY14" fmla="*/ 91502 h 535951"/>
                  <a:gd name="connsiteX15" fmla="*/ 104811 w 782835"/>
                  <a:gd name="connsiteY15" fmla="*/ 126131 h 535951"/>
                  <a:gd name="connsiteX16" fmla="*/ 371884 w 782835"/>
                  <a:gd name="connsiteY16" fmla="*/ 136153 h 535951"/>
                  <a:gd name="connsiteX17" fmla="*/ 651357 w 782835"/>
                  <a:gd name="connsiteY17" fmla="*/ 0 h 535951"/>
                  <a:gd name="connsiteX0" fmla="*/ 620290 w 763286"/>
                  <a:gd name="connsiteY0" fmla="*/ 46610 h 535951"/>
                  <a:gd name="connsiteX1" fmla="*/ 504056 w 763286"/>
                  <a:gd name="connsiteY1" fmla="*/ 102201 h 535951"/>
                  <a:gd name="connsiteX2" fmla="*/ 435293 w 763286"/>
                  <a:gd name="connsiteY2" fmla="*/ 296677 h 535951"/>
                  <a:gd name="connsiteX3" fmla="*/ 639281 w 763286"/>
                  <a:gd name="connsiteY3" fmla="*/ 266048 h 535951"/>
                  <a:gd name="connsiteX4" fmla="*/ 708043 w 763286"/>
                  <a:gd name="connsiteY4" fmla="*/ 71573 h 535951"/>
                  <a:gd name="connsiteX5" fmla="*/ 620290 w 763286"/>
                  <a:gd name="connsiteY5" fmla="*/ 46610 h 535951"/>
                  <a:gd name="connsiteX6" fmla="*/ 631808 w 763286"/>
                  <a:gd name="connsiteY6" fmla="*/ 0 h 535951"/>
                  <a:gd name="connsiteX7" fmla="*/ 744984 w 763286"/>
                  <a:gd name="connsiteY7" fmla="*/ 47759 h 535951"/>
                  <a:gd name="connsiteX8" fmla="*/ 542942 w 763286"/>
                  <a:gd name="connsiteY8" fmla="*/ 419297 h 535951"/>
                  <a:gd name="connsiteX9" fmla="*/ 413874 w 763286"/>
                  <a:gd name="connsiteY9" fmla="*/ 492634 h 535951"/>
                  <a:gd name="connsiteX10" fmla="*/ 360161 w 763286"/>
                  <a:gd name="connsiteY10" fmla="*/ 512535 h 535951"/>
                  <a:gd name="connsiteX11" fmla="*/ 356568 w 763286"/>
                  <a:gd name="connsiteY11" fmla="*/ 514355 h 535951"/>
                  <a:gd name="connsiteX12" fmla="*/ 39230 w 763286"/>
                  <a:gd name="connsiteY12" fmla="*/ 439008 h 535951"/>
                  <a:gd name="connsiteX13" fmla="*/ 7141 w 763286"/>
                  <a:gd name="connsiteY13" fmla="*/ 245078 h 535951"/>
                  <a:gd name="connsiteX14" fmla="*/ 58620 w 763286"/>
                  <a:gd name="connsiteY14" fmla="*/ 122270 h 535951"/>
                  <a:gd name="connsiteX15" fmla="*/ 85262 w 763286"/>
                  <a:gd name="connsiteY15" fmla="*/ 126131 h 535951"/>
                  <a:gd name="connsiteX16" fmla="*/ 352335 w 763286"/>
                  <a:gd name="connsiteY16" fmla="*/ 136153 h 535951"/>
                  <a:gd name="connsiteX17" fmla="*/ 631808 w 763286"/>
                  <a:gd name="connsiteY17" fmla="*/ 0 h 535951"/>
                  <a:gd name="connsiteX0" fmla="*/ 631970 w 774966"/>
                  <a:gd name="connsiteY0" fmla="*/ 46610 h 535951"/>
                  <a:gd name="connsiteX1" fmla="*/ 515736 w 774966"/>
                  <a:gd name="connsiteY1" fmla="*/ 102201 h 535951"/>
                  <a:gd name="connsiteX2" fmla="*/ 446973 w 774966"/>
                  <a:gd name="connsiteY2" fmla="*/ 296677 h 535951"/>
                  <a:gd name="connsiteX3" fmla="*/ 650961 w 774966"/>
                  <a:gd name="connsiteY3" fmla="*/ 266048 h 535951"/>
                  <a:gd name="connsiteX4" fmla="*/ 719723 w 774966"/>
                  <a:gd name="connsiteY4" fmla="*/ 71573 h 535951"/>
                  <a:gd name="connsiteX5" fmla="*/ 631970 w 774966"/>
                  <a:gd name="connsiteY5" fmla="*/ 46610 h 535951"/>
                  <a:gd name="connsiteX6" fmla="*/ 643488 w 774966"/>
                  <a:gd name="connsiteY6" fmla="*/ 0 h 535951"/>
                  <a:gd name="connsiteX7" fmla="*/ 756664 w 774966"/>
                  <a:gd name="connsiteY7" fmla="*/ 47759 h 535951"/>
                  <a:gd name="connsiteX8" fmla="*/ 554622 w 774966"/>
                  <a:gd name="connsiteY8" fmla="*/ 419297 h 535951"/>
                  <a:gd name="connsiteX9" fmla="*/ 425554 w 774966"/>
                  <a:gd name="connsiteY9" fmla="*/ 492634 h 535951"/>
                  <a:gd name="connsiteX10" fmla="*/ 371841 w 774966"/>
                  <a:gd name="connsiteY10" fmla="*/ 512535 h 535951"/>
                  <a:gd name="connsiteX11" fmla="*/ 368248 w 774966"/>
                  <a:gd name="connsiteY11" fmla="*/ 514355 h 535951"/>
                  <a:gd name="connsiteX12" fmla="*/ 50910 w 774966"/>
                  <a:gd name="connsiteY12" fmla="*/ 439008 h 535951"/>
                  <a:gd name="connsiteX13" fmla="*/ 18821 w 774966"/>
                  <a:gd name="connsiteY13" fmla="*/ 245078 h 535951"/>
                  <a:gd name="connsiteX14" fmla="*/ 70300 w 774966"/>
                  <a:gd name="connsiteY14" fmla="*/ 122270 h 535951"/>
                  <a:gd name="connsiteX15" fmla="*/ 96942 w 774966"/>
                  <a:gd name="connsiteY15" fmla="*/ 126131 h 535951"/>
                  <a:gd name="connsiteX16" fmla="*/ 364015 w 774966"/>
                  <a:gd name="connsiteY16" fmla="*/ 136153 h 535951"/>
                  <a:gd name="connsiteX17" fmla="*/ 643488 w 774966"/>
                  <a:gd name="connsiteY17" fmla="*/ 0 h 535951"/>
                  <a:gd name="connsiteX0" fmla="*/ 625495 w 768491"/>
                  <a:gd name="connsiteY0" fmla="*/ 46610 h 535951"/>
                  <a:gd name="connsiteX1" fmla="*/ 509261 w 768491"/>
                  <a:gd name="connsiteY1" fmla="*/ 102201 h 535951"/>
                  <a:gd name="connsiteX2" fmla="*/ 440498 w 768491"/>
                  <a:gd name="connsiteY2" fmla="*/ 296677 h 535951"/>
                  <a:gd name="connsiteX3" fmla="*/ 644486 w 768491"/>
                  <a:gd name="connsiteY3" fmla="*/ 266048 h 535951"/>
                  <a:gd name="connsiteX4" fmla="*/ 713248 w 768491"/>
                  <a:gd name="connsiteY4" fmla="*/ 71573 h 535951"/>
                  <a:gd name="connsiteX5" fmla="*/ 625495 w 768491"/>
                  <a:gd name="connsiteY5" fmla="*/ 46610 h 535951"/>
                  <a:gd name="connsiteX6" fmla="*/ 637013 w 768491"/>
                  <a:gd name="connsiteY6" fmla="*/ 0 h 535951"/>
                  <a:gd name="connsiteX7" fmla="*/ 750189 w 768491"/>
                  <a:gd name="connsiteY7" fmla="*/ 47759 h 535951"/>
                  <a:gd name="connsiteX8" fmla="*/ 548147 w 768491"/>
                  <a:gd name="connsiteY8" fmla="*/ 419297 h 535951"/>
                  <a:gd name="connsiteX9" fmla="*/ 419079 w 768491"/>
                  <a:gd name="connsiteY9" fmla="*/ 492634 h 535951"/>
                  <a:gd name="connsiteX10" fmla="*/ 365366 w 768491"/>
                  <a:gd name="connsiteY10" fmla="*/ 512535 h 535951"/>
                  <a:gd name="connsiteX11" fmla="*/ 361773 w 768491"/>
                  <a:gd name="connsiteY11" fmla="*/ 514355 h 535951"/>
                  <a:gd name="connsiteX12" fmla="*/ 44435 w 768491"/>
                  <a:gd name="connsiteY12" fmla="*/ 439008 h 535951"/>
                  <a:gd name="connsiteX13" fmla="*/ 12346 w 768491"/>
                  <a:gd name="connsiteY13" fmla="*/ 245078 h 535951"/>
                  <a:gd name="connsiteX14" fmla="*/ 63825 w 768491"/>
                  <a:gd name="connsiteY14" fmla="*/ 122270 h 535951"/>
                  <a:gd name="connsiteX15" fmla="*/ 90467 w 768491"/>
                  <a:gd name="connsiteY15" fmla="*/ 126131 h 535951"/>
                  <a:gd name="connsiteX16" fmla="*/ 357540 w 768491"/>
                  <a:gd name="connsiteY16" fmla="*/ 136153 h 535951"/>
                  <a:gd name="connsiteX17" fmla="*/ 637013 w 768491"/>
                  <a:gd name="connsiteY17" fmla="*/ 0 h 535951"/>
                  <a:gd name="connsiteX0" fmla="*/ 622098 w 765094"/>
                  <a:gd name="connsiteY0" fmla="*/ 46610 h 535951"/>
                  <a:gd name="connsiteX1" fmla="*/ 505864 w 765094"/>
                  <a:gd name="connsiteY1" fmla="*/ 102201 h 535951"/>
                  <a:gd name="connsiteX2" fmla="*/ 437101 w 765094"/>
                  <a:gd name="connsiteY2" fmla="*/ 296677 h 535951"/>
                  <a:gd name="connsiteX3" fmla="*/ 641089 w 765094"/>
                  <a:gd name="connsiteY3" fmla="*/ 266048 h 535951"/>
                  <a:gd name="connsiteX4" fmla="*/ 709851 w 765094"/>
                  <a:gd name="connsiteY4" fmla="*/ 71573 h 535951"/>
                  <a:gd name="connsiteX5" fmla="*/ 622098 w 765094"/>
                  <a:gd name="connsiteY5" fmla="*/ 46610 h 535951"/>
                  <a:gd name="connsiteX6" fmla="*/ 633616 w 765094"/>
                  <a:gd name="connsiteY6" fmla="*/ 0 h 535951"/>
                  <a:gd name="connsiteX7" fmla="*/ 746792 w 765094"/>
                  <a:gd name="connsiteY7" fmla="*/ 47759 h 535951"/>
                  <a:gd name="connsiteX8" fmla="*/ 544750 w 765094"/>
                  <a:gd name="connsiteY8" fmla="*/ 419297 h 535951"/>
                  <a:gd name="connsiteX9" fmla="*/ 415682 w 765094"/>
                  <a:gd name="connsiteY9" fmla="*/ 492634 h 535951"/>
                  <a:gd name="connsiteX10" fmla="*/ 361969 w 765094"/>
                  <a:gd name="connsiteY10" fmla="*/ 512535 h 535951"/>
                  <a:gd name="connsiteX11" fmla="*/ 358376 w 765094"/>
                  <a:gd name="connsiteY11" fmla="*/ 514355 h 535951"/>
                  <a:gd name="connsiteX12" fmla="*/ 41038 w 765094"/>
                  <a:gd name="connsiteY12" fmla="*/ 439008 h 535951"/>
                  <a:gd name="connsiteX13" fmla="*/ 8949 w 765094"/>
                  <a:gd name="connsiteY13" fmla="*/ 245078 h 535951"/>
                  <a:gd name="connsiteX14" fmla="*/ 87070 w 765094"/>
                  <a:gd name="connsiteY14" fmla="*/ 126131 h 535951"/>
                  <a:gd name="connsiteX15" fmla="*/ 354143 w 765094"/>
                  <a:gd name="connsiteY15" fmla="*/ 136153 h 535951"/>
                  <a:gd name="connsiteX16" fmla="*/ 633616 w 765094"/>
                  <a:gd name="connsiteY16" fmla="*/ 0 h 535951"/>
                  <a:gd name="connsiteX0" fmla="*/ 633900 w 776896"/>
                  <a:gd name="connsiteY0" fmla="*/ 46610 h 535951"/>
                  <a:gd name="connsiteX1" fmla="*/ 517666 w 776896"/>
                  <a:gd name="connsiteY1" fmla="*/ 102201 h 535951"/>
                  <a:gd name="connsiteX2" fmla="*/ 448903 w 776896"/>
                  <a:gd name="connsiteY2" fmla="*/ 296677 h 535951"/>
                  <a:gd name="connsiteX3" fmla="*/ 652891 w 776896"/>
                  <a:gd name="connsiteY3" fmla="*/ 266048 h 535951"/>
                  <a:gd name="connsiteX4" fmla="*/ 721653 w 776896"/>
                  <a:gd name="connsiteY4" fmla="*/ 71573 h 535951"/>
                  <a:gd name="connsiteX5" fmla="*/ 633900 w 776896"/>
                  <a:gd name="connsiteY5" fmla="*/ 46610 h 535951"/>
                  <a:gd name="connsiteX6" fmla="*/ 645418 w 776896"/>
                  <a:gd name="connsiteY6" fmla="*/ 0 h 535951"/>
                  <a:gd name="connsiteX7" fmla="*/ 758594 w 776896"/>
                  <a:gd name="connsiteY7" fmla="*/ 47759 h 535951"/>
                  <a:gd name="connsiteX8" fmla="*/ 556552 w 776896"/>
                  <a:gd name="connsiteY8" fmla="*/ 419297 h 535951"/>
                  <a:gd name="connsiteX9" fmla="*/ 427484 w 776896"/>
                  <a:gd name="connsiteY9" fmla="*/ 492634 h 535951"/>
                  <a:gd name="connsiteX10" fmla="*/ 373771 w 776896"/>
                  <a:gd name="connsiteY10" fmla="*/ 512535 h 535951"/>
                  <a:gd name="connsiteX11" fmla="*/ 370178 w 776896"/>
                  <a:gd name="connsiteY11" fmla="*/ 514355 h 535951"/>
                  <a:gd name="connsiteX12" fmla="*/ 52840 w 776896"/>
                  <a:gd name="connsiteY12" fmla="*/ 439008 h 535951"/>
                  <a:gd name="connsiteX13" fmla="*/ 20751 w 776896"/>
                  <a:gd name="connsiteY13" fmla="*/ 245078 h 535951"/>
                  <a:gd name="connsiteX14" fmla="*/ 98872 w 776896"/>
                  <a:gd name="connsiteY14" fmla="*/ 126131 h 535951"/>
                  <a:gd name="connsiteX15" fmla="*/ 365945 w 776896"/>
                  <a:gd name="connsiteY15" fmla="*/ 136153 h 535951"/>
                  <a:gd name="connsiteX16" fmla="*/ 645418 w 776896"/>
                  <a:gd name="connsiteY16" fmla="*/ 0 h 535951"/>
                  <a:gd name="connsiteX0" fmla="*/ 633900 w 776896"/>
                  <a:gd name="connsiteY0" fmla="*/ 46610 h 535951"/>
                  <a:gd name="connsiteX1" fmla="*/ 517666 w 776896"/>
                  <a:gd name="connsiteY1" fmla="*/ 102201 h 535951"/>
                  <a:gd name="connsiteX2" fmla="*/ 448903 w 776896"/>
                  <a:gd name="connsiteY2" fmla="*/ 296677 h 535951"/>
                  <a:gd name="connsiteX3" fmla="*/ 652891 w 776896"/>
                  <a:gd name="connsiteY3" fmla="*/ 266048 h 535951"/>
                  <a:gd name="connsiteX4" fmla="*/ 721653 w 776896"/>
                  <a:gd name="connsiteY4" fmla="*/ 71573 h 535951"/>
                  <a:gd name="connsiteX5" fmla="*/ 633900 w 776896"/>
                  <a:gd name="connsiteY5" fmla="*/ 46610 h 535951"/>
                  <a:gd name="connsiteX6" fmla="*/ 645418 w 776896"/>
                  <a:gd name="connsiteY6" fmla="*/ 0 h 535951"/>
                  <a:gd name="connsiteX7" fmla="*/ 758594 w 776896"/>
                  <a:gd name="connsiteY7" fmla="*/ 47759 h 535951"/>
                  <a:gd name="connsiteX8" fmla="*/ 556552 w 776896"/>
                  <a:gd name="connsiteY8" fmla="*/ 419297 h 535951"/>
                  <a:gd name="connsiteX9" fmla="*/ 427484 w 776896"/>
                  <a:gd name="connsiteY9" fmla="*/ 492634 h 535951"/>
                  <a:gd name="connsiteX10" fmla="*/ 373771 w 776896"/>
                  <a:gd name="connsiteY10" fmla="*/ 512535 h 535951"/>
                  <a:gd name="connsiteX11" fmla="*/ 370178 w 776896"/>
                  <a:gd name="connsiteY11" fmla="*/ 514355 h 535951"/>
                  <a:gd name="connsiteX12" fmla="*/ 52840 w 776896"/>
                  <a:gd name="connsiteY12" fmla="*/ 439008 h 535951"/>
                  <a:gd name="connsiteX13" fmla="*/ 20751 w 776896"/>
                  <a:gd name="connsiteY13" fmla="*/ 245078 h 535951"/>
                  <a:gd name="connsiteX14" fmla="*/ 98872 w 776896"/>
                  <a:gd name="connsiteY14" fmla="*/ 126131 h 535951"/>
                  <a:gd name="connsiteX15" fmla="*/ 365945 w 776896"/>
                  <a:gd name="connsiteY15" fmla="*/ 136153 h 535951"/>
                  <a:gd name="connsiteX16" fmla="*/ 645418 w 776896"/>
                  <a:gd name="connsiteY16" fmla="*/ 0 h 535951"/>
                  <a:gd name="connsiteX0" fmla="*/ 621754 w 764750"/>
                  <a:gd name="connsiteY0" fmla="*/ 46610 h 535951"/>
                  <a:gd name="connsiteX1" fmla="*/ 505520 w 764750"/>
                  <a:gd name="connsiteY1" fmla="*/ 102201 h 535951"/>
                  <a:gd name="connsiteX2" fmla="*/ 436757 w 764750"/>
                  <a:gd name="connsiteY2" fmla="*/ 296677 h 535951"/>
                  <a:gd name="connsiteX3" fmla="*/ 640745 w 764750"/>
                  <a:gd name="connsiteY3" fmla="*/ 266048 h 535951"/>
                  <a:gd name="connsiteX4" fmla="*/ 709507 w 764750"/>
                  <a:gd name="connsiteY4" fmla="*/ 71573 h 535951"/>
                  <a:gd name="connsiteX5" fmla="*/ 621754 w 764750"/>
                  <a:gd name="connsiteY5" fmla="*/ 46610 h 535951"/>
                  <a:gd name="connsiteX6" fmla="*/ 633272 w 764750"/>
                  <a:gd name="connsiteY6" fmla="*/ 0 h 535951"/>
                  <a:gd name="connsiteX7" fmla="*/ 746448 w 764750"/>
                  <a:gd name="connsiteY7" fmla="*/ 47759 h 535951"/>
                  <a:gd name="connsiteX8" fmla="*/ 544406 w 764750"/>
                  <a:gd name="connsiteY8" fmla="*/ 419297 h 535951"/>
                  <a:gd name="connsiteX9" fmla="*/ 415338 w 764750"/>
                  <a:gd name="connsiteY9" fmla="*/ 492634 h 535951"/>
                  <a:gd name="connsiteX10" fmla="*/ 361625 w 764750"/>
                  <a:gd name="connsiteY10" fmla="*/ 512535 h 535951"/>
                  <a:gd name="connsiteX11" fmla="*/ 358032 w 764750"/>
                  <a:gd name="connsiteY11" fmla="*/ 514355 h 535951"/>
                  <a:gd name="connsiteX12" fmla="*/ 40694 w 764750"/>
                  <a:gd name="connsiteY12" fmla="*/ 439008 h 535951"/>
                  <a:gd name="connsiteX13" fmla="*/ 8605 w 764750"/>
                  <a:gd name="connsiteY13" fmla="*/ 245078 h 535951"/>
                  <a:gd name="connsiteX14" fmla="*/ 81698 w 764750"/>
                  <a:gd name="connsiteY14" fmla="*/ 128498 h 535951"/>
                  <a:gd name="connsiteX15" fmla="*/ 353799 w 764750"/>
                  <a:gd name="connsiteY15" fmla="*/ 136153 h 535951"/>
                  <a:gd name="connsiteX16" fmla="*/ 633272 w 764750"/>
                  <a:gd name="connsiteY16" fmla="*/ 0 h 535951"/>
                  <a:gd name="connsiteX0" fmla="*/ 635727 w 778723"/>
                  <a:gd name="connsiteY0" fmla="*/ 46610 h 535951"/>
                  <a:gd name="connsiteX1" fmla="*/ 519493 w 778723"/>
                  <a:gd name="connsiteY1" fmla="*/ 102201 h 535951"/>
                  <a:gd name="connsiteX2" fmla="*/ 450730 w 778723"/>
                  <a:gd name="connsiteY2" fmla="*/ 296677 h 535951"/>
                  <a:gd name="connsiteX3" fmla="*/ 654718 w 778723"/>
                  <a:gd name="connsiteY3" fmla="*/ 266048 h 535951"/>
                  <a:gd name="connsiteX4" fmla="*/ 723480 w 778723"/>
                  <a:gd name="connsiteY4" fmla="*/ 71573 h 535951"/>
                  <a:gd name="connsiteX5" fmla="*/ 635727 w 778723"/>
                  <a:gd name="connsiteY5" fmla="*/ 46610 h 535951"/>
                  <a:gd name="connsiteX6" fmla="*/ 647245 w 778723"/>
                  <a:gd name="connsiteY6" fmla="*/ 0 h 535951"/>
                  <a:gd name="connsiteX7" fmla="*/ 760421 w 778723"/>
                  <a:gd name="connsiteY7" fmla="*/ 47759 h 535951"/>
                  <a:gd name="connsiteX8" fmla="*/ 558379 w 778723"/>
                  <a:gd name="connsiteY8" fmla="*/ 419297 h 535951"/>
                  <a:gd name="connsiteX9" fmla="*/ 429311 w 778723"/>
                  <a:gd name="connsiteY9" fmla="*/ 492634 h 535951"/>
                  <a:gd name="connsiteX10" fmla="*/ 375598 w 778723"/>
                  <a:gd name="connsiteY10" fmla="*/ 512535 h 535951"/>
                  <a:gd name="connsiteX11" fmla="*/ 372005 w 778723"/>
                  <a:gd name="connsiteY11" fmla="*/ 514355 h 535951"/>
                  <a:gd name="connsiteX12" fmla="*/ 54667 w 778723"/>
                  <a:gd name="connsiteY12" fmla="*/ 439008 h 535951"/>
                  <a:gd name="connsiteX13" fmla="*/ 22578 w 778723"/>
                  <a:gd name="connsiteY13" fmla="*/ 245078 h 535951"/>
                  <a:gd name="connsiteX14" fmla="*/ 95671 w 778723"/>
                  <a:gd name="connsiteY14" fmla="*/ 128498 h 535951"/>
                  <a:gd name="connsiteX15" fmla="*/ 367772 w 778723"/>
                  <a:gd name="connsiteY15" fmla="*/ 136153 h 535951"/>
                  <a:gd name="connsiteX16" fmla="*/ 647245 w 778723"/>
                  <a:gd name="connsiteY16" fmla="*/ 0 h 535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78723" h="535951">
                    <a:moveTo>
                      <a:pt x="635727" y="46610"/>
                    </a:moveTo>
                    <a:cubicBezTo>
                      <a:pt x="598813" y="52153"/>
                      <a:pt x="557152" y="71121"/>
                      <a:pt x="519493" y="102201"/>
                    </a:cubicBezTo>
                    <a:cubicBezTo>
                      <a:pt x="444175" y="164362"/>
                      <a:pt x="413389" y="251432"/>
                      <a:pt x="450730" y="296677"/>
                    </a:cubicBezTo>
                    <a:cubicBezTo>
                      <a:pt x="488072" y="341922"/>
                      <a:pt x="579400" y="328209"/>
                      <a:pt x="654718" y="266048"/>
                    </a:cubicBezTo>
                    <a:cubicBezTo>
                      <a:pt x="730035" y="203887"/>
                      <a:pt x="760821" y="116818"/>
                      <a:pt x="723480" y="71573"/>
                    </a:cubicBezTo>
                    <a:cubicBezTo>
                      <a:pt x="704809" y="48950"/>
                      <a:pt x="672642" y="41067"/>
                      <a:pt x="635727" y="46610"/>
                    </a:cubicBezTo>
                    <a:close/>
                    <a:moveTo>
                      <a:pt x="647245" y="0"/>
                    </a:moveTo>
                    <a:cubicBezTo>
                      <a:pt x="697854" y="687"/>
                      <a:pt x="738098" y="16203"/>
                      <a:pt x="760421" y="47759"/>
                    </a:cubicBezTo>
                    <a:cubicBezTo>
                      <a:pt x="819949" y="131909"/>
                      <a:pt x="729492" y="298252"/>
                      <a:pt x="558379" y="419297"/>
                    </a:cubicBezTo>
                    <a:cubicBezTo>
                      <a:pt x="515601" y="449558"/>
                      <a:pt x="471832" y="474123"/>
                      <a:pt x="429311" y="492634"/>
                    </a:cubicBezTo>
                    <a:lnTo>
                      <a:pt x="375598" y="512535"/>
                    </a:lnTo>
                    <a:lnTo>
                      <a:pt x="372005" y="514355"/>
                    </a:lnTo>
                    <a:cubicBezTo>
                      <a:pt x="197068" y="578411"/>
                      <a:pt x="112905" y="483887"/>
                      <a:pt x="54667" y="439008"/>
                    </a:cubicBezTo>
                    <a:cubicBezTo>
                      <a:pt x="-3571" y="394129"/>
                      <a:pt x="-16930" y="296830"/>
                      <a:pt x="22578" y="245078"/>
                    </a:cubicBezTo>
                    <a:cubicBezTo>
                      <a:pt x="62086" y="193326"/>
                      <a:pt x="53220" y="191621"/>
                      <a:pt x="95671" y="128498"/>
                    </a:cubicBezTo>
                    <a:cubicBezTo>
                      <a:pt x="149364" y="134352"/>
                      <a:pt x="314972" y="140193"/>
                      <a:pt x="367772" y="136153"/>
                    </a:cubicBezTo>
                    <a:cubicBezTo>
                      <a:pt x="458158" y="55571"/>
                      <a:pt x="586963" y="13145"/>
                      <a:pt x="647245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75" name="フリーフォーム: 図形 274">
              <a:extLst>
                <a:ext uri="{FF2B5EF4-FFF2-40B4-BE49-F238E27FC236}">
                  <a16:creationId xmlns:a16="http://schemas.microsoft.com/office/drawing/2014/main" id="{BFAE22BA-9D0A-4A11-B2F3-7A3D53137E72}"/>
                </a:ext>
              </a:extLst>
            </p:cNvPr>
            <p:cNvSpPr/>
            <p:nvPr/>
          </p:nvSpPr>
          <p:spPr>
            <a:xfrm rot="15300000">
              <a:off x="4704210" y="4784679"/>
              <a:ext cx="118445" cy="126575"/>
            </a:xfrm>
            <a:custGeom>
              <a:avLst/>
              <a:gdLst>
                <a:gd name="connsiteX0" fmla="*/ 100347 w 285750"/>
                <a:gd name="connsiteY0" fmla="*/ 0 h 305363"/>
                <a:gd name="connsiteX1" fmla="*/ 185403 w 285750"/>
                <a:gd name="connsiteY1" fmla="*/ 0 h 305363"/>
                <a:gd name="connsiteX2" fmla="*/ 285750 w 285750"/>
                <a:gd name="connsiteY2" fmla="*/ 305363 h 305363"/>
                <a:gd name="connsiteX3" fmla="*/ 223218 w 285750"/>
                <a:gd name="connsiteY3" fmla="*/ 305363 h 305363"/>
                <a:gd name="connsiteX4" fmla="*/ 142875 w 285750"/>
                <a:gd name="connsiteY4" fmla="*/ 60058 h 305363"/>
                <a:gd name="connsiteX5" fmla="*/ 62532 w 285750"/>
                <a:gd name="connsiteY5" fmla="*/ 305363 h 305363"/>
                <a:gd name="connsiteX6" fmla="*/ 0 w 285750"/>
                <a:gd name="connsiteY6" fmla="*/ 305363 h 305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0" h="305363">
                  <a:moveTo>
                    <a:pt x="100347" y="0"/>
                  </a:moveTo>
                  <a:lnTo>
                    <a:pt x="185403" y="0"/>
                  </a:lnTo>
                  <a:lnTo>
                    <a:pt x="285750" y="305363"/>
                  </a:lnTo>
                  <a:lnTo>
                    <a:pt x="223218" y="305363"/>
                  </a:lnTo>
                  <a:lnTo>
                    <a:pt x="142875" y="60058"/>
                  </a:lnTo>
                  <a:lnTo>
                    <a:pt x="62532" y="305363"/>
                  </a:lnTo>
                  <a:lnTo>
                    <a:pt x="0" y="305363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76" name="四角形: 上の 2 つの角を丸める 275">
              <a:extLst>
                <a:ext uri="{FF2B5EF4-FFF2-40B4-BE49-F238E27FC236}">
                  <a16:creationId xmlns:a16="http://schemas.microsoft.com/office/drawing/2014/main" id="{FA3C1CC3-0E0F-49D2-ACF9-E0684401A3DC}"/>
                </a:ext>
              </a:extLst>
            </p:cNvPr>
            <p:cNvSpPr/>
            <p:nvPr/>
          </p:nvSpPr>
          <p:spPr>
            <a:xfrm rot="5400000">
              <a:off x="5001687" y="4432074"/>
              <a:ext cx="29324" cy="78248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77" name="四角形: 角を丸くする 276">
              <a:extLst>
                <a:ext uri="{FF2B5EF4-FFF2-40B4-BE49-F238E27FC236}">
                  <a16:creationId xmlns:a16="http://schemas.microsoft.com/office/drawing/2014/main" id="{FCAC71C0-0E1F-4AA6-99CD-13C7E6EB815A}"/>
                </a:ext>
              </a:extLst>
            </p:cNvPr>
            <p:cNvSpPr/>
            <p:nvPr/>
          </p:nvSpPr>
          <p:spPr>
            <a:xfrm>
              <a:off x="4606990" y="4670280"/>
              <a:ext cx="29499" cy="339055"/>
            </a:xfrm>
            <a:prstGeom prst="roundRect">
              <a:avLst>
                <a:gd name="adj" fmla="val 50000"/>
              </a:avLst>
            </a:pr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78" name="フリーフォーム: 図形 277">
              <a:extLst>
                <a:ext uri="{FF2B5EF4-FFF2-40B4-BE49-F238E27FC236}">
                  <a16:creationId xmlns:a16="http://schemas.microsoft.com/office/drawing/2014/main" id="{C78CE7AE-5F8A-44A0-AA41-338CC576F845}"/>
                </a:ext>
              </a:extLst>
            </p:cNvPr>
            <p:cNvSpPr/>
            <p:nvPr/>
          </p:nvSpPr>
          <p:spPr>
            <a:xfrm rot="900000" flipH="1">
              <a:off x="5095133" y="4810646"/>
              <a:ext cx="213882" cy="331853"/>
            </a:xfrm>
            <a:custGeom>
              <a:avLst/>
              <a:gdLst>
                <a:gd name="connsiteX0" fmla="*/ 109805 w 188990"/>
                <a:gd name="connsiteY0" fmla="*/ 0 h 342286"/>
                <a:gd name="connsiteX1" fmla="*/ 0 w 188990"/>
                <a:gd name="connsiteY1" fmla="*/ 171143 h 342286"/>
                <a:gd name="connsiteX2" fmla="*/ 109805 w 188990"/>
                <a:gd name="connsiteY2" fmla="*/ 342286 h 342286"/>
                <a:gd name="connsiteX3" fmla="*/ 111831 w 188990"/>
                <a:gd name="connsiteY3" fmla="*/ 341648 h 342286"/>
                <a:gd name="connsiteX4" fmla="*/ 188990 w 188990"/>
                <a:gd name="connsiteY4" fmla="*/ 53688 h 342286"/>
                <a:gd name="connsiteX5" fmla="*/ 187449 w 188990"/>
                <a:gd name="connsiteY5" fmla="*/ 50126 h 342286"/>
                <a:gd name="connsiteX6" fmla="*/ 109805 w 188990"/>
                <a:gd name="connsiteY6" fmla="*/ 0 h 342286"/>
                <a:gd name="connsiteX0" fmla="*/ 109805 w 188990"/>
                <a:gd name="connsiteY0" fmla="*/ 0 h 342286"/>
                <a:gd name="connsiteX1" fmla="*/ 0 w 188990"/>
                <a:gd name="connsiteY1" fmla="*/ 171143 h 342286"/>
                <a:gd name="connsiteX2" fmla="*/ 109805 w 188990"/>
                <a:gd name="connsiteY2" fmla="*/ 342286 h 342286"/>
                <a:gd name="connsiteX3" fmla="*/ 111831 w 188990"/>
                <a:gd name="connsiteY3" fmla="*/ 341648 h 342286"/>
                <a:gd name="connsiteX4" fmla="*/ 178321 w 188990"/>
                <a:gd name="connsiteY4" fmla="*/ 93383 h 342286"/>
                <a:gd name="connsiteX5" fmla="*/ 188990 w 188990"/>
                <a:gd name="connsiteY5" fmla="*/ 53688 h 342286"/>
                <a:gd name="connsiteX6" fmla="*/ 187449 w 188990"/>
                <a:gd name="connsiteY6" fmla="*/ 50126 h 342286"/>
                <a:gd name="connsiteX7" fmla="*/ 109805 w 188990"/>
                <a:gd name="connsiteY7" fmla="*/ 0 h 342286"/>
                <a:gd name="connsiteX0" fmla="*/ 178321 w 269761"/>
                <a:gd name="connsiteY0" fmla="*/ 93383 h 342286"/>
                <a:gd name="connsiteX1" fmla="*/ 188990 w 269761"/>
                <a:gd name="connsiteY1" fmla="*/ 53688 h 342286"/>
                <a:gd name="connsiteX2" fmla="*/ 187449 w 269761"/>
                <a:gd name="connsiteY2" fmla="*/ 50126 h 342286"/>
                <a:gd name="connsiteX3" fmla="*/ 109805 w 269761"/>
                <a:gd name="connsiteY3" fmla="*/ 0 h 342286"/>
                <a:gd name="connsiteX4" fmla="*/ 0 w 269761"/>
                <a:gd name="connsiteY4" fmla="*/ 171143 h 342286"/>
                <a:gd name="connsiteX5" fmla="*/ 109805 w 269761"/>
                <a:gd name="connsiteY5" fmla="*/ 342286 h 342286"/>
                <a:gd name="connsiteX6" fmla="*/ 111831 w 269761"/>
                <a:gd name="connsiteY6" fmla="*/ 341648 h 342286"/>
                <a:gd name="connsiteX7" fmla="*/ 269761 w 269761"/>
                <a:gd name="connsiteY7" fmla="*/ 184823 h 342286"/>
                <a:gd name="connsiteX0" fmla="*/ 188990 w 269761"/>
                <a:gd name="connsiteY0" fmla="*/ 53688 h 342286"/>
                <a:gd name="connsiteX1" fmla="*/ 187449 w 269761"/>
                <a:gd name="connsiteY1" fmla="*/ 50126 h 342286"/>
                <a:gd name="connsiteX2" fmla="*/ 109805 w 269761"/>
                <a:gd name="connsiteY2" fmla="*/ 0 h 342286"/>
                <a:gd name="connsiteX3" fmla="*/ 0 w 269761"/>
                <a:gd name="connsiteY3" fmla="*/ 171143 h 342286"/>
                <a:gd name="connsiteX4" fmla="*/ 109805 w 269761"/>
                <a:gd name="connsiteY4" fmla="*/ 342286 h 342286"/>
                <a:gd name="connsiteX5" fmla="*/ 111831 w 269761"/>
                <a:gd name="connsiteY5" fmla="*/ 341648 h 342286"/>
                <a:gd name="connsiteX6" fmla="*/ 269761 w 269761"/>
                <a:gd name="connsiteY6" fmla="*/ 184823 h 342286"/>
                <a:gd name="connsiteX0" fmla="*/ 188990 w 188990"/>
                <a:gd name="connsiteY0" fmla="*/ 53688 h 342286"/>
                <a:gd name="connsiteX1" fmla="*/ 187449 w 188990"/>
                <a:gd name="connsiteY1" fmla="*/ 50126 h 342286"/>
                <a:gd name="connsiteX2" fmla="*/ 109805 w 188990"/>
                <a:gd name="connsiteY2" fmla="*/ 0 h 342286"/>
                <a:gd name="connsiteX3" fmla="*/ 0 w 188990"/>
                <a:gd name="connsiteY3" fmla="*/ 171143 h 342286"/>
                <a:gd name="connsiteX4" fmla="*/ 109805 w 188990"/>
                <a:gd name="connsiteY4" fmla="*/ 342286 h 342286"/>
                <a:gd name="connsiteX5" fmla="*/ 111831 w 188990"/>
                <a:gd name="connsiteY5" fmla="*/ 341648 h 342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8990" h="342286">
                  <a:moveTo>
                    <a:pt x="188990" y="53688"/>
                  </a:moveTo>
                  <a:lnTo>
                    <a:pt x="187449" y="50126"/>
                  </a:lnTo>
                  <a:cubicBezTo>
                    <a:pt x="167578" y="19156"/>
                    <a:pt x="140127" y="0"/>
                    <a:pt x="109805" y="0"/>
                  </a:cubicBezTo>
                  <a:cubicBezTo>
                    <a:pt x="49161" y="0"/>
                    <a:pt x="0" y="76623"/>
                    <a:pt x="0" y="171143"/>
                  </a:cubicBezTo>
                  <a:cubicBezTo>
                    <a:pt x="0" y="265663"/>
                    <a:pt x="49161" y="342286"/>
                    <a:pt x="109805" y="342286"/>
                  </a:cubicBezTo>
                  <a:lnTo>
                    <a:pt x="111831" y="341648"/>
                  </a:lnTo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79" name="フリーフォーム: 図形 278">
              <a:extLst>
                <a:ext uri="{FF2B5EF4-FFF2-40B4-BE49-F238E27FC236}">
                  <a16:creationId xmlns:a16="http://schemas.microsoft.com/office/drawing/2014/main" id="{034F265C-ED25-4C18-B436-A880121907AF}"/>
                </a:ext>
              </a:extLst>
            </p:cNvPr>
            <p:cNvSpPr/>
            <p:nvPr/>
          </p:nvSpPr>
          <p:spPr>
            <a:xfrm rot="900000" flipH="1">
              <a:off x="5115732" y="4865745"/>
              <a:ext cx="148711" cy="216151"/>
            </a:xfrm>
            <a:custGeom>
              <a:avLst/>
              <a:gdLst>
                <a:gd name="connsiteX0" fmla="*/ 70049 w 131404"/>
                <a:gd name="connsiteY0" fmla="*/ 0 h 222946"/>
                <a:gd name="connsiteX1" fmla="*/ 0 w 131404"/>
                <a:gd name="connsiteY1" fmla="*/ 111473 h 222946"/>
                <a:gd name="connsiteX2" fmla="*/ 70049 w 131404"/>
                <a:gd name="connsiteY2" fmla="*/ 222946 h 222946"/>
                <a:gd name="connsiteX3" fmla="*/ 89572 w 131404"/>
                <a:gd name="connsiteY3" fmla="*/ 216674 h 222946"/>
                <a:gd name="connsiteX4" fmla="*/ 131404 w 131404"/>
                <a:gd name="connsiteY4" fmla="*/ 60555 h 222946"/>
                <a:gd name="connsiteX5" fmla="*/ 119581 w 131404"/>
                <a:gd name="connsiteY5" fmla="*/ 32650 h 222946"/>
                <a:gd name="connsiteX6" fmla="*/ 70049 w 131404"/>
                <a:gd name="connsiteY6" fmla="*/ 0 h 222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1404" h="222946">
                  <a:moveTo>
                    <a:pt x="70049" y="0"/>
                  </a:moveTo>
                  <a:cubicBezTo>
                    <a:pt x="31362" y="0"/>
                    <a:pt x="0" y="49908"/>
                    <a:pt x="0" y="111473"/>
                  </a:cubicBezTo>
                  <a:cubicBezTo>
                    <a:pt x="0" y="173038"/>
                    <a:pt x="31362" y="222946"/>
                    <a:pt x="70049" y="222946"/>
                  </a:cubicBezTo>
                  <a:lnTo>
                    <a:pt x="89572" y="216674"/>
                  </a:lnTo>
                  <a:lnTo>
                    <a:pt x="131404" y="60555"/>
                  </a:lnTo>
                  <a:lnTo>
                    <a:pt x="119581" y="32650"/>
                  </a:lnTo>
                  <a:cubicBezTo>
                    <a:pt x="106905" y="12477"/>
                    <a:pt x="89392" y="0"/>
                    <a:pt x="70049" y="0"/>
                  </a:cubicBezTo>
                  <a:close/>
                </a:path>
              </a:pathLst>
            </a:custGeom>
            <a:solidFill>
              <a:srgbClr val="FF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13527172-671C-4CF1-BB8B-BA74812A492B}"/>
              </a:ext>
            </a:extLst>
          </p:cNvPr>
          <p:cNvGrpSpPr/>
          <p:nvPr/>
        </p:nvGrpSpPr>
        <p:grpSpPr>
          <a:xfrm>
            <a:off x="7443273" y="4217933"/>
            <a:ext cx="1080521" cy="2224050"/>
            <a:chOff x="7443273" y="4217933"/>
            <a:chExt cx="1080521" cy="2224050"/>
          </a:xfrm>
        </p:grpSpPr>
        <p:grpSp>
          <p:nvGrpSpPr>
            <p:cNvPr id="343" name="グループ化 342">
              <a:extLst>
                <a:ext uri="{FF2B5EF4-FFF2-40B4-BE49-F238E27FC236}">
                  <a16:creationId xmlns:a16="http://schemas.microsoft.com/office/drawing/2014/main" id="{99494666-07C4-4880-9A24-0686CD82FDA3}"/>
                </a:ext>
              </a:extLst>
            </p:cNvPr>
            <p:cNvGrpSpPr/>
            <p:nvPr/>
          </p:nvGrpSpPr>
          <p:grpSpPr>
            <a:xfrm rot="19800000">
              <a:off x="7521237" y="5159823"/>
              <a:ext cx="334198" cy="1045495"/>
              <a:chOff x="3429820" y="5114136"/>
              <a:chExt cx="408367" cy="1277524"/>
            </a:xfrm>
          </p:grpSpPr>
          <p:sp>
            <p:nvSpPr>
              <p:cNvPr id="344" name="フリーフォーム: 図形 343">
                <a:extLst>
                  <a:ext uri="{FF2B5EF4-FFF2-40B4-BE49-F238E27FC236}">
                    <a16:creationId xmlns:a16="http://schemas.microsoft.com/office/drawing/2014/main" id="{93A34977-A04B-459F-8369-880CFD3F7B88}"/>
                  </a:ext>
                </a:extLst>
              </p:cNvPr>
              <p:cNvSpPr/>
              <p:nvPr/>
            </p:nvSpPr>
            <p:spPr>
              <a:xfrm>
                <a:off x="3431197" y="5233530"/>
                <a:ext cx="335509" cy="1158130"/>
              </a:xfrm>
              <a:custGeom>
                <a:avLst/>
                <a:gdLst>
                  <a:gd name="connsiteX0" fmla="*/ 43820 w 335509"/>
                  <a:gd name="connsiteY0" fmla="*/ 0 h 1158130"/>
                  <a:gd name="connsiteX1" fmla="*/ 291689 w 335509"/>
                  <a:gd name="connsiteY1" fmla="*/ 0 h 1158130"/>
                  <a:gd name="connsiteX2" fmla="*/ 335509 w 335509"/>
                  <a:gd name="connsiteY2" fmla="*/ 43820 h 1158130"/>
                  <a:gd name="connsiteX3" fmla="*/ 335509 w 335509"/>
                  <a:gd name="connsiteY3" fmla="*/ 131457 h 1158130"/>
                  <a:gd name="connsiteX4" fmla="*/ 297006 w 335509"/>
                  <a:gd name="connsiteY4" fmla="*/ 224412 h 1158130"/>
                  <a:gd name="connsiteX5" fmla="*/ 257107 w 335509"/>
                  <a:gd name="connsiteY5" fmla="*/ 251312 h 1158130"/>
                  <a:gd name="connsiteX6" fmla="*/ 257107 w 335509"/>
                  <a:gd name="connsiteY6" fmla="*/ 1065486 h 1158130"/>
                  <a:gd name="connsiteX7" fmla="*/ 164463 w 335509"/>
                  <a:gd name="connsiteY7" fmla="*/ 1158130 h 1158130"/>
                  <a:gd name="connsiteX8" fmla="*/ 71819 w 335509"/>
                  <a:gd name="connsiteY8" fmla="*/ 1065486 h 1158130"/>
                  <a:gd name="connsiteX9" fmla="*/ 71819 w 335509"/>
                  <a:gd name="connsiteY9" fmla="*/ 246874 h 1158130"/>
                  <a:gd name="connsiteX10" fmla="*/ 38503 w 335509"/>
                  <a:gd name="connsiteY10" fmla="*/ 224412 h 1158130"/>
                  <a:gd name="connsiteX11" fmla="*/ 0 w 335509"/>
                  <a:gd name="connsiteY11" fmla="*/ 131457 h 1158130"/>
                  <a:gd name="connsiteX12" fmla="*/ 0 w 335509"/>
                  <a:gd name="connsiteY12" fmla="*/ 43820 h 1158130"/>
                  <a:gd name="connsiteX13" fmla="*/ 43820 w 335509"/>
                  <a:gd name="connsiteY13" fmla="*/ 0 h 1158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35509" h="1158130">
                    <a:moveTo>
                      <a:pt x="43820" y="0"/>
                    </a:moveTo>
                    <a:lnTo>
                      <a:pt x="291689" y="0"/>
                    </a:lnTo>
                    <a:cubicBezTo>
                      <a:pt x="315890" y="0"/>
                      <a:pt x="335509" y="19619"/>
                      <a:pt x="335509" y="43820"/>
                    </a:cubicBezTo>
                    <a:lnTo>
                      <a:pt x="335509" y="131457"/>
                    </a:lnTo>
                    <a:cubicBezTo>
                      <a:pt x="335509" y="167758"/>
                      <a:pt x="320795" y="200623"/>
                      <a:pt x="297006" y="224412"/>
                    </a:cubicBezTo>
                    <a:lnTo>
                      <a:pt x="257107" y="251312"/>
                    </a:lnTo>
                    <a:lnTo>
                      <a:pt x="257107" y="1065486"/>
                    </a:lnTo>
                    <a:cubicBezTo>
                      <a:pt x="257107" y="1116652"/>
                      <a:pt x="215629" y="1158130"/>
                      <a:pt x="164463" y="1158130"/>
                    </a:cubicBezTo>
                    <a:cubicBezTo>
                      <a:pt x="113297" y="1158130"/>
                      <a:pt x="71819" y="1116652"/>
                      <a:pt x="71819" y="1065486"/>
                    </a:cubicBezTo>
                    <a:lnTo>
                      <a:pt x="71819" y="246874"/>
                    </a:lnTo>
                    <a:lnTo>
                      <a:pt x="38503" y="224412"/>
                    </a:lnTo>
                    <a:cubicBezTo>
                      <a:pt x="14714" y="200623"/>
                      <a:pt x="0" y="167758"/>
                      <a:pt x="0" y="131457"/>
                    </a:cubicBezTo>
                    <a:lnTo>
                      <a:pt x="0" y="43820"/>
                    </a:lnTo>
                    <a:cubicBezTo>
                      <a:pt x="0" y="19619"/>
                      <a:pt x="19619" y="0"/>
                      <a:pt x="43820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45" name="グループ化 344">
                <a:extLst>
                  <a:ext uri="{FF2B5EF4-FFF2-40B4-BE49-F238E27FC236}">
                    <a16:creationId xmlns:a16="http://schemas.microsoft.com/office/drawing/2014/main" id="{2DD58EB3-9519-4C38-86B8-E703680E5B33}"/>
                  </a:ext>
                </a:extLst>
              </p:cNvPr>
              <p:cNvGrpSpPr/>
              <p:nvPr/>
            </p:nvGrpSpPr>
            <p:grpSpPr>
              <a:xfrm>
                <a:off x="3429820" y="5114136"/>
                <a:ext cx="408367" cy="315037"/>
                <a:chOff x="2919280" y="4367894"/>
                <a:chExt cx="481190" cy="371217"/>
              </a:xfrm>
            </p:grpSpPr>
            <p:grpSp>
              <p:nvGrpSpPr>
                <p:cNvPr id="346" name="グループ化 345">
                  <a:extLst>
                    <a:ext uri="{FF2B5EF4-FFF2-40B4-BE49-F238E27FC236}">
                      <a16:creationId xmlns:a16="http://schemas.microsoft.com/office/drawing/2014/main" id="{3DE5B9B7-3C9B-40AF-8C00-CCA46653922D}"/>
                    </a:ext>
                  </a:extLst>
                </p:cNvPr>
                <p:cNvGrpSpPr/>
                <p:nvPr/>
              </p:nvGrpSpPr>
              <p:grpSpPr>
                <a:xfrm>
                  <a:off x="2919280" y="4367894"/>
                  <a:ext cx="368872" cy="371217"/>
                  <a:chOff x="2351329" y="2962833"/>
                  <a:chExt cx="368872" cy="371217"/>
                </a:xfrm>
              </p:grpSpPr>
              <p:sp>
                <p:nvSpPr>
                  <p:cNvPr id="348" name="フリーフォーム: 図形 347">
                    <a:extLst>
                      <a:ext uri="{FF2B5EF4-FFF2-40B4-BE49-F238E27FC236}">
                        <a16:creationId xmlns:a16="http://schemas.microsoft.com/office/drawing/2014/main" id="{CE09320D-045A-4714-BB9C-31988647063D}"/>
                      </a:ext>
                    </a:extLst>
                  </p:cNvPr>
                  <p:cNvSpPr/>
                  <p:nvPr/>
                </p:nvSpPr>
                <p:spPr>
                  <a:xfrm>
                    <a:off x="2351329" y="3052580"/>
                    <a:ext cx="360916" cy="152583"/>
                  </a:xfrm>
                  <a:custGeom>
                    <a:avLst/>
                    <a:gdLst>
                      <a:gd name="connsiteX0" fmla="*/ 130490 w 370441"/>
                      <a:gd name="connsiteY0" fmla="*/ 0 h 231096"/>
                      <a:gd name="connsiteX1" fmla="*/ 165309 w 370441"/>
                      <a:gd name="connsiteY1" fmla="*/ 14422 h 231096"/>
                      <a:gd name="connsiteX2" fmla="*/ 178367 w 370441"/>
                      <a:gd name="connsiteY2" fmla="*/ 45947 h 231096"/>
                      <a:gd name="connsiteX3" fmla="*/ 191424 w 370441"/>
                      <a:gd name="connsiteY3" fmla="*/ 14422 h 231096"/>
                      <a:gd name="connsiteX4" fmla="*/ 226243 w 370441"/>
                      <a:gd name="connsiteY4" fmla="*/ 0 h 231096"/>
                      <a:gd name="connsiteX5" fmla="*/ 261062 w 370441"/>
                      <a:gd name="connsiteY5" fmla="*/ 14422 h 231096"/>
                      <a:gd name="connsiteX6" fmla="*/ 273722 w 370441"/>
                      <a:gd name="connsiteY6" fmla="*/ 44986 h 231096"/>
                      <a:gd name="connsiteX7" fmla="*/ 286381 w 370441"/>
                      <a:gd name="connsiteY7" fmla="*/ 14422 h 231096"/>
                      <a:gd name="connsiteX8" fmla="*/ 321200 w 370441"/>
                      <a:gd name="connsiteY8" fmla="*/ 0 h 231096"/>
                      <a:gd name="connsiteX9" fmla="*/ 370441 w 370441"/>
                      <a:gd name="connsiteY9" fmla="*/ 49241 h 231096"/>
                      <a:gd name="connsiteX10" fmla="*/ 370441 w 370441"/>
                      <a:gd name="connsiteY10" fmla="*/ 181855 h 231096"/>
                      <a:gd name="connsiteX11" fmla="*/ 321200 w 370441"/>
                      <a:gd name="connsiteY11" fmla="*/ 231096 h 231096"/>
                      <a:gd name="connsiteX12" fmla="*/ 286381 w 370441"/>
                      <a:gd name="connsiteY12" fmla="*/ 216674 h 231096"/>
                      <a:gd name="connsiteX13" fmla="*/ 273722 w 370441"/>
                      <a:gd name="connsiteY13" fmla="*/ 186110 h 231096"/>
                      <a:gd name="connsiteX14" fmla="*/ 261062 w 370441"/>
                      <a:gd name="connsiteY14" fmla="*/ 216674 h 231096"/>
                      <a:gd name="connsiteX15" fmla="*/ 226243 w 370441"/>
                      <a:gd name="connsiteY15" fmla="*/ 231096 h 231096"/>
                      <a:gd name="connsiteX16" fmla="*/ 191424 w 370441"/>
                      <a:gd name="connsiteY16" fmla="*/ 216674 h 231096"/>
                      <a:gd name="connsiteX17" fmla="*/ 178367 w 370441"/>
                      <a:gd name="connsiteY17" fmla="*/ 185149 h 231096"/>
                      <a:gd name="connsiteX18" fmla="*/ 165309 w 370441"/>
                      <a:gd name="connsiteY18" fmla="*/ 216674 h 231096"/>
                      <a:gd name="connsiteX19" fmla="*/ 130490 w 370441"/>
                      <a:gd name="connsiteY19" fmla="*/ 231096 h 231096"/>
                      <a:gd name="connsiteX20" fmla="*/ 85119 w 370441"/>
                      <a:gd name="connsiteY20" fmla="*/ 201022 h 231096"/>
                      <a:gd name="connsiteX21" fmla="*/ 83277 w 370441"/>
                      <a:gd name="connsiteY21" fmla="*/ 191899 h 231096"/>
                      <a:gd name="connsiteX22" fmla="*/ 72170 w 370441"/>
                      <a:gd name="connsiteY22" fmla="*/ 218714 h 231096"/>
                      <a:gd name="connsiteX23" fmla="*/ 42276 w 370441"/>
                      <a:gd name="connsiteY23" fmla="*/ 231096 h 231096"/>
                      <a:gd name="connsiteX24" fmla="*/ 0 w 370441"/>
                      <a:gd name="connsiteY24" fmla="*/ 188820 h 231096"/>
                      <a:gd name="connsiteX25" fmla="*/ 0 w 370441"/>
                      <a:gd name="connsiteY25" fmla="*/ 60768 h 231096"/>
                      <a:gd name="connsiteX26" fmla="*/ 42276 w 370441"/>
                      <a:gd name="connsiteY26" fmla="*/ 18492 h 231096"/>
                      <a:gd name="connsiteX27" fmla="*/ 72170 w 370441"/>
                      <a:gd name="connsiteY27" fmla="*/ 30875 h 231096"/>
                      <a:gd name="connsiteX28" fmla="*/ 81249 w 370441"/>
                      <a:gd name="connsiteY28" fmla="*/ 52794 h 231096"/>
                      <a:gd name="connsiteX29" fmla="*/ 81249 w 370441"/>
                      <a:gd name="connsiteY29" fmla="*/ 49241 h 231096"/>
                      <a:gd name="connsiteX30" fmla="*/ 130490 w 370441"/>
                      <a:gd name="connsiteY30" fmla="*/ 0 h 2310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</a:cxnLst>
                    <a:rect l="l" t="t" r="r" b="b"/>
                    <a:pathLst>
                      <a:path w="370441" h="231096">
                        <a:moveTo>
                          <a:pt x="130490" y="0"/>
                        </a:moveTo>
                        <a:cubicBezTo>
                          <a:pt x="144088" y="0"/>
                          <a:pt x="156398" y="5511"/>
                          <a:pt x="165309" y="14422"/>
                        </a:cubicBezTo>
                        <a:lnTo>
                          <a:pt x="178367" y="45947"/>
                        </a:lnTo>
                        <a:lnTo>
                          <a:pt x="191424" y="14422"/>
                        </a:lnTo>
                        <a:cubicBezTo>
                          <a:pt x="200335" y="5511"/>
                          <a:pt x="212646" y="0"/>
                          <a:pt x="226243" y="0"/>
                        </a:cubicBezTo>
                        <a:cubicBezTo>
                          <a:pt x="239841" y="0"/>
                          <a:pt x="252151" y="5511"/>
                          <a:pt x="261062" y="14422"/>
                        </a:cubicBezTo>
                        <a:lnTo>
                          <a:pt x="273722" y="44986"/>
                        </a:lnTo>
                        <a:lnTo>
                          <a:pt x="286381" y="14422"/>
                        </a:lnTo>
                        <a:cubicBezTo>
                          <a:pt x="295292" y="5511"/>
                          <a:pt x="307603" y="0"/>
                          <a:pt x="321200" y="0"/>
                        </a:cubicBezTo>
                        <a:cubicBezTo>
                          <a:pt x="348395" y="0"/>
                          <a:pt x="370441" y="22046"/>
                          <a:pt x="370441" y="49241"/>
                        </a:cubicBezTo>
                        <a:lnTo>
                          <a:pt x="370441" y="181855"/>
                        </a:lnTo>
                        <a:cubicBezTo>
                          <a:pt x="370441" y="209050"/>
                          <a:pt x="348395" y="231096"/>
                          <a:pt x="321200" y="231096"/>
                        </a:cubicBezTo>
                        <a:cubicBezTo>
                          <a:pt x="307603" y="231096"/>
                          <a:pt x="295292" y="225585"/>
                          <a:pt x="286381" y="216674"/>
                        </a:cubicBezTo>
                        <a:lnTo>
                          <a:pt x="273722" y="186110"/>
                        </a:lnTo>
                        <a:lnTo>
                          <a:pt x="261062" y="216674"/>
                        </a:lnTo>
                        <a:cubicBezTo>
                          <a:pt x="252151" y="225585"/>
                          <a:pt x="239841" y="231096"/>
                          <a:pt x="226243" y="231096"/>
                        </a:cubicBezTo>
                        <a:cubicBezTo>
                          <a:pt x="212646" y="231096"/>
                          <a:pt x="200335" y="225585"/>
                          <a:pt x="191424" y="216674"/>
                        </a:cubicBezTo>
                        <a:lnTo>
                          <a:pt x="178367" y="185149"/>
                        </a:lnTo>
                        <a:lnTo>
                          <a:pt x="165309" y="216674"/>
                        </a:lnTo>
                        <a:cubicBezTo>
                          <a:pt x="156398" y="225585"/>
                          <a:pt x="144088" y="231096"/>
                          <a:pt x="130490" y="231096"/>
                        </a:cubicBezTo>
                        <a:cubicBezTo>
                          <a:pt x="110094" y="231096"/>
                          <a:pt x="92594" y="218695"/>
                          <a:pt x="85119" y="201022"/>
                        </a:cubicBezTo>
                        <a:lnTo>
                          <a:pt x="83277" y="191899"/>
                        </a:lnTo>
                        <a:lnTo>
                          <a:pt x="72170" y="218714"/>
                        </a:lnTo>
                        <a:cubicBezTo>
                          <a:pt x="64519" y="226364"/>
                          <a:pt x="53950" y="231096"/>
                          <a:pt x="42276" y="231096"/>
                        </a:cubicBezTo>
                        <a:cubicBezTo>
                          <a:pt x="18928" y="231096"/>
                          <a:pt x="0" y="212168"/>
                          <a:pt x="0" y="188820"/>
                        </a:cubicBezTo>
                        <a:lnTo>
                          <a:pt x="0" y="60768"/>
                        </a:lnTo>
                        <a:cubicBezTo>
                          <a:pt x="0" y="37420"/>
                          <a:pt x="18928" y="18492"/>
                          <a:pt x="42276" y="18492"/>
                        </a:cubicBezTo>
                        <a:cubicBezTo>
                          <a:pt x="53950" y="18492"/>
                          <a:pt x="64519" y="23224"/>
                          <a:pt x="72170" y="30875"/>
                        </a:cubicBezTo>
                        <a:lnTo>
                          <a:pt x="81249" y="52794"/>
                        </a:lnTo>
                        <a:lnTo>
                          <a:pt x="81249" y="49241"/>
                        </a:lnTo>
                        <a:cubicBezTo>
                          <a:pt x="81249" y="22046"/>
                          <a:pt x="103295" y="0"/>
                          <a:pt x="130490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349" name="円/楕円 27">
                    <a:extLst>
                      <a:ext uri="{FF2B5EF4-FFF2-40B4-BE49-F238E27FC236}">
                        <a16:creationId xmlns:a16="http://schemas.microsoft.com/office/drawing/2014/main" id="{A9318B0C-8EEB-4A50-B3D6-EE769672612A}"/>
                      </a:ext>
                    </a:extLst>
                  </p:cNvPr>
                  <p:cNvSpPr/>
                  <p:nvPr/>
                </p:nvSpPr>
                <p:spPr>
                  <a:xfrm rot="7648532" flipH="1">
                    <a:off x="2513122" y="3222006"/>
                    <a:ext cx="178369" cy="4571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  <a:alpha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350" name="四角形: 角を丸くする 349">
                    <a:extLst>
                      <a:ext uri="{FF2B5EF4-FFF2-40B4-BE49-F238E27FC236}">
                        <a16:creationId xmlns:a16="http://schemas.microsoft.com/office/drawing/2014/main" id="{81BFAA56-0F44-4759-A61E-B5B614682EEF}"/>
                      </a:ext>
                    </a:extLst>
                  </p:cNvPr>
                  <p:cNvSpPr/>
                  <p:nvPr/>
                </p:nvSpPr>
                <p:spPr>
                  <a:xfrm>
                    <a:off x="2352674" y="2981325"/>
                    <a:ext cx="81859" cy="21260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1" name="四角形: 角を丸くする 350">
                    <a:extLst>
                      <a:ext uri="{FF2B5EF4-FFF2-40B4-BE49-F238E27FC236}">
                        <a16:creationId xmlns:a16="http://schemas.microsoft.com/office/drawing/2014/main" id="{71ABCF45-576D-444F-A9BE-3AC7FBAADC15}"/>
                      </a:ext>
                    </a:extLst>
                  </p:cNvPr>
                  <p:cNvSpPr/>
                  <p:nvPr/>
                </p:nvSpPr>
                <p:spPr>
                  <a:xfrm>
                    <a:off x="2434145" y="2962833"/>
                    <a:ext cx="95346" cy="2310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2" name="四角形: 角を丸くする 351">
                    <a:extLst>
                      <a:ext uri="{FF2B5EF4-FFF2-40B4-BE49-F238E27FC236}">
                        <a16:creationId xmlns:a16="http://schemas.microsoft.com/office/drawing/2014/main" id="{206A55E3-7BDA-4A5C-B221-713E85FB3F66}"/>
                      </a:ext>
                    </a:extLst>
                  </p:cNvPr>
                  <p:cNvSpPr/>
                  <p:nvPr/>
                </p:nvSpPr>
                <p:spPr>
                  <a:xfrm>
                    <a:off x="2529898" y="2962833"/>
                    <a:ext cx="95346" cy="2310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3" name="四角形: 角を丸くする 352">
                    <a:extLst>
                      <a:ext uri="{FF2B5EF4-FFF2-40B4-BE49-F238E27FC236}">
                        <a16:creationId xmlns:a16="http://schemas.microsoft.com/office/drawing/2014/main" id="{F3BFCB77-EFBC-4882-8C9D-7D4E5BFC1FED}"/>
                      </a:ext>
                    </a:extLst>
                  </p:cNvPr>
                  <p:cNvSpPr/>
                  <p:nvPr/>
                </p:nvSpPr>
                <p:spPr>
                  <a:xfrm>
                    <a:off x="2624855" y="2962833"/>
                    <a:ext cx="95346" cy="2310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47" name="フリーフォーム: 図形 346">
                  <a:extLst>
                    <a:ext uri="{FF2B5EF4-FFF2-40B4-BE49-F238E27FC236}">
                      <a16:creationId xmlns:a16="http://schemas.microsoft.com/office/drawing/2014/main" id="{29B02B59-65B5-4079-880C-C1B31EC5BE01}"/>
                    </a:ext>
                  </a:extLst>
                </p:cNvPr>
                <p:cNvSpPr/>
                <p:nvPr/>
              </p:nvSpPr>
              <p:spPr>
                <a:xfrm rot="18900000">
                  <a:off x="3138677" y="4442077"/>
                  <a:ext cx="261793" cy="278869"/>
                </a:xfrm>
                <a:custGeom>
                  <a:avLst/>
                  <a:gdLst>
                    <a:gd name="connsiteX0" fmla="*/ 251611 w 268497"/>
                    <a:gd name="connsiteY0" fmla="*/ 16400 h 260495"/>
                    <a:gd name="connsiteX1" fmla="*/ 268011 w 268497"/>
                    <a:gd name="connsiteY1" fmla="*/ 55990 h 260495"/>
                    <a:gd name="connsiteX2" fmla="*/ 268010 w 268497"/>
                    <a:gd name="connsiteY2" fmla="*/ 138804 h 260495"/>
                    <a:gd name="connsiteX3" fmla="*/ 266230 w 268497"/>
                    <a:gd name="connsiteY3" fmla="*/ 147619 h 260495"/>
                    <a:gd name="connsiteX4" fmla="*/ 266576 w 268497"/>
                    <a:gd name="connsiteY4" fmla="*/ 148069 h 260495"/>
                    <a:gd name="connsiteX5" fmla="*/ 226985 w 268497"/>
                    <a:gd name="connsiteY5" fmla="*/ 216642 h 260495"/>
                    <a:gd name="connsiteX6" fmla="*/ 70493 w 268497"/>
                    <a:gd name="connsiteY6" fmla="*/ 258574 h 260495"/>
                    <a:gd name="connsiteX7" fmla="*/ 1920 w 268497"/>
                    <a:gd name="connsiteY7" fmla="*/ 218983 h 260495"/>
                    <a:gd name="connsiteX8" fmla="*/ 1921 w 268497"/>
                    <a:gd name="connsiteY8" fmla="*/ 218983 h 260495"/>
                    <a:gd name="connsiteX9" fmla="*/ 41512 w 268497"/>
                    <a:gd name="connsiteY9" fmla="*/ 150410 h 260495"/>
                    <a:gd name="connsiteX10" fmla="*/ 156031 w 268497"/>
                    <a:gd name="connsiteY10" fmla="*/ 119725 h 260495"/>
                    <a:gd name="connsiteX11" fmla="*/ 156031 w 268497"/>
                    <a:gd name="connsiteY11" fmla="*/ 55990 h 260495"/>
                    <a:gd name="connsiteX12" fmla="*/ 212021 w 268497"/>
                    <a:gd name="connsiteY12" fmla="*/ 0 h 260495"/>
                    <a:gd name="connsiteX13" fmla="*/ 251611 w 268497"/>
                    <a:gd name="connsiteY13" fmla="*/ 16400 h 260495"/>
                    <a:gd name="connsiteX0" fmla="*/ 1921 w 268497"/>
                    <a:gd name="connsiteY0" fmla="*/ 218983 h 310423"/>
                    <a:gd name="connsiteX1" fmla="*/ 41512 w 268497"/>
                    <a:gd name="connsiteY1" fmla="*/ 150410 h 310423"/>
                    <a:gd name="connsiteX2" fmla="*/ 156031 w 268497"/>
                    <a:gd name="connsiteY2" fmla="*/ 119725 h 310423"/>
                    <a:gd name="connsiteX3" fmla="*/ 156031 w 268497"/>
                    <a:gd name="connsiteY3" fmla="*/ 55990 h 310423"/>
                    <a:gd name="connsiteX4" fmla="*/ 212021 w 268497"/>
                    <a:gd name="connsiteY4" fmla="*/ 0 h 310423"/>
                    <a:gd name="connsiteX5" fmla="*/ 251611 w 268497"/>
                    <a:gd name="connsiteY5" fmla="*/ 16400 h 310423"/>
                    <a:gd name="connsiteX6" fmla="*/ 268011 w 268497"/>
                    <a:gd name="connsiteY6" fmla="*/ 55990 h 310423"/>
                    <a:gd name="connsiteX7" fmla="*/ 268010 w 268497"/>
                    <a:gd name="connsiteY7" fmla="*/ 138804 h 310423"/>
                    <a:gd name="connsiteX8" fmla="*/ 266230 w 268497"/>
                    <a:gd name="connsiteY8" fmla="*/ 147619 h 310423"/>
                    <a:gd name="connsiteX9" fmla="*/ 266576 w 268497"/>
                    <a:gd name="connsiteY9" fmla="*/ 148069 h 310423"/>
                    <a:gd name="connsiteX10" fmla="*/ 226985 w 268497"/>
                    <a:gd name="connsiteY10" fmla="*/ 216642 h 310423"/>
                    <a:gd name="connsiteX11" fmla="*/ 70493 w 268497"/>
                    <a:gd name="connsiteY11" fmla="*/ 258574 h 310423"/>
                    <a:gd name="connsiteX12" fmla="*/ 1920 w 268497"/>
                    <a:gd name="connsiteY12" fmla="*/ 218983 h 310423"/>
                    <a:gd name="connsiteX13" fmla="*/ 93361 w 268497"/>
                    <a:gd name="connsiteY13" fmla="*/ 310423 h 310423"/>
                    <a:gd name="connsiteX0" fmla="*/ 1921 w 268497"/>
                    <a:gd name="connsiteY0" fmla="*/ 218983 h 260495"/>
                    <a:gd name="connsiteX1" fmla="*/ 41512 w 268497"/>
                    <a:gd name="connsiteY1" fmla="*/ 150410 h 260495"/>
                    <a:gd name="connsiteX2" fmla="*/ 156031 w 268497"/>
                    <a:gd name="connsiteY2" fmla="*/ 119725 h 260495"/>
                    <a:gd name="connsiteX3" fmla="*/ 156031 w 268497"/>
                    <a:gd name="connsiteY3" fmla="*/ 55990 h 260495"/>
                    <a:gd name="connsiteX4" fmla="*/ 212021 w 268497"/>
                    <a:gd name="connsiteY4" fmla="*/ 0 h 260495"/>
                    <a:gd name="connsiteX5" fmla="*/ 251611 w 268497"/>
                    <a:gd name="connsiteY5" fmla="*/ 16400 h 260495"/>
                    <a:gd name="connsiteX6" fmla="*/ 268011 w 268497"/>
                    <a:gd name="connsiteY6" fmla="*/ 55990 h 260495"/>
                    <a:gd name="connsiteX7" fmla="*/ 268010 w 268497"/>
                    <a:gd name="connsiteY7" fmla="*/ 138804 h 260495"/>
                    <a:gd name="connsiteX8" fmla="*/ 266230 w 268497"/>
                    <a:gd name="connsiteY8" fmla="*/ 147619 h 260495"/>
                    <a:gd name="connsiteX9" fmla="*/ 266576 w 268497"/>
                    <a:gd name="connsiteY9" fmla="*/ 148069 h 260495"/>
                    <a:gd name="connsiteX10" fmla="*/ 226985 w 268497"/>
                    <a:gd name="connsiteY10" fmla="*/ 216642 h 260495"/>
                    <a:gd name="connsiteX11" fmla="*/ 70493 w 268497"/>
                    <a:gd name="connsiteY11" fmla="*/ 258574 h 260495"/>
                    <a:gd name="connsiteX12" fmla="*/ 1920 w 268497"/>
                    <a:gd name="connsiteY12" fmla="*/ 218983 h 260495"/>
                    <a:gd name="connsiteX0" fmla="*/ 1921 w 268497"/>
                    <a:gd name="connsiteY0" fmla="*/ 218983 h 258574"/>
                    <a:gd name="connsiteX1" fmla="*/ 41512 w 268497"/>
                    <a:gd name="connsiteY1" fmla="*/ 150410 h 258574"/>
                    <a:gd name="connsiteX2" fmla="*/ 156031 w 268497"/>
                    <a:gd name="connsiteY2" fmla="*/ 119725 h 258574"/>
                    <a:gd name="connsiteX3" fmla="*/ 156031 w 268497"/>
                    <a:gd name="connsiteY3" fmla="*/ 55990 h 258574"/>
                    <a:gd name="connsiteX4" fmla="*/ 212021 w 268497"/>
                    <a:gd name="connsiteY4" fmla="*/ 0 h 258574"/>
                    <a:gd name="connsiteX5" fmla="*/ 251611 w 268497"/>
                    <a:gd name="connsiteY5" fmla="*/ 16400 h 258574"/>
                    <a:gd name="connsiteX6" fmla="*/ 268011 w 268497"/>
                    <a:gd name="connsiteY6" fmla="*/ 55990 h 258574"/>
                    <a:gd name="connsiteX7" fmla="*/ 268010 w 268497"/>
                    <a:gd name="connsiteY7" fmla="*/ 138804 h 258574"/>
                    <a:gd name="connsiteX8" fmla="*/ 266230 w 268497"/>
                    <a:gd name="connsiteY8" fmla="*/ 147619 h 258574"/>
                    <a:gd name="connsiteX9" fmla="*/ 266576 w 268497"/>
                    <a:gd name="connsiteY9" fmla="*/ 148069 h 258574"/>
                    <a:gd name="connsiteX10" fmla="*/ 226985 w 268497"/>
                    <a:gd name="connsiteY10" fmla="*/ 216642 h 258574"/>
                    <a:gd name="connsiteX11" fmla="*/ 70493 w 268497"/>
                    <a:gd name="connsiteY11" fmla="*/ 258574 h 258574"/>
                    <a:gd name="connsiteX0" fmla="*/ 0 w 226985"/>
                    <a:gd name="connsiteY0" fmla="*/ 150410 h 258574"/>
                    <a:gd name="connsiteX1" fmla="*/ 114519 w 226985"/>
                    <a:gd name="connsiteY1" fmla="*/ 119725 h 258574"/>
                    <a:gd name="connsiteX2" fmla="*/ 114519 w 226985"/>
                    <a:gd name="connsiteY2" fmla="*/ 55990 h 258574"/>
                    <a:gd name="connsiteX3" fmla="*/ 170509 w 226985"/>
                    <a:gd name="connsiteY3" fmla="*/ 0 h 258574"/>
                    <a:gd name="connsiteX4" fmla="*/ 210099 w 226985"/>
                    <a:gd name="connsiteY4" fmla="*/ 16400 h 258574"/>
                    <a:gd name="connsiteX5" fmla="*/ 226499 w 226985"/>
                    <a:gd name="connsiteY5" fmla="*/ 55990 h 258574"/>
                    <a:gd name="connsiteX6" fmla="*/ 226498 w 226985"/>
                    <a:gd name="connsiteY6" fmla="*/ 138804 h 258574"/>
                    <a:gd name="connsiteX7" fmla="*/ 224718 w 226985"/>
                    <a:gd name="connsiteY7" fmla="*/ 147619 h 258574"/>
                    <a:gd name="connsiteX8" fmla="*/ 225064 w 226985"/>
                    <a:gd name="connsiteY8" fmla="*/ 148069 h 258574"/>
                    <a:gd name="connsiteX9" fmla="*/ 185473 w 226985"/>
                    <a:gd name="connsiteY9" fmla="*/ 216642 h 258574"/>
                    <a:gd name="connsiteX10" fmla="*/ 28981 w 226985"/>
                    <a:gd name="connsiteY10" fmla="*/ 258574 h 258574"/>
                    <a:gd name="connsiteX0" fmla="*/ 0 w 218567"/>
                    <a:gd name="connsiteY0" fmla="*/ 111683 h 258574"/>
                    <a:gd name="connsiteX1" fmla="*/ 106101 w 218567"/>
                    <a:gd name="connsiteY1" fmla="*/ 119725 h 258574"/>
                    <a:gd name="connsiteX2" fmla="*/ 106101 w 218567"/>
                    <a:gd name="connsiteY2" fmla="*/ 55990 h 258574"/>
                    <a:gd name="connsiteX3" fmla="*/ 162091 w 218567"/>
                    <a:gd name="connsiteY3" fmla="*/ 0 h 258574"/>
                    <a:gd name="connsiteX4" fmla="*/ 201681 w 218567"/>
                    <a:gd name="connsiteY4" fmla="*/ 16400 h 258574"/>
                    <a:gd name="connsiteX5" fmla="*/ 218081 w 218567"/>
                    <a:gd name="connsiteY5" fmla="*/ 55990 h 258574"/>
                    <a:gd name="connsiteX6" fmla="*/ 218080 w 218567"/>
                    <a:gd name="connsiteY6" fmla="*/ 138804 h 258574"/>
                    <a:gd name="connsiteX7" fmla="*/ 216300 w 218567"/>
                    <a:gd name="connsiteY7" fmla="*/ 147619 h 258574"/>
                    <a:gd name="connsiteX8" fmla="*/ 216646 w 218567"/>
                    <a:gd name="connsiteY8" fmla="*/ 148069 h 258574"/>
                    <a:gd name="connsiteX9" fmla="*/ 177055 w 218567"/>
                    <a:gd name="connsiteY9" fmla="*/ 216642 h 258574"/>
                    <a:gd name="connsiteX10" fmla="*/ 20563 w 218567"/>
                    <a:gd name="connsiteY10" fmla="*/ 258574 h 258574"/>
                    <a:gd name="connsiteX0" fmla="*/ 9745 w 228976"/>
                    <a:gd name="connsiteY0" fmla="*/ 111683 h 265308"/>
                    <a:gd name="connsiteX1" fmla="*/ 115846 w 228976"/>
                    <a:gd name="connsiteY1" fmla="*/ 119725 h 265308"/>
                    <a:gd name="connsiteX2" fmla="*/ 115846 w 228976"/>
                    <a:gd name="connsiteY2" fmla="*/ 55990 h 265308"/>
                    <a:gd name="connsiteX3" fmla="*/ 171836 w 228976"/>
                    <a:gd name="connsiteY3" fmla="*/ 0 h 265308"/>
                    <a:gd name="connsiteX4" fmla="*/ 211426 w 228976"/>
                    <a:gd name="connsiteY4" fmla="*/ 16400 h 265308"/>
                    <a:gd name="connsiteX5" fmla="*/ 227826 w 228976"/>
                    <a:gd name="connsiteY5" fmla="*/ 55990 h 265308"/>
                    <a:gd name="connsiteX6" fmla="*/ 227825 w 228976"/>
                    <a:gd name="connsiteY6" fmla="*/ 138804 h 265308"/>
                    <a:gd name="connsiteX7" fmla="*/ 226045 w 228976"/>
                    <a:gd name="connsiteY7" fmla="*/ 147619 h 265308"/>
                    <a:gd name="connsiteX8" fmla="*/ 226391 w 228976"/>
                    <a:gd name="connsiteY8" fmla="*/ 148069 h 265308"/>
                    <a:gd name="connsiteX9" fmla="*/ 186800 w 228976"/>
                    <a:gd name="connsiteY9" fmla="*/ 216642 h 265308"/>
                    <a:gd name="connsiteX10" fmla="*/ 0 w 228976"/>
                    <a:gd name="connsiteY10" fmla="*/ 265308 h 265308"/>
                    <a:gd name="connsiteX0" fmla="*/ 9745 w 228976"/>
                    <a:gd name="connsiteY0" fmla="*/ 111683 h 265308"/>
                    <a:gd name="connsiteX1" fmla="*/ 115846 w 228976"/>
                    <a:gd name="connsiteY1" fmla="*/ 119725 h 265308"/>
                    <a:gd name="connsiteX2" fmla="*/ 115846 w 228976"/>
                    <a:gd name="connsiteY2" fmla="*/ 55990 h 265308"/>
                    <a:gd name="connsiteX3" fmla="*/ 171836 w 228976"/>
                    <a:gd name="connsiteY3" fmla="*/ 0 h 265308"/>
                    <a:gd name="connsiteX4" fmla="*/ 211426 w 228976"/>
                    <a:gd name="connsiteY4" fmla="*/ 16400 h 265308"/>
                    <a:gd name="connsiteX5" fmla="*/ 227826 w 228976"/>
                    <a:gd name="connsiteY5" fmla="*/ 55990 h 265308"/>
                    <a:gd name="connsiteX6" fmla="*/ 227825 w 228976"/>
                    <a:gd name="connsiteY6" fmla="*/ 138804 h 265308"/>
                    <a:gd name="connsiteX7" fmla="*/ 226045 w 228976"/>
                    <a:gd name="connsiteY7" fmla="*/ 147619 h 265308"/>
                    <a:gd name="connsiteX8" fmla="*/ 226391 w 228976"/>
                    <a:gd name="connsiteY8" fmla="*/ 148069 h 265308"/>
                    <a:gd name="connsiteX9" fmla="*/ 186800 w 228976"/>
                    <a:gd name="connsiteY9" fmla="*/ 216642 h 265308"/>
                    <a:gd name="connsiteX10" fmla="*/ 0 w 228976"/>
                    <a:gd name="connsiteY10" fmla="*/ 265308 h 265308"/>
                    <a:gd name="connsiteX0" fmla="*/ 24900 w 244419"/>
                    <a:gd name="connsiteY0" fmla="*/ 111683 h 270360"/>
                    <a:gd name="connsiteX1" fmla="*/ 131001 w 244419"/>
                    <a:gd name="connsiteY1" fmla="*/ 119725 h 270360"/>
                    <a:gd name="connsiteX2" fmla="*/ 131001 w 244419"/>
                    <a:gd name="connsiteY2" fmla="*/ 55990 h 270360"/>
                    <a:gd name="connsiteX3" fmla="*/ 186991 w 244419"/>
                    <a:gd name="connsiteY3" fmla="*/ 0 h 270360"/>
                    <a:gd name="connsiteX4" fmla="*/ 226581 w 244419"/>
                    <a:gd name="connsiteY4" fmla="*/ 16400 h 270360"/>
                    <a:gd name="connsiteX5" fmla="*/ 242981 w 244419"/>
                    <a:gd name="connsiteY5" fmla="*/ 55990 h 270360"/>
                    <a:gd name="connsiteX6" fmla="*/ 242980 w 244419"/>
                    <a:gd name="connsiteY6" fmla="*/ 138804 h 270360"/>
                    <a:gd name="connsiteX7" fmla="*/ 241200 w 244419"/>
                    <a:gd name="connsiteY7" fmla="*/ 147619 h 270360"/>
                    <a:gd name="connsiteX8" fmla="*/ 241546 w 244419"/>
                    <a:gd name="connsiteY8" fmla="*/ 148069 h 270360"/>
                    <a:gd name="connsiteX9" fmla="*/ 201955 w 244419"/>
                    <a:gd name="connsiteY9" fmla="*/ 216642 h 270360"/>
                    <a:gd name="connsiteX10" fmla="*/ 0 w 244419"/>
                    <a:gd name="connsiteY10" fmla="*/ 270360 h 270360"/>
                    <a:gd name="connsiteX0" fmla="*/ 24900 w 244419"/>
                    <a:gd name="connsiteY0" fmla="*/ 111683 h 270466"/>
                    <a:gd name="connsiteX1" fmla="*/ 131001 w 244419"/>
                    <a:gd name="connsiteY1" fmla="*/ 119725 h 270466"/>
                    <a:gd name="connsiteX2" fmla="*/ 131001 w 244419"/>
                    <a:gd name="connsiteY2" fmla="*/ 55990 h 270466"/>
                    <a:gd name="connsiteX3" fmla="*/ 186991 w 244419"/>
                    <a:gd name="connsiteY3" fmla="*/ 0 h 270466"/>
                    <a:gd name="connsiteX4" fmla="*/ 226581 w 244419"/>
                    <a:gd name="connsiteY4" fmla="*/ 16400 h 270466"/>
                    <a:gd name="connsiteX5" fmla="*/ 242981 w 244419"/>
                    <a:gd name="connsiteY5" fmla="*/ 55990 h 270466"/>
                    <a:gd name="connsiteX6" fmla="*/ 242980 w 244419"/>
                    <a:gd name="connsiteY6" fmla="*/ 138804 h 270466"/>
                    <a:gd name="connsiteX7" fmla="*/ 241200 w 244419"/>
                    <a:gd name="connsiteY7" fmla="*/ 147619 h 270466"/>
                    <a:gd name="connsiteX8" fmla="*/ 241546 w 244419"/>
                    <a:gd name="connsiteY8" fmla="*/ 148069 h 270466"/>
                    <a:gd name="connsiteX9" fmla="*/ 201955 w 244419"/>
                    <a:gd name="connsiteY9" fmla="*/ 216642 h 270466"/>
                    <a:gd name="connsiteX10" fmla="*/ 0 w 244419"/>
                    <a:gd name="connsiteY10" fmla="*/ 270360 h 270466"/>
                    <a:gd name="connsiteX0" fmla="*/ 33319 w 253017"/>
                    <a:gd name="connsiteY0" fmla="*/ 111683 h 278869"/>
                    <a:gd name="connsiteX1" fmla="*/ 139420 w 253017"/>
                    <a:gd name="connsiteY1" fmla="*/ 119725 h 278869"/>
                    <a:gd name="connsiteX2" fmla="*/ 139420 w 253017"/>
                    <a:gd name="connsiteY2" fmla="*/ 55990 h 278869"/>
                    <a:gd name="connsiteX3" fmla="*/ 195410 w 253017"/>
                    <a:gd name="connsiteY3" fmla="*/ 0 h 278869"/>
                    <a:gd name="connsiteX4" fmla="*/ 235000 w 253017"/>
                    <a:gd name="connsiteY4" fmla="*/ 16400 h 278869"/>
                    <a:gd name="connsiteX5" fmla="*/ 251400 w 253017"/>
                    <a:gd name="connsiteY5" fmla="*/ 55990 h 278869"/>
                    <a:gd name="connsiteX6" fmla="*/ 251399 w 253017"/>
                    <a:gd name="connsiteY6" fmla="*/ 138804 h 278869"/>
                    <a:gd name="connsiteX7" fmla="*/ 249619 w 253017"/>
                    <a:gd name="connsiteY7" fmla="*/ 147619 h 278869"/>
                    <a:gd name="connsiteX8" fmla="*/ 249965 w 253017"/>
                    <a:gd name="connsiteY8" fmla="*/ 148069 h 278869"/>
                    <a:gd name="connsiteX9" fmla="*/ 210374 w 253017"/>
                    <a:gd name="connsiteY9" fmla="*/ 216642 h 278869"/>
                    <a:gd name="connsiteX10" fmla="*/ 0 w 253017"/>
                    <a:gd name="connsiteY10" fmla="*/ 278780 h 278869"/>
                    <a:gd name="connsiteX0" fmla="*/ 33319 w 253017"/>
                    <a:gd name="connsiteY0" fmla="*/ 111683 h 278869"/>
                    <a:gd name="connsiteX1" fmla="*/ 139420 w 253017"/>
                    <a:gd name="connsiteY1" fmla="*/ 119725 h 278869"/>
                    <a:gd name="connsiteX2" fmla="*/ 139420 w 253017"/>
                    <a:gd name="connsiteY2" fmla="*/ 55990 h 278869"/>
                    <a:gd name="connsiteX3" fmla="*/ 195410 w 253017"/>
                    <a:gd name="connsiteY3" fmla="*/ 0 h 278869"/>
                    <a:gd name="connsiteX4" fmla="*/ 235000 w 253017"/>
                    <a:gd name="connsiteY4" fmla="*/ 16400 h 278869"/>
                    <a:gd name="connsiteX5" fmla="*/ 251400 w 253017"/>
                    <a:gd name="connsiteY5" fmla="*/ 55990 h 278869"/>
                    <a:gd name="connsiteX6" fmla="*/ 251399 w 253017"/>
                    <a:gd name="connsiteY6" fmla="*/ 138804 h 278869"/>
                    <a:gd name="connsiteX7" fmla="*/ 249619 w 253017"/>
                    <a:gd name="connsiteY7" fmla="*/ 147619 h 278869"/>
                    <a:gd name="connsiteX8" fmla="*/ 249965 w 253017"/>
                    <a:gd name="connsiteY8" fmla="*/ 148069 h 278869"/>
                    <a:gd name="connsiteX9" fmla="*/ 210374 w 253017"/>
                    <a:gd name="connsiteY9" fmla="*/ 216642 h 278869"/>
                    <a:gd name="connsiteX10" fmla="*/ 0 w 253017"/>
                    <a:gd name="connsiteY10" fmla="*/ 278780 h 278869"/>
                    <a:gd name="connsiteX0" fmla="*/ 0 w 261793"/>
                    <a:gd name="connsiteY0" fmla="*/ 126837 h 278869"/>
                    <a:gd name="connsiteX1" fmla="*/ 148196 w 261793"/>
                    <a:gd name="connsiteY1" fmla="*/ 119725 h 278869"/>
                    <a:gd name="connsiteX2" fmla="*/ 148196 w 261793"/>
                    <a:gd name="connsiteY2" fmla="*/ 55990 h 278869"/>
                    <a:gd name="connsiteX3" fmla="*/ 204186 w 261793"/>
                    <a:gd name="connsiteY3" fmla="*/ 0 h 278869"/>
                    <a:gd name="connsiteX4" fmla="*/ 243776 w 261793"/>
                    <a:gd name="connsiteY4" fmla="*/ 16400 h 278869"/>
                    <a:gd name="connsiteX5" fmla="*/ 260176 w 261793"/>
                    <a:gd name="connsiteY5" fmla="*/ 55990 h 278869"/>
                    <a:gd name="connsiteX6" fmla="*/ 260175 w 261793"/>
                    <a:gd name="connsiteY6" fmla="*/ 138804 h 278869"/>
                    <a:gd name="connsiteX7" fmla="*/ 258395 w 261793"/>
                    <a:gd name="connsiteY7" fmla="*/ 147619 h 278869"/>
                    <a:gd name="connsiteX8" fmla="*/ 258741 w 261793"/>
                    <a:gd name="connsiteY8" fmla="*/ 148069 h 278869"/>
                    <a:gd name="connsiteX9" fmla="*/ 219150 w 261793"/>
                    <a:gd name="connsiteY9" fmla="*/ 216642 h 278869"/>
                    <a:gd name="connsiteX10" fmla="*/ 8776 w 261793"/>
                    <a:gd name="connsiteY10" fmla="*/ 278780 h 278869"/>
                    <a:gd name="connsiteX0" fmla="*/ 0 w 261793"/>
                    <a:gd name="connsiteY0" fmla="*/ 126837 h 278869"/>
                    <a:gd name="connsiteX1" fmla="*/ 148196 w 261793"/>
                    <a:gd name="connsiteY1" fmla="*/ 119725 h 278869"/>
                    <a:gd name="connsiteX2" fmla="*/ 148196 w 261793"/>
                    <a:gd name="connsiteY2" fmla="*/ 55990 h 278869"/>
                    <a:gd name="connsiteX3" fmla="*/ 204186 w 261793"/>
                    <a:gd name="connsiteY3" fmla="*/ 0 h 278869"/>
                    <a:gd name="connsiteX4" fmla="*/ 243776 w 261793"/>
                    <a:gd name="connsiteY4" fmla="*/ 16400 h 278869"/>
                    <a:gd name="connsiteX5" fmla="*/ 260176 w 261793"/>
                    <a:gd name="connsiteY5" fmla="*/ 55990 h 278869"/>
                    <a:gd name="connsiteX6" fmla="*/ 260175 w 261793"/>
                    <a:gd name="connsiteY6" fmla="*/ 138804 h 278869"/>
                    <a:gd name="connsiteX7" fmla="*/ 258395 w 261793"/>
                    <a:gd name="connsiteY7" fmla="*/ 147619 h 278869"/>
                    <a:gd name="connsiteX8" fmla="*/ 258741 w 261793"/>
                    <a:gd name="connsiteY8" fmla="*/ 148069 h 278869"/>
                    <a:gd name="connsiteX9" fmla="*/ 219150 w 261793"/>
                    <a:gd name="connsiteY9" fmla="*/ 216642 h 278869"/>
                    <a:gd name="connsiteX10" fmla="*/ 8776 w 261793"/>
                    <a:gd name="connsiteY10" fmla="*/ 278780 h 278869"/>
                    <a:gd name="connsiteX0" fmla="*/ 0 w 261793"/>
                    <a:gd name="connsiteY0" fmla="*/ 126837 h 278869"/>
                    <a:gd name="connsiteX1" fmla="*/ 148196 w 261793"/>
                    <a:gd name="connsiteY1" fmla="*/ 119725 h 278869"/>
                    <a:gd name="connsiteX2" fmla="*/ 148196 w 261793"/>
                    <a:gd name="connsiteY2" fmla="*/ 55990 h 278869"/>
                    <a:gd name="connsiteX3" fmla="*/ 204186 w 261793"/>
                    <a:gd name="connsiteY3" fmla="*/ 0 h 278869"/>
                    <a:gd name="connsiteX4" fmla="*/ 243776 w 261793"/>
                    <a:gd name="connsiteY4" fmla="*/ 16400 h 278869"/>
                    <a:gd name="connsiteX5" fmla="*/ 260176 w 261793"/>
                    <a:gd name="connsiteY5" fmla="*/ 55990 h 278869"/>
                    <a:gd name="connsiteX6" fmla="*/ 260175 w 261793"/>
                    <a:gd name="connsiteY6" fmla="*/ 138804 h 278869"/>
                    <a:gd name="connsiteX7" fmla="*/ 258395 w 261793"/>
                    <a:gd name="connsiteY7" fmla="*/ 147619 h 278869"/>
                    <a:gd name="connsiteX8" fmla="*/ 258741 w 261793"/>
                    <a:gd name="connsiteY8" fmla="*/ 148069 h 278869"/>
                    <a:gd name="connsiteX9" fmla="*/ 219150 w 261793"/>
                    <a:gd name="connsiteY9" fmla="*/ 216642 h 278869"/>
                    <a:gd name="connsiteX10" fmla="*/ 8776 w 261793"/>
                    <a:gd name="connsiteY10" fmla="*/ 278780 h 278869"/>
                    <a:gd name="connsiteX0" fmla="*/ 0 w 261793"/>
                    <a:gd name="connsiteY0" fmla="*/ 126837 h 278869"/>
                    <a:gd name="connsiteX1" fmla="*/ 148196 w 261793"/>
                    <a:gd name="connsiteY1" fmla="*/ 119725 h 278869"/>
                    <a:gd name="connsiteX2" fmla="*/ 148196 w 261793"/>
                    <a:gd name="connsiteY2" fmla="*/ 55990 h 278869"/>
                    <a:gd name="connsiteX3" fmla="*/ 204186 w 261793"/>
                    <a:gd name="connsiteY3" fmla="*/ 0 h 278869"/>
                    <a:gd name="connsiteX4" fmla="*/ 243776 w 261793"/>
                    <a:gd name="connsiteY4" fmla="*/ 16400 h 278869"/>
                    <a:gd name="connsiteX5" fmla="*/ 260176 w 261793"/>
                    <a:gd name="connsiteY5" fmla="*/ 55990 h 278869"/>
                    <a:gd name="connsiteX6" fmla="*/ 260175 w 261793"/>
                    <a:gd name="connsiteY6" fmla="*/ 138804 h 278869"/>
                    <a:gd name="connsiteX7" fmla="*/ 258395 w 261793"/>
                    <a:gd name="connsiteY7" fmla="*/ 147619 h 278869"/>
                    <a:gd name="connsiteX8" fmla="*/ 258741 w 261793"/>
                    <a:gd name="connsiteY8" fmla="*/ 148069 h 278869"/>
                    <a:gd name="connsiteX9" fmla="*/ 219150 w 261793"/>
                    <a:gd name="connsiteY9" fmla="*/ 216642 h 278869"/>
                    <a:gd name="connsiteX10" fmla="*/ 8776 w 261793"/>
                    <a:gd name="connsiteY10" fmla="*/ 278780 h 278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61793" h="278869">
                      <a:moveTo>
                        <a:pt x="0" y="126837"/>
                      </a:moveTo>
                      <a:cubicBezTo>
                        <a:pt x="63992" y="97526"/>
                        <a:pt x="104411" y="105256"/>
                        <a:pt x="148196" y="119725"/>
                      </a:cubicBezTo>
                      <a:lnTo>
                        <a:pt x="148196" y="55990"/>
                      </a:lnTo>
                      <a:cubicBezTo>
                        <a:pt x="148196" y="25068"/>
                        <a:pt x="173264" y="0"/>
                        <a:pt x="204186" y="0"/>
                      </a:cubicBezTo>
                      <a:cubicBezTo>
                        <a:pt x="219647" y="0"/>
                        <a:pt x="233644" y="6267"/>
                        <a:pt x="243776" y="16400"/>
                      </a:cubicBezTo>
                      <a:cubicBezTo>
                        <a:pt x="253909" y="26532"/>
                        <a:pt x="260176" y="40529"/>
                        <a:pt x="260176" y="55990"/>
                      </a:cubicBezTo>
                      <a:cubicBezTo>
                        <a:pt x="260176" y="83595"/>
                        <a:pt x="260175" y="111199"/>
                        <a:pt x="260175" y="138804"/>
                      </a:cubicBezTo>
                      <a:lnTo>
                        <a:pt x="258395" y="147619"/>
                      </a:lnTo>
                      <a:lnTo>
                        <a:pt x="258741" y="148069"/>
                      </a:lnTo>
                      <a:cubicBezTo>
                        <a:pt x="266744" y="177938"/>
                        <a:pt x="260811" y="194857"/>
                        <a:pt x="219150" y="216642"/>
                      </a:cubicBezTo>
                      <a:cubicBezTo>
                        <a:pt x="177489" y="238427"/>
                        <a:pt x="89564" y="281079"/>
                        <a:pt x="8776" y="278780"/>
                      </a:cubicBezTo>
                    </a:path>
                  </a:pathLst>
                </a:custGeom>
                <a:solidFill>
                  <a:srgbClr val="FFCC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31" name="グループ化 130">
              <a:extLst>
                <a:ext uri="{FF2B5EF4-FFF2-40B4-BE49-F238E27FC236}">
                  <a16:creationId xmlns:a16="http://schemas.microsoft.com/office/drawing/2014/main" id="{2802ED6E-3756-4B0D-8C42-65A219D77379}"/>
                </a:ext>
              </a:extLst>
            </p:cNvPr>
            <p:cNvGrpSpPr/>
            <p:nvPr/>
          </p:nvGrpSpPr>
          <p:grpSpPr>
            <a:xfrm>
              <a:off x="7443273" y="4217933"/>
              <a:ext cx="1080521" cy="2224050"/>
              <a:chOff x="6649643" y="4217933"/>
              <a:chExt cx="1080521" cy="2224050"/>
            </a:xfrm>
          </p:grpSpPr>
          <p:sp>
            <p:nvSpPr>
              <p:cNvPr id="831" name="フリーフォーム: 図形 830">
                <a:extLst>
                  <a:ext uri="{FF2B5EF4-FFF2-40B4-BE49-F238E27FC236}">
                    <a16:creationId xmlns:a16="http://schemas.microsoft.com/office/drawing/2014/main" id="{EDEDF127-FB6A-4A9C-8CC0-39C50490936F}"/>
                  </a:ext>
                </a:extLst>
              </p:cNvPr>
              <p:cNvSpPr/>
              <p:nvPr/>
            </p:nvSpPr>
            <p:spPr>
              <a:xfrm>
                <a:off x="6649643" y="4252694"/>
                <a:ext cx="1080521" cy="1715623"/>
              </a:xfrm>
              <a:custGeom>
                <a:avLst/>
                <a:gdLst>
                  <a:gd name="connsiteX0" fmla="*/ 425344 w 1080521"/>
                  <a:gd name="connsiteY0" fmla="*/ 0 h 1715623"/>
                  <a:gd name="connsiteX1" fmla="*/ 511737 w 1080521"/>
                  <a:gd name="connsiteY1" fmla="*/ 9937 h 1715623"/>
                  <a:gd name="connsiteX2" fmla="*/ 538598 w 1080521"/>
                  <a:gd name="connsiteY2" fmla="*/ 19450 h 1715623"/>
                  <a:gd name="connsiteX3" fmla="*/ 565460 w 1080521"/>
                  <a:gd name="connsiteY3" fmla="*/ 9937 h 1715623"/>
                  <a:gd name="connsiteX4" fmla="*/ 651851 w 1080521"/>
                  <a:gd name="connsiteY4" fmla="*/ 0 h 1715623"/>
                  <a:gd name="connsiteX5" fmla="*/ 738243 w 1080521"/>
                  <a:gd name="connsiteY5" fmla="*/ 9937 h 1715623"/>
                  <a:gd name="connsiteX6" fmla="*/ 779823 w 1080521"/>
                  <a:gd name="connsiteY6" fmla="*/ 24663 h 1715623"/>
                  <a:gd name="connsiteX7" fmla="*/ 827416 w 1080521"/>
                  <a:gd name="connsiteY7" fmla="*/ 45369 h 1715623"/>
                  <a:gd name="connsiteX8" fmla="*/ 906343 w 1080521"/>
                  <a:gd name="connsiteY8" fmla="*/ 97567 h 1715623"/>
                  <a:gd name="connsiteX9" fmla="*/ 927382 w 1080521"/>
                  <a:gd name="connsiteY9" fmla="*/ 118005 h 1715623"/>
                  <a:gd name="connsiteX10" fmla="*/ 928424 w 1080521"/>
                  <a:gd name="connsiteY10" fmla="*/ 118265 h 1715623"/>
                  <a:gd name="connsiteX11" fmla="*/ 954967 w 1080521"/>
                  <a:gd name="connsiteY11" fmla="*/ 143251 h 1715623"/>
                  <a:gd name="connsiteX12" fmla="*/ 1080521 w 1080521"/>
                  <a:gd name="connsiteY12" fmla="*/ 489087 h 1715623"/>
                  <a:gd name="connsiteX13" fmla="*/ 1007311 w 1080521"/>
                  <a:gd name="connsiteY13" fmla="*/ 762540 h 1715623"/>
                  <a:gd name="connsiteX14" fmla="*/ 974109 w 1080521"/>
                  <a:gd name="connsiteY14" fmla="*/ 808453 h 1715623"/>
                  <a:gd name="connsiteX15" fmla="*/ 940494 w 1080521"/>
                  <a:gd name="connsiteY15" fmla="*/ 904758 h 1715623"/>
                  <a:gd name="connsiteX16" fmla="*/ 979044 w 1080521"/>
                  <a:gd name="connsiteY16" fmla="*/ 1702751 h 1715623"/>
                  <a:gd name="connsiteX17" fmla="*/ 979044 w 1080521"/>
                  <a:gd name="connsiteY17" fmla="*/ 1702752 h 1715623"/>
                  <a:gd name="connsiteX18" fmla="*/ 737923 w 1080521"/>
                  <a:gd name="connsiteY18" fmla="*/ 1625179 h 1715623"/>
                  <a:gd name="connsiteX19" fmla="*/ 725407 w 1080521"/>
                  <a:gd name="connsiteY19" fmla="*/ 1614302 h 1715623"/>
                  <a:gd name="connsiteX20" fmla="*/ 698304 w 1080521"/>
                  <a:gd name="connsiteY20" fmla="*/ 1660570 h 1715623"/>
                  <a:gd name="connsiteX21" fmla="*/ 659547 w 1080521"/>
                  <a:gd name="connsiteY21" fmla="*/ 1706662 h 1715623"/>
                  <a:gd name="connsiteX22" fmla="*/ 648555 w 1080521"/>
                  <a:gd name="connsiteY22" fmla="*/ 1715623 h 1715623"/>
                  <a:gd name="connsiteX23" fmla="*/ 648555 w 1080521"/>
                  <a:gd name="connsiteY23" fmla="*/ 781880 h 1715623"/>
                  <a:gd name="connsiteX24" fmla="*/ 239142 w 1080521"/>
                  <a:gd name="connsiteY24" fmla="*/ 781880 h 1715623"/>
                  <a:gd name="connsiteX25" fmla="*/ 241723 w 1080521"/>
                  <a:gd name="connsiteY25" fmla="*/ 761359 h 1715623"/>
                  <a:gd name="connsiteX26" fmla="*/ 242526 w 1080521"/>
                  <a:gd name="connsiteY26" fmla="*/ 759286 h 1715623"/>
                  <a:gd name="connsiteX27" fmla="*/ 231066 w 1080521"/>
                  <a:gd name="connsiteY27" fmla="*/ 754301 h 1715623"/>
                  <a:gd name="connsiteX28" fmla="*/ 223 w 1080521"/>
                  <a:gd name="connsiteY28" fmla="*/ 454280 h 1715623"/>
                  <a:gd name="connsiteX29" fmla="*/ 0 w 1080521"/>
                  <a:gd name="connsiteY29" fmla="*/ 451447 h 1715623"/>
                  <a:gd name="connsiteX30" fmla="*/ 5383 w 1080521"/>
                  <a:gd name="connsiteY30" fmla="*/ 390519 h 1715623"/>
                  <a:gd name="connsiteX31" fmla="*/ 425344 w 1080521"/>
                  <a:gd name="connsiteY31" fmla="*/ 0 h 17156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80521" h="1715623">
                    <a:moveTo>
                      <a:pt x="425344" y="0"/>
                    </a:moveTo>
                    <a:cubicBezTo>
                      <a:pt x="454938" y="0"/>
                      <a:pt x="483831" y="3422"/>
                      <a:pt x="511737" y="9937"/>
                    </a:cubicBezTo>
                    <a:lnTo>
                      <a:pt x="538598" y="19450"/>
                    </a:lnTo>
                    <a:lnTo>
                      <a:pt x="565460" y="9937"/>
                    </a:lnTo>
                    <a:cubicBezTo>
                      <a:pt x="593364" y="3422"/>
                      <a:pt x="622257" y="0"/>
                      <a:pt x="651851" y="0"/>
                    </a:cubicBezTo>
                    <a:cubicBezTo>
                      <a:pt x="681445" y="0"/>
                      <a:pt x="710338" y="3422"/>
                      <a:pt x="738243" y="9937"/>
                    </a:cubicBezTo>
                    <a:lnTo>
                      <a:pt x="779823" y="24663"/>
                    </a:lnTo>
                    <a:lnTo>
                      <a:pt x="827416" y="45369"/>
                    </a:lnTo>
                    <a:cubicBezTo>
                      <a:pt x="855788" y="60733"/>
                      <a:pt x="882216" y="78228"/>
                      <a:pt x="906343" y="97567"/>
                    </a:cubicBezTo>
                    <a:lnTo>
                      <a:pt x="927382" y="118005"/>
                    </a:lnTo>
                    <a:lnTo>
                      <a:pt x="928424" y="118265"/>
                    </a:lnTo>
                    <a:lnTo>
                      <a:pt x="954967" y="143251"/>
                    </a:lnTo>
                    <a:cubicBezTo>
                      <a:pt x="1032541" y="231758"/>
                      <a:pt x="1080521" y="354030"/>
                      <a:pt x="1080521" y="489087"/>
                    </a:cubicBezTo>
                    <a:cubicBezTo>
                      <a:pt x="1080521" y="590380"/>
                      <a:pt x="1053532" y="684481"/>
                      <a:pt x="1007311" y="762540"/>
                    </a:cubicBezTo>
                    <a:lnTo>
                      <a:pt x="974109" y="808453"/>
                    </a:lnTo>
                    <a:lnTo>
                      <a:pt x="940494" y="904758"/>
                    </a:lnTo>
                    <a:cubicBezTo>
                      <a:pt x="863394" y="1165916"/>
                      <a:pt x="876244" y="1448852"/>
                      <a:pt x="979044" y="1702751"/>
                    </a:cubicBezTo>
                    <a:lnTo>
                      <a:pt x="979044" y="1702752"/>
                    </a:lnTo>
                    <a:cubicBezTo>
                      <a:pt x="889727" y="1702752"/>
                      <a:pt x="806752" y="1674155"/>
                      <a:pt x="737923" y="1625179"/>
                    </a:cubicBezTo>
                    <a:lnTo>
                      <a:pt x="725407" y="1614302"/>
                    </a:lnTo>
                    <a:lnTo>
                      <a:pt x="698304" y="1660570"/>
                    </a:lnTo>
                    <a:cubicBezTo>
                      <a:pt x="685989" y="1677785"/>
                      <a:pt x="673041" y="1693209"/>
                      <a:pt x="659547" y="1706662"/>
                    </a:cubicBezTo>
                    <a:lnTo>
                      <a:pt x="648555" y="1715623"/>
                    </a:lnTo>
                    <a:lnTo>
                      <a:pt x="648555" y="781880"/>
                    </a:lnTo>
                    <a:lnTo>
                      <a:pt x="239142" y="781880"/>
                    </a:lnTo>
                    <a:lnTo>
                      <a:pt x="241723" y="761359"/>
                    </a:lnTo>
                    <a:lnTo>
                      <a:pt x="242526" y="759286"/>
                    </a:lnTo>
                    <a:lnTo>
                      <a:pt x="231066" y="754301"/>
                    </a:lnTo>
                    <a:cubicBezTo>
                      <a:pt x="106940" y="687084"/>
                      <a:pt x="20015" y="579080"/>
                      <a:pt x="223" y="454280"/>
                    </a:cubicBezTo>
                    <a:lnTo>
                      <a:pt x="0" y="451447"/>
                    </a:lnTo>
                    <a:lnTo>
                      <a:pt x="5383" y="390519"/>
                    </a:lnTo>
                    <a:cubicBezTo>
                      <a:pt x="45355" y="167651"/>
                      <a:pt x="218190" y="0"/>
                      <a:pt x="42534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08" name="フリーフォーム: 図形 707">
                <a:extLst>
                  <a:ext uri="{FF2B5EF4-FFF2-40B4-BE49-F238E27FC236}">
                    <a16:creationId xmlns:a16="http://schemas.microsoft.com/office/drawing/2014/main" id="{ADE82947-6E6B-4493-8837-17102488292C}"/>
                  </a:ext>
                </a:extLst>
              </p:cNvPr>
              <p:cNvSpPr/>
              <p:nvPr/>
            </p:nvSpPr>
            <p:spPr>
              <a:xfrm>
                <a:off x="7161853" y="5098406"/>
                <a:ext cx="177070" cy="395121"/>
              </a:xfrm>
              <a:custGeom>
                <a:avLst/>
                <a:gdLst>
                  <a:gd name="connsiteX0" fmla="*/ 22650 w 248020"/>
                  <a:gd name="connsiteY0" fmla="*/ 0 h 258102"/>
                  <a:gd name="connsiteX1" fmla="*/ 225369 w 248020"/>
                  <a:gd name="connsiteY1" fmla="*/ 0 h 258102"/>
                  <a:gd name="connsiteX2" fmla="*/ 248020 w 248020"/>
                  <a:gd name="connsiteY2" fmla="*/ 258102 h 258102"/>
                  <a:gd name="connsiteX3" fmla="*/ 0 w 248020"/>
                  <a:gd name="connsiteY3" fmla="*/ 258102 h 258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020" h="258102">
                    <a:moveTo>
                      <a:pt x="22650" y="0"/>
                    </a:moveTo>
                    <a:lnTo>
                      <a:pt x="225369" y="0"/>
                    </a:lnTo>
                    <a:lnTo>
                      <a:pt x="248020" y="258102"/>
                    </a:lnTo>
                    <a:lnTo>
                      <a:pt x="0" y="258102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09" name="フリーフォーム: 図形 708">
                <a:extLst>
                  <a:ext uri="{FF2B5EF4-FFF2-40B4-BE49-F238E27FC236}">
                    <a16:creationId xmlns:a16="http://schemas.microsoft.com/office/drawing/2014/main" id="{B66F1A6A-821A-4A49-8632-A04545E534F1}"/>
                  </a:ext>
                </a:extLst>
              </p:cNvPr>
              <p:cNvSpPr/>
              <p:nvPr/>
            </p:nvSpPr>
            <p:spPr>
              <a:xfrm>
                <a:off x="7174617" y="5129117"/>
                <a:ext cx="81882" cy="195549"/>
              </a:xfrm>
              <a:custGeom>
                <a:avLst/>
                <a:gdLst>
                  <a:gd name="connsiteX0" fmla="*/ 152408 w 161003"/>
                  <a:gd name="connsiteY0" fmla="*/ 0 h 223973"/>
                  <a:gd name="connsiteX1" fmla="*/ 9452 w 161003"/>
                  <a:gd name="connsiteY1" fmla="*/ 219737 h 223973"/>
                  <a:gd name="connsiteX2" fmla="*/ 0 w 161003"/>
                  <a:gd name="connsiteY2" fmla="*/ 223973 h 223973"/>
                  <a:gd name="connsiteX3" fmla="*/ 4657 w 161003"/>
                  <a:gd name="connsiteY3" fmla="*/ 149621 h 223973"/>
                  <a:gd name="connsiteX4" fmla="*/ 85033 w 161003"/>
                  <a:gd name="connsiteY4" fmla="*/ 89394 h 223973"/>
                  <a:gd name="connsiteX5" fmla="*/ 152408 w 161003"/>
                  <a:gd name="connsiteY5" fmla="*/ 0 h 223973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5033 w 161003"/>
                  <a:gd name="connsiteY4" fmla="*/ 75107 h 209686"/>
                  <a:gd name="connsiteX5" fmla="*/ 152408 w 161003"/>
                  <a:gd name="connsiteY5" fmla="*/ 0 h 209686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7857 w 161003"/>
                  <a:gd name="connsiteY4" fmla="*/ 82251 h 209686"/>
                  <a:gd name="connsiteX5" fmla="*/ 152408 w 161003"/>
                  <a:gd name="connsiteY5" fmla="*/ 0 h 209686"/>
                  <a:gd name="connsiteX0" fmla="*/ 147751 w 156346"/>
                  <a:gd name="connsiteY0" fmla="*/ 0 h 205450"/>
                  <a:gd name="connsiteX1" fmla="*/ 4795 w 156346"/>
                  <a:gd name="connsiteY1" fmla="*/ 205450 h 205450"/>
                  <a:gd name="connsiteX2" fmla="*/ 0 w 156346"/>
                  <a:gd name="connsiteY2" fmla="*/ 135334 h 205450"/>
                  <a:gd name="connsiteX3" fmla="*/ 83200 w 156346"/>
                  <a:gd name="connsiteY3" fmla="*/ 82251 h 205450"/>
                  <a:gd name="connsiteX4" fmla="*/ 147751 w 156346"/>
                  <a:gd name="connsiteY4" fmla="*/ 0 h 205450"/>
                  <a:gd name="connsiteX0" fmla="*/ 148605 w 156752"/>
                  <a:gd name="connsiteY0" fmla="*/ 0 h 188781"/>
                  <a:gd name="connsiteX1" fmla="*/ 0 w 156752"/>
                  <a:gd name="connsiteY1" fmla="*/ 188781 h 188781"/>
                  <a:gd name="connsiteX2" fmla="*/ 854 w 156752"/>
                  <a:gd name="connsiteY2" fmla="*/ 135334 h 188781"/>
                  <a:gd name="connsiteX3" fmla="*/ 84054 w 156752"/>
                  <a:gd name="connsiteY3" fmla="*/ 82251 h 188781"/>
                  <a:gd name="connsiteX4" fmla="*/ 148605 w 156752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51429 w 151429"/>
                  <a:gd name="connsiteY0" fmla="*/ 0 h 186400"/>
                  <a:gd name="connsiteX1" fmla="*/ 0 w 151429"/>
                  <a:gd name="connsiteY1" fmla="*/ 186400 h 186400"/>
                  <a:gd name="connsiteX2" fmla="*/ 854 w 151429"/>
                  <a:gd name="connsiteY2" fmla="*/ 132953 h 186400"/>
                  <a:gd name="connsiteX3" fmla="*/ 84054 w 151429"/>
                  <a:gd name="connsiteY3" fmla="*/ 79870 h 186400"/>
                  <a:gd name="connsiteX4" fmla="*/ 151429 w 151429"/>
                  <a:gd name="connsiteY4" fmla="*/ 0 h 18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429" h="186400">
                    <a:moveTo>
                      <a:pt x="151429" y="0"/>
                    </a:moveTo>
                    <a:cubicBezTo>
                      <a:pt x="150345" y="78261"/>
                      <a:pt x="89168" y="133779"/>
                      <a:pt x="0" y="186400"/>
                    </a:cubicBezTo>
                    <a:cubicBezTo>
                      <a:pt x="285" y="168584"/>
                      <a:pt x="569" y="150769"/>
                      <a:pt x="854" y="132953"/>
                    </a:cubicBezTo>
                    <a:lnTo>
                      <a:pt x="84054" y="79870"/>
                    </a:lnTo>
                    <a:cubicBezTo>
                      <a:pt x="113633" y="51040"/>
                      <a:pt x="136893" y="29985"/>
                      <a:pt x="151429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710" name="四角形: 上の 2 つの角を丸める 709">
                <a:extLst>
                  <a:ext uri="{FF2B5EF4-FFF2-40B4-BE49-F238E27FC236}">
                    <a16:creationId xmlns:a16="http://schemas.microsoft.com/office/drawing/2014/main" id="{EFA5E43A-CA3D-4FCE-BA05-CCFF557A214A}"/>
                  </a:ext>
                </a:extLst>
              </p:cNvPr>
              <p:cNvSpPr/>
              <p:nvPr/>
            </p:nvSpPr>
            <p:spPr>
              <a:xfrm>
                <a:off x="7008152" y="5430206"/>
                <a:ext cx="495078" cy="1011777"/>
              </a:xfrm>
              <a:prstGeom prst="round2SameRect">
                <a:avLst>
                  <a:gd name="adj1" fmla="val 39323"/>
                  <a:gd name="adj2" fmla="val 0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1" name="フリーフォーム: 図形 710">
                <a:extLst>
                  <a:ext uri="{FF2B5EF4-FFF2-40B4-BE49-F238E27FC236}">
                    <a16:creationId xmlns:a16="http://schemas.microsoft.com/office/drawing/2014/main" id="{16CE41CB-11D4-430D-BEC4-71E16209EE07}"/>
                  </a:ext>
                </a:extLst>
              </p:cNvPr>
              <p:cNvSpPr/>
              <p:nvPr/>
            </p:nvSpPr>
            <p:spPr>
              <a:xfrm>
                <a:off x="6776932" y="4407077"/>
                <a:ext cx="821661" cy="921045"/>
              </a:xfrm>
              <a:custGeom>
                <a:avLst/>
                <a:gdLst>
                  <a:gd name="connsiteX0" fmla="*/ 444504 w 821661"/>
                  <a:gd name="connsiteY0" fmla="*/ 27 h 921045"/>
                  <a:gd name="connsiteX1" fmla="*/ 821479 w 821661"/>
                  <a:gd name="connsiteY1" fmla="*/ 445103 h 921045"/>
                  <a:gd name="connsiteX2" fmla="*/ 552319 w 821661"/>
                  <a:gd name="connsiteY2" fmla="*/ 898660 h 921045"/>
                  <a:gd name="connsiteX3" fmla="*/ 480846 w 821661"/>
                  <a:gd name="connsiteY3" fmla="*/ 747863 h 921045"/>
                  <a:gd name="connsiteX4" fmla="*/ 232191 w 821661"/>
                  <a:gd name="connsiteY4" fmla="*/ 919950 h 921045"/>
                  <a:gd name="connsiteX5" fmla="*/ 75343 w 821661"/>
                  <a:gd name="connsiteY5" fmla="*/ 842202 h 921045"/>
                  <a:gd name="connsiteX6" fmla="*/ 67533 w 821661"/>
                  <a:gd name="connsiteY6" fmla="*/ 822288 h 921045"/>
                  <a:gd name="connsiteX7" fmla="*/ 70485 w 821661"/>
                  <a:gd name="connsiteY7" fmla="*/ 821185 h 921045"/>
                  <a:gd name="connsiteX8" fmla="*/ 100514 w 821661"/>
                  <a:gd name="connsiteY8" fmla="*/ 795321 h 921045"/>
                  <a:gd name="connsiteX9" fmla="*/ 70485 w 821661"/>
                  <a:gd name="connsiteY9" fmla="*/ 800742 h 921045"/>
                  <a:gd name="connsiteX10" fmla="*/ 60233 w 821661"/>
                  <a:gd name="connsiteY10" fmla="*/ 803677 h 921045"/>
                  <a:gd name="connsiteX11" fmla="*/ 59765 w 821661"/>
                  <a:gd name="connsiteY11" fmla="*/ 802483 h 921045"/>
                  <a:gd name="connsiteX12" fmla="*/ 48103 w 821661"/>
                  <a:gd name="connsiteY12" fmla="*/ 752360 h 921045"/>
                  <a:gd name="connsiteX13" fmla="*/ 0 w 821661"/>
                  <a:gd name="connsiteY13" fmla="*/ 713901 h 921045"/>
                  <a:gd name="connsiteX14" fmla="*/ 41934 w 821661"/>
                  <a:gd name="connsiteY14" fmla="*/ 572226 h 921045"/>
                  <a:gd name="connsiteX15" fmla="*/ 12918 w 821661"/>
                  <a:gd name="connsiteY15" fmla="*/ 401454 h 921045"/>
                  <a:gd name="connsiteX16" fmla="*/ 11316 w 821661"/>
                  <a:gd name="connsiteY16" fmla="*/ 339903 h 921045"/>
                  <a:gd name="connsiteX17" fmla="*/ 444504 w 821661"/>
                  <a:gd name="connsiteY17" fmla="*/ 27 h 921045"/>
                  <a:gd name="connsiteX0" fmla="*/ 480846 w 821661"/>
                  <a:gd name="connsiteY0" fmla="*/ 747863 h 921045"/>
                  <a:gd name="connsiteX1" fmla="*/ 232191 w 821661"/>
                  <a:gd name="connsiteY1" fmla="*/ 919950 h 921045"/>
                  <a:gd name="connsiteX2" fmla="*/ 75343 w 821661"/>
                  <a:gd name="connsiteY2" fmla="*/ 842202 h 921045"/>
                  <a:gd name="connsiteX3" fmla="*/ 67533 w 821661"/>
                  <a:gd name="connsiteY3" fmla="*/ 822288 h 921045"/>
                  <a:gd name="connsiteX4" fmla="*/ 70485 w 821661"/>
                  <a:gd name="connsiteY4" fmla="*/ 821185 h 921045"/>
                  <a:gd name="connsiteX5" fmla="*/ 100514 w 821661"/>
                  <a:gd name="connsiteY5" fmla="*/ 795321 h 921045"/>
                  <a:gd name="connsiteX6" fmla="*/ 70485 w 821661"/>
                  <a:gd name="connsiteY6" fmla="*/ 800742 h 921045"/>
                  <a:gd name="connsiteX7" fmla="*/ 60233 w 821661"/>
                  <a:gd name="connsiteY7" fmla="*/ 803677 h 921045"/>
                  <a:gd name="connsiteX8" fmla="*/ 59765 w 821661"/>
                  <a:gd name="connsiteY8" fmla="*/ 802483 h 921045"/>
                  <a:gd name="connsiteX9" fmla="*/ 48103 w 821661"/>
                  <a:gd name="connsiteY9" fmla="*/ 752360 h 921045"/>
                  <a:gd name="connsiteX10" fmla="*/ 0 w 821661"/>
                  <a:gd name="connsiteY10" fmla="*/ 713901 h 921045"/>
                  <a:gd name="connsiteX11" fmla="*/ 41934 w 821661"/>
                  <a:gd name="connsiteY11" fmla="*/ 572226 h 921045"/>
                  <a:gd name="connsiteX12" fmla="*/ 12918 w 821661"/>
                  <a:gd name="connsiteY12" fmla="*/ 401454 h 921045"/>
                  <a:gd name="connsiteX13" fmla="*/ 11316 w 821661"/>
                  <a:gd name="connsiteY13" fmla="*/ 339903 h 921045"/>
                  <a:gd name="connsiteX14" fmla="*/ 444504 w 821661"/>
                  <a:gd name="connsiteY14" fmla="*/ 27 h 921045"/>
                  <a:gd name="connsiteX15" fmla="*/ 821479 w 821661"/>
                  <a:gd name="connsiteY15" fmla="*/ 445103 h 921045"/>
                  <a:gd name="connsiteX16" fmla="*/ 552319 w 821661"/>
                  <a:gd name="connsiteY16" fmla="*/ 898660 h 921045"/>
                  <a:gd name="connsiteX17" fmla="*/ 572286 w 821661"/>
                  <a:gd name="connsiteY17" fmla="*/ 839303 h 921045"/>
                  <a:gd name="connsiteX0" fmla="*/ 480846 w 821661"/>
                  <a:gd name="connsiteY0" fmla="*/ 747863 h 921045"/>
                  <a:gd name="connsiteX1" fmla="*/ 232191 w 821661"/>
                  <a:gd name="connsiteY1" fmla="*/ 919950 h 921045"/>
                  <a:gd name="connsiteX2" fmla="*/ 75343 w 821661"/>
                  <a:gd name="connsiteY2" fmla="*/ 842202 h 921045"/>
                  <a:gd name="connsiteX3" fmla="*/ 67533 w 821661"/>
                  <a:gd name="connsiteY3" fmla="*/ 822288 h 921045"/>
                  <a:gd name="connsiteX4" fmla="*/ 70485 w 821661"/>
                  <a:gd name="connsiteY4" fmla="*/ 821185 h 921045"/>
                  <a:gd name="connsiteX5" fmla="*/ 100514 w 821661"/>
                  <a:gd name="connsiteY5" fmla="*/ 795321 h 921045"/>
                  <a:gd name="connsiteX6" fmla="*/ 70485 w 821661"/>
                  <a:gd name="connsiteY6" fmla="*/ 800742 h 921045"/>
                  <a:gd name="connsiteX7" fmla="*/ 60233 w 821661"/>
                  <a:gd name="connsiteY7" fmla="*/ 803677 h 921045"/>
                  <a:gd name="connsiteX8" fmla="*/ 59765 w 821661"/>
                  <a:gd name="connsiteY8" fmla="*/ 802483 h 921045"/>
                  <a:gd name="connsiteX9" fmla="*/ 48103 w 821661"/>
                  <a:gd name="connsiteY9" fmla="*/ 752360 h 921045"/>
                  <a:gd name="connsiteX10" fmla="*/ 0 w 821661"/>
                  <a:gd name="connsiteY10" fmla="*/ 713901 h 921045"/>
                  <a:gd name="connsiteX11" fmla="*/ 41934 w 821661"/>
                  <a:gd name="connsiteY11" fmla="*/ 572226 h 921045"/>
                  <a:gd name="connsiteX12" fmla="*/ 12918 w 821661"/>
                  <a:gd name="connsiteY12" fmla="*/ 401454 h 921045"/>
                  <a:gd name="connsiteX13" fmla="*/ 11316 w 821661"/>
                  <a:gd name="connsiteY13" fmla="*/ 339903 h 921045"/>
                  <a:gd name="connsiteX14" fmla="*/ 444504 w 821661"/>
                  <a:gd name="connsiteY14" fmla="*/ 27 h 921045"/>
                  <a:gd name="connsiteX15" fmla="*/ 821479 w 821661"/>
                  <a:gd name="connsiteY15" fmla="*/ 445103 h 921045"/>
                  <a:gd name="connsiteX16" fmla="*/ 552319 w 821661"/>
                  <a:gd name="connsiteY16" fmla="*/ 898660 h 92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21661" h="921045">
                    <a:moveTo>
                      <a:pt x="480846" y="747863"/>
                    </a:moveTo>
                    <a:cubicBezTo>
                      <a:pt x="407966" y="885439"/>
                      <a:pt x="319752" y="912632"/>
                      <a:pt x="232191" y="919950"/>
                    </a:cubicBezTo>
                    <a:cubicBezTo>
                      <a:pt x="166521" y="925439"/>
                      <a:pt x="110192" y="911928"/>
                      <a:pt x="75343" y="842202"/>
                    </a:cubicBezTo>
                    <a:lnTo>
                      <a:pt x="67533" y="822288"/>
                    </a:lnTo>
                    <a:lnTo>
                      <a:pt x="70485" y="821185"/>
                    </a:lnTo>
                    <a:cubicBezTo>
                      <a:pt x="89038" y="811809"/>
                      <a:pt x="100514" y="801011"/>
                      <a:pt x="100514" y="795321"/>
                    </a:cubicBezTo>
                    <a:cubicBezTo>
                      <a:pt x="100514" y="789630"/>
                      <a:pt x="89038" y="794475"/>
                      <a:pt x="70485" y="800742"/>
                    </a:cubicBezTo>
                    <a:lnTo>
                      <a:pt x="60233" y="803677"/>
                    </a:lnTo>
                    <a:lnTo>
                      <a:pt x="59765" y="802483"/>
                    </a:lnTo>
                    <a:cubicBezTo>
                      <a:pt x="55206" y="787566"/>
                      <a:pt x="51300" y="770916"/>
                      <a:pt x="48103" y="752360"/>
                    </a:cubicBezTo>
                    <a:cubicBezTo>
                      <a:pt x="24863" y="746959"/>
                      <a:pt x="10963" y="740651"/>
                      <a:pt x="0" y="713901"/>
                    </a:cubicBezTo>
                    <a:cubicBezTo>
                      <a:pt x="2401" y="672024"/>
                      <a:pt x="39781" y="624301"/>
                      <a:pt x="41934" y="572226"/>
                    </a:cubicBezTo>
                    <a:cubicBezTo>
                      <a:pt x="44087" y="520152"/>
                      <a:pt x="16321" y="429053"/>
                      <a:pt x="12918" y="401454"/>
                    </a:cubicBezTo>
                    <a:cubicBezTo>
                      <a:pt x="7929" y="376649"/>
                      <a:pt x="11851" y="360420"/>
                      <a:pt x="11316" y="339903"/>
                    </a:cubicBezTo>
                    <a:cubicBezTo>
                      <a:pt x="16912" y="137360"/>
                      <a:pt x="164719" y="-2260"/>
                      <a:pt x="444504" y="27"/>
                    </a:cubicBezTo>
                    <a:cubicBezTo>
                      <a:pt x="724289" y="2314"/>
                      <a:pt x="826612" y="192373"/>
                      <a:pt x="821479" y="445103"/>
                    </a:cubicBezTo>
                    <a:cubicBezTo>
                      <a:pt x="816346" y="697833"/>
                      <a:pt x="553566" y="761080"/>
                      <a:pt x="552319" y="898660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5" name="四角形: 上の 2 つの角を丸める 714">
                <a:extLst>
                  <a:ext uri="{FF2B5EF4-FFF2-40B4-BE49-F238E27FC236}">
                    <a16:creationId xmlns:a16="http://schemas.microsoft.com/office/drawing/2014/main" id="{E9BCC33F-271F-4F2B-B2C9-651DEC1BF5FB}"/>
                  </a:ext>
                </a:extLst>
              </p:cNvPr>
              <p:cNvSpPr/>
              <p:nvPr/>
            </p:nvSpPr>
            <p:spPr>
              <a:xfrm>
                <a:off x="7143319" y="5540474"/>
                <a:ext cx="150180" cy="900900"/>
              </a:xfrm>
              <a:prstGeom prst="round2SameRect">
                <a:avLst>
                  <a:gd name="adj1" fmla="val 40288"/>
                  <a:gd name="adj2" fmla="val 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1" name="フリーフォーム: 図形 730">
                <a:extLst>
                  <a:ext uri="{FF2B5EF4-FFF2-40B4-BE49-F238E27FC236}">
                    <a16:creationId xmlns:a16="http://schemas.microsoft.com/office/drawing/2014/main" id="{27A10143-EC68-4724-8C07-023C3CBDEE88}"/>
                  </a:ext>
                </a:extLst>
              </p:cNvPr>
              <p:cNvSpPr/>
              <p:nvPr/>
            </p:nvSpPr>
            <p:spPr>
              <a:xfrm>
                <a:off x="7171363" y="5603795"/>
                <a:ext cx="183230" cy="837399"/>
              </a:xfrm>
              <a:custGeom>
                <a:avLst/>
                <a:gdLst>
                  <a:gd name="connsiteX0" fmla="*/ 58241 w 183230"/>
                  <a:gd name="connsiteY0" fmla="*/ 0 h 837399"/>
                  <a:gd name="connsiteX1" fmla="*/ 183230 w 183230"/>
                  <a:gd name="connsiteY1" fmla="*/ 0 h 837399"/>
                  <a:gd name="connsiteX2" fmla="*/ 183230 w 183230"/>
                  <a:gd name="connsiteY2" fmla="*/ 837399 h 837399"/>
                  <a:gd name="connsiteX3" fmla="*/ 0 w 183230"/>
                  <a:gd name="connsiteY3" fmla="*/ 837399 h 837399"/>
                  <a:gd name="connsiteX4" fmla="*/ 0 w 183230"/>
                  <a:gd name="connsiteY4" fmla="*/ 58241 h 837399"/>
                  <a:gd name="connsiteX5" fmla="*/ 58241 w 183230"/>
                  <a:gd name="connsiteY5" fmla="*/ 0 h 8373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3230" h="837399">
                    <a:moveTo>
                      <a:pt x="58241" y="0"/>
                    </a:moveTo>
                    <a:lnTo>
                      <a:pt x="183230" y="0"/>
                    </a:lnTo>
                    <a:lnTo>
                      <a:pt x="183230" y="837399"/>
                    </a:lnTo>
                    <a:lnTo>
                      <a:pt x="0" y="837399"/>
                    </a:lnTo>
                    <a:lnTo>
                      <a:pt x="0" y="58241"/>
                    </a:lnTo>
                    <a:cubicBezTo>
                      <a:pt x="0" y="26075"/>
                      <a:pt x="26075" y="0"/>
                      <a:pt x="5824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32" name="グループ化 731">
                <a:extLst>
                  <a:ext uri="{FF2B5EF4-FFF2-40B4-BE49-F238E27FC236}">
                    <a16:creationId xmlns:a16="http://schemas.microsoft.com/office/drawing/2014/main" id="{4FF321EA-FD43-461C-AF30-F91748B9CBEB}"/>
                  </a:ext>
                </a:extLst>
              </p:cNvPr>
              <p:cNvGrpSpPr/>
              <p:nvPr/>
            </p:nvGrpSpPr>
            <p:grpSpPr>
              <a:xfrm>
                <a:off x="7041055" y="5401404"/>
                <a:ext cx="426294" cy="515952"/>
                <a:chOff x="7041055" y="5401404"/>
                <a:chExt cx="426294" cy="515952"/>
              </a:xfrm>
            </p:grpSpPr>
            <p:grpSp>
              <p:nvGrpSpPr>
                <p:cNvPr id="733" name="グループ化 732">
                  <a:extLst>
                    <a:ext uri="{FF2B5EF4-FFF2-40B4-BE49-F238E27FC236}">
                      <a16:creationId xmlns:a16="http://schemas.microsoft.com/office/drawing/2014/main" id="{4A951C0A-C59A-43B4-9656-0F8C01BC9024}"/>
                    </a:ext>
                  </a:extLst>
                </p:cNvPr>
                <p:cNvGrpSpPr/>
                <p:nvPr/>
              </p:nvGrpSpPr>
              <p:grpSpPr>
                <a:xfrm rot="900000">
                  <a:off x="7129611" y="5736264"/>
                  <a:ext cx="256111" cy="181092"/>
                  <a:chOff x="7986968" y="5736264"/>
                  <a:chExt cx="256111" cy="181092"/>
                </a:xfrm>
              </p:grpSpPr>
              <p:sp>
                <p:nvSpPr>
                  <p:cNvPr id="735" name="台形 734">
                    <a:extLst>
                      <a:ext uri="{FF2B5EF4-FFF2-40B4-BE49-F238E27FC236}">
                        <a16:creationId xmlns:a16="http://schemas.microsoft.com/office/drawing/2014/main" id="{B0031B94-3B59-4C64-A981-6E224CB40DC7}"/>
                      </a:ext>
                    </a:extLst>
                  </p:cNvPr>
                  <p:cNvSpPr/>
                  <p:nvPr/>
                </p:nvSpPr>
                <p:spPr>
                  <a:xfrm rot="20700000" flipH="1">
                    <a:off x="7986968" y="5736264"/>
                    <a:ext cx="256111" cy="154327"/>
                  </a:xfrm>
                  <a:prstGeom prst="trapezoid">
                    <a:avLst/>
                  </a:prstGeom>
                  <a:solidFill>
                    <a:srgbClr val="FF505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36" name="台形 735">
                    <a:extLst>
                      <a:ext uri="{FF2B5EF4-FFF2-40B4-BE49-F238E27FC236}">
                        <a16:creationId xmlns:a16="http://schemas.microsoft.com/office/drawing/2014/main" id="{312CF520-20C1-4AFF-9ED4-9BAB17415E34}"/>
                      </a:ext>
                    </a:extLst>
                  </p:cNvPr>
                  <p:cNvSpPr/>
                  <p:nvPr/>
                </p:nvSpPr>
                <p:spPr>
                  <a:xfrm rot="20700000" flipH="1">
                    <a:off x="8021192" y="5763029"/>
                    <a:ext cx="187662" cy="154327"/>
                  </a:xfrm>
                  <a:prstGeom prst="trapezoid">
                    <a:avLst/>
                  </a:prstGeom>
                  <a:solidFill>
                    <a:srgbClr val="FF505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734" name="楕円 733">
                  <a:extLst>
                    <a:ext uri="{FF2B5EF4-FFF2-40B4-BE49-F238E27FC236}">
                      <a16:creationId xmlns:a16="http://schemas.microsoft.com/office/drawing/2014/main" id="{DB881AE9-1CB9-4EB0-93AF-14283F59DF39}"/>
                    </a:ext>
                  </a:extLst>
                </p:cNvPr>
                <p:cNvSpPr/>
                <p:nvPr/>
              </p:nvSpPr>
              <p:spPr>
                <a:xfrm>
                  <a:off x="7041055" y="5401404"/>
                  <a:ext cx="426294" cy="426294"/>
                </a:xfrm>
                <a:prstGeom prst="ellipse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98" name="楕円 97">
                <a:extLst>
                  <a:ext uri="{FF2B5EF4-FFF2-40B4-BE49-F238E27FC236}">
                    <a16:creationId xmlns:a16="http://schemas.microsoft.com/office/drawing/2014/main" id="{56348E59-B0D4-4B3E-91EF-8844CF0C7AB9}"/>
                  </a:ext>
                </a:extLst>
              </p:cNvPr>
              <p:cNvSpPr/>
              <p:nvPr/>
            </p:nvSpPr>
            <p:spPr>
              <a:xfrm rot="1800000">
                <a:off x="6826108" y="4404696"/>
                <a:ext cx="652513" cy="304624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32" name="フリーフォーム: 図形 831">
                <a:extLst>
                  <a:ext uri="{FF2B5EF4-FFF2-40B4-BE49-F238E27FC236}">
                    <a16:creationId xmlns:a16="http://schemas.microsoft.com/office/drawing/2014/main" id="{8C5BB373-8EA6-4A83-909E-B40D7FBDB60B}"/>
                  </a:ext>
                </a:extLst>
              </p:cNvPr>
              <p:cNvSpPr/>
              <p:nvPr/>
            </p:nvSpPr>
            <p:spPr>
              <a:xfrm rot="9000000">
                <a:off x="7080265" y="4217933"/>
                <a:ext cx="637530" cy="1120617"/>
              </a:xfrm>
              <a:custGeom>
                <a:avLst/>
                <a:gdLst>
                  <a:gd name="connsiteX0" fmla="*/ 234255 w 637530"/>
                  <a:gd name="connsiteY0" fmla="*/ 1039012 h 1120617"/>
                  <a:gd name="connsiteX1" fmla="*/ 0 w 637530"/>
                  <a:gd name="connsiteY1" fmla="*/ 642795 h 1120617"/>
                  <a:gd name="connsiteX2" fmla="*/ 424242 w 637530"/>
                  <a:gd name="connsiteY2" fmla="*/ 174681 h 1120617"/>
                  <a:gd name="connsiteX3" fmla="*/ 525367 w 637530"/>
                  <a:gd name="connsiteY3" fmla="*/ 165513 h 1120617"/>
                  <a:gd name="connsiteX4" fmla="*/ 528677 w 637530"/>
                  <a:gd name="connsiteY4" fmla="*/ 159525 h 1120617"/>
                  <a:gd name="connsiteX5" fmla="*/ 589315 w 637530"/>
                  <a:gd name="connsiteY5" fmla="*/ 2 h 1120617"/>
                  <a:gd name="connsiteX6" fmla="*/ 589316 w 637530"/>
                  <a:gd name="connsiteY6" fmla="*/ 0 h 1120617"/>
                  <a:gd name="connsiteX7" fmla="*/ 544345 w 637530"/>
                  <a:gd name="connsiteY7" fmla="*/ 383961 h 1120617"/>
                  <a:gd name="connsiteX8" fmla="*/ 459951 w 637530"/>
                  <a:gd name="connsiteY8" fmla="*/ 490349 h 1120617"/>
                  <a:gd name="connsiteX9" fmla="*/ 388168 w 637530"/>
                  <a:gd name="connsiteY9" fmla="*/ 548372 h 1120617"/>
                  <a:gd name="connsiteX10" fmla="*/ 381011 w 637530"/>
                  <a:gd name="connsiteY10" fmla="*/ 642795 h 1120617"/>
                  <a:gd name="connsiteX11" fmla="*/ 531322 w 637530"/>
                  <a:gd name="connsiteY11" fmla="*/ 1120616 h 1120617"/>
                  <a:gd name="connsiteX12" fmla="*/ 531322 w 637530"/>
                  <a:gd name="connsiteY12" fmla="*/ 1120617 h 1120617"/>
                  <a:gd name="connsiteX13" fmla="*/ 234255 w 637530"/>
                  <a:gd name="connsiteY13" fmla="*/ 1039012 h 11206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7530" h="1120617">
                    <a:moveTo>
                      <a:pt x="234255" y="1039012"/>
                    </a:moveTo>
                    <a:cubicBezTo>
                      <a:pt x="92922" y="953145"/>
                      <a:pt x="0" y="807729"/>
                      <a:pt x="0" y="642795"/>
                    </a:cubicBezTo>
                    <a:cubicBezTo>
                      <a:pt x="0" y="411888"/>
                      <a:pt x="182128" y="219236"/>
                      <a:pt x="424242" y="174681"/>
                    </a:cubicBezTo>
                    <a:lnTo>
                      <a:pt x="525367" y="165513"/>
                    </a:lnTo>
                    <a:lnTo>
                      <a:pt x="528677" y="159525"/>
                    </a:lnTo>
                    <a:cubicBezTo>
                      <a:pt x="553582" y="106095"/>
                      <a:pt x="574026" y="52425"/>
                      <a:pt x="589315" y="2"/>
                    </a:cubicBezTo>
                    <a:lnTo>
                      <a:pt x="589316" y="0"/>
                    </a:lnTo>
                    <a:cubicBezTo>
                      <a:pt x="668280" y="50842"/>
                      <a:pt x="648146" y="222746"/>
                      <a:pt x="544345" y="383961"/>
                    </a:cubicBezTo>
                    <a:cubicBezTo>
                      <a:pt x="518395" y="424264"/>
                      <a:pt x="489673" y="460084"/>
                      <a:pt x="459951" y="490349"/>
                    </a:cubicBezTo>
                    <a:lnTo>
                      <a:pt x="388168" y="548372"/>
                    </a:lnTo>
                    <a:lnTo>
                      <a:pt x="381011" y="642795"/>
                    </a:lnTo>
                    <a:cubicBezTo>
                      <a:pt x="381011" y="808442"/>
                      <a:pt x="431115" y="974089"/>
                      <a:pt x="531322" y="1120616"/>
                    </a:cubicBezTo>
                    <a:lnTo>
                      <a:pt x="531322" y="1120617"/>
                    </a:lnTo>
                    <a:cubicBezTo>
                      <a:pt x="421282" y="1120617"/>
                      <a:pt x="319055" y="1090533"/>
                      <a:pt x="234255" y="1039012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810" name="グループ化 809">
                <a:extLst>
                  <a:ext uri="{FF2B5EF4-FFF2-40B4-BE49-F238E27FC236}">
                    <a16:creationId xmlns:a16="http://schemas.microsoft.com/office/drawing/2014/main" id="{69F907DB-49FA-41B0-8632-187C8F3540CE}"/>
                  </a:ext>
                </a:extLst>
              </p:cNvPr>
              <p:cNvGrpSpPr/>
              <p:nvPr/>
            </p:nvGrpSpPr>
            <p:grpSpPr>
              <a:xfrm>
                <a:off x="7221188" y="4255033"/>
                <a:ext cx="325519" cy="271429"/>
                <a:chOff x="8797576" y="4250271"/>
                <a:chExt cx="325519" cy="271429"/>
              </a:xfrm>
            </p:grpSpPr>
            <p:sp>
              <p:nvSpPr>
                <p:cNvPr id="811" name="台形 810">
                  <a:extLst>
                    <a:ext uri="{FF2B5EF4-FFF2-40B4-BE49-F238E27FC236}">
                      <a16:creationId xmlns:a16="http://schemas.microsoft.com/office/drawing/2014/main" id="{4927E98F-92D7-4136-BBB0-0C24F6F37DE5}"/>
                    </a:ext>
                  </a:extLst>
                </p:cNvPr>
                <p:cNvSpPr/>
                <p:nvPr/>
              </p:nvSpPr>
              <p:spPr>
                <a:xfrm rot="8100000">
                  <a:off x="8797576" y="4250271"/>
                  <a:ext cx="197711" cy="143620"/>
                </a:xfrm>
                <a:prstGeom prst="trapezoid">
                  <a:avLst>
                    <a:gd name="adj" fmla="val 35145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12" name="台形 811">
                  <a:extLst>
                    <a:ext uri="{FF2B5EF4-FFF2-40B4-BE49-F238E27FC236}">
                      <a16:creationId xmlns:a16="http://schemas.microsoft.com/office/drawing/2014/main" id="{949DA91A-23EC-4194-B0EF-1BD251796FD4}"/>
                    </a:ext>
                  </a:extLst>
                </p:cNvPr>
                <p:cNvSpPr/>
                <p:nvPr/>
              </p:nvSpPr>
              <p:spPr>
                <a:xfrm rot="18900000" flipH="1">
                  <a:off x="8925384" y="4378080"/>
                  <a:ext cx="197711" cy="143620"/>
                </a:xfrm>
                <a:prstGeom prst="trapezoid">
                  <a:avLst>
                    <a:gd name="adj" fmla="val 35145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13" name="楕円 812">
                  <a:extLst>
                    <a:ext uri="{FF2B5EF4-FFF2-40B4-BE49-F238E27FC236}">
                      <a16:creationId xmlns:a16="http://schemas.microsoft.com/office/drawing/2014/main" id="{72E04F6D-AFED-49BE-91DC-88EA1AB3CEE1}"/>
                    </a:ext>
                  </a:extLst>
                </p:cNvPr>
                <p:cNvSpPr/>
                <p:nvPr/>
              </p:nvSpPr>
              <p:spPr>
                <a:xfrm rot="2700000">
                  <a:off x="8909960" y="4324820"/>
                  <a:ext cx="100752" cy="122330"/>
                </a:xfrm>
                <a:prstGeom prst="ellipse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814" name="円/楕円 190">
                <a:extLst>
                  <a:ext uri="{FF2B5EF4-FFF2-40B4-BE49-F238E27FC236}">
                    <a16:creationId xmlns:a16="http://schemas.microsoft.com/office/drawing/2014/main" id="{1988737D-2A75-473F-834B-B8A7A84DFC8E}"/>
                  </a:ext>
                </a:extLst>
              </p:cNvPr>
              <p:cNvSpPr/>
              <p:nvPr/>
            </p:nvSpPr>
            <p:spPr>
              <a:xfrm>
                <a:off x="7042988" y="4969420"/>
                <a:ext cx="118865" cy="64499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20" name="円/楕円 27">
                <a:extLst>
                  <a:ext uri="{FF2B5EF4-FFF2-40B4-BE49-F238E27FC236}">
                    <a16:creationId xmlns:a16="http://schemas.microsoft.com/office/drawing/2014/main" id="{B291FACA-5C62-4CBE-904B-41BA4A6C75E4}"/>
                  </a:ext>
                </a:extLst>
              </p:cNvPr>
              <p:cNvSpPr/>
              <p:nvPr/>
            </p:nvSpPr>
            <p:spPr>
              <a:xfrm>
                <a:off x="6839714" y="4639533"/>
                <a:ext cx="163445" cy="381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34A3A1EC-A731-4103-8448-2CAA1C1BB873}"/>
                </a:ext>
              </a:extLst>
            </p:cNvPr>
            <p:cNvGrpSpPr/>
            <p:nvPr/>
          </p:nvGrpSpPr>
          <p:grpSpPr>
            <a:xfrm>
              <a:off x="7526560" y="4721064"/>
              <a:ext cx="612142" cy="617564"/>
              <a:chOff x="7526560" y="4721064"/>
              <a:chExt cx="612142" cy="617564"/>
            </a:xfrm>
          </p:grpSpPr>
          <p:sp>
            <p:nvSpPr>
              <p:cNvPr id="196" name="円: 塗りつぶしなし 195">
                <a:extLst>
                  <a:ext uri="{FF2B5EF4-FFF2-40B4-BE49-F238E27FC236}">
                    <a16:creationId xmlns:a16="http://schemas.microsoft.com/office/drawing/2014/main" id="{352643D9-EE66-44B8-898F-B5AC08E34E9D}"/>
                  </a:ext>
                </a:extLst>
              </p:cNvPr>
              <p:cNvSpPr/>
              <p:nvPr/>
            </p:nvSpPr>
            <p:spPr>
              <a:xfrm rot="18230361">
                <a:off x="7714565" y="4871298"/>
                <a:ext cx="574371" cy="273903"/>
              </a:xfrm>
              <a:prstGeom prst="donut">
                <a:avLst>
                  <a:gd name="adj" fmla="val 5400"/>
                </a:avLst>
              </a:prstGeom>
              <a:solidFill>
                <a:schemeClr val="bg1"/>
              </a:solidFill>
              <a:ln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97" name="グループ化 196">
                <a:extLst>
                  <a:ext uri="{FF2B5EF4-FFF2-40B4-BE49-F238E27FC236}">
                    <a16:creationId xmlns:a16="http://schemas.microsoft.com/office/drawing/2014/main" id="{641D725E-0AED-4106-963F-6DE74DC8F8F9}"/>
                  </a:ext>
                </a:extLst>
              </p:cNvPr>
              <p:cNvGrpSpPr/>
              <p:nvPr/>
            </p:nvGrpSpPr>
            <p:grpSpPr>
              <a:xfrm>
                <a:off x="7526560" y="4928576"/>
                <a:ext cx="445028" cy="410052"/>
                <a:chOff x="1413071" y="1923580"/>
                <a:chExt cx="482990" cy="445030"/>
              </a:xfrm>
            </p:grpSpPr>
            <p:sp>
              <p:nvSpPr>
                <p:cNvPr id="198" name="フリーフォーム: 図形 197">
                  <a:extLst>
                    <a:ext uri="{FF2B5EF4-FFF2-40B4-BE49-F238E27FC236}">
                      <a16:creationId xmlns:a16="http://schemas.microsoft.com/office/drawing/2014/main" id="{32A495CD-FD93-4987-B35A-C52A49172725}"/>
                    </a:ext>
                  </a:extLst>
                </p:cNvPr>
                <p:cNvSpPr/>
                <p:nvPr/>
              </p:nvSpPr>
              <p:spPr>
                <a:xfrm>
                  <a:off x="1413071" y="1923580"/>
                  <a:ext cx="482990" cy="445030"/>
                </a:xfrm>
                <a:custGeom>
                  <a:avLst/>
                  <a:gdLst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73241 w 471545"/>
                    <a:gd name="connsiteY2" fmla="*/ 63569 h 432350"/>
                    <a:gd name="connsiteX3" fmla="*/ 368531 w 471545"/>
                    <a:gd name="connsiteY3" fmla="*/ 69022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73241 w 471545"/>
                    <a:gd name="connsiteY2" fmla="*/ 63569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73241 w 471545"/>
                    <a:gd name="connsiteY2" fmla="*/ 63569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9910 w 471545"/>
                    <a:gd name="connsiteY2" fmla="*/ 20707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9910 w 471545"/>
                    <a:gd name="connsiteY2" fmla="*/ 20707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9910 w 471545"/>
                    <a:gd name="connsiteY2" fmla="*/ 20707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382824 w 471545"/>
                    <a:gd name="connsiteY3" fmla="*/ 264946 h 432350"/>
                    <a:gd name="connsiteX4" fmla="*/ 431247 w 471545"/>
                    <a:gd name="connsiteY4" fmla="*/ 306782 h 432350"/>
                    <a:gd name="connsiteX5" fmla="*/ 471545 w 471545"/>
                    <a:gd name="connsiteY5" fmla="*/ 329502 h 432350"/>
                    <a:gd name="connsiteX6" fmla="*/ 449587 w 471545"/>
                    <a:gd name="connsiteY6" fmla="*/ 347056 h 432350"/>
                    <a:gd name="connsiteX7" fmla="*/ 337931 w 471545"/>
                    <a:gd name="connsiteY7" fmla="*/ 408009 h 432350"/>
                    <a:gd name="connsiteX8" fmla="*/ 68219 w 471545"/>
                    <a:gd name="connsiteY8" fmla="*/ 328783 h 432350"/>
                    <a:gd name="connsiteX9" fmla="*/ 24341 w 471545"/>
                    <a:gd name="connsiteY9" fmla="*/ 248407 h 432350"/>
                    <a:gd name="connsiteX10" fmla="*/ 43141 w 471545"/>
                    <a:gd name="connsiteY10" fmla="*/ 29478 h 432350"/>
                    <a:gd name="connsiteX11" fmla="*/ 78216 w 471545"/>
                    <a:gd name="connsiteY11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382824 w 471545"/>
                    <a:gd name="connsiteY3" fmla="*/ 264946 h 432350"/>
                    <a:gd name="connsiteX4" fmla="*/ 431247 w 471545"/>
                    <a:gd name="connsiteY4" fmla="*/ 306782 h 432350"/>
                    <a:gd name="connsiteX5" fmla="*/ 471545 w 471545"/>
                    <a:gd name="connsiteY5" fmla="*/ 329502 h 432350"/>
                    <a:gd name="connsiteX6" fmla="*/ 449587 w 471545"/>
                    <a:gd name="connsiteY6" fmla="*/ 347056 h 432350"/>
                    <a:gd name="connsiteX7" fmla="*/ 337931 w 471545"/>
                    <a:gd name="connsiteY7" fmla="*/ 408009 h 432350"/>
                    <a:gd name="connsiteX8" fmla="*/ 68219 w 471545"/>
                    <a:gd name="connsiteY8" fmla="*/ 328783 h 432350"/>
                    <a:gd name="connsiteX9" fmla="*/ 24341 w 471545"/>
                    <a:gd name="connsiteY9" fmla="*/ 248407 h 432350"/>
                    <a:gd name="connsiteX10" fmla="*/ 43141 w 471545"/>
                    <a:gd name="connsiteY10" fmla="*/ 29478 h 432350"/>
                    <a:gd name="connsiteX11" fmla="*/ 78216 w 471545"/>
                    <a:gd name="connsiteY11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31247 w 471545"/>
                    <a:gd name="connsiteY3" fmla="*/ 306782 h 432350"/>
                    <a:gd name="connsiteX4" fmla="*/ 471545 w 471545"/>
                    <a:gd name="connsiteY4" fmla="*/ 329502 h 432350"/>
                    <a:gd name="connsiteX5" fmla="*/ 449587 w 471545"/>
                    <a:gd name="connsiteY5" fmla="*/ 347056 h 432350"/>
                    <a:gd name="connsiteX6" fmla="*/ 337931 w 471545"/>
                    <a:gd name="connsiteY6" fmla="*/ 408009 h 432350"/>
                    <a:gd name="connsiteX7" fmla="*/ 68219 w 471545"/>
                    <a:gd name="connsiteY7" fmla="*/ 328783 h 432350"/>
                    <a:gd name="connsiteX8" fmla="*/ 24341 w 471545"/>
                    <a:gd name="connsiteY8" fmla="*/ 248407 h 432350"/>
                    <a:gd name="connsiteX9" fmla="*/ 43141 w 471545"/>
                    <a:gd name="connsiteY9" fmla="*/ 29478 h 432350"/>
                    <a:gd name="connsiteX10" fmla="*/ 78216 w 471545"/>
                    <a:gd name="connsiteY10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31247 w 471545"/>
                    <a:gd name="connsiteY3" fmla="*/ 306782 h 432350"/>
                    <a:gd name="connsiteX4" fmla="*/ 471545 w 471545"/>
                    <a:gd name="connsiteY4" fmla="*/ 329502 h 432350"/>
                    <a:gd name="connsiteX5" fmla="*/ 449587 w 471545"/>
                    <a:gd name="connsiteY5" fmla="*/ 347056 h 432350"/>
                    <a:gd name="connsiteX6" fmla="*/ 337931 w 471545"/>
                    <a:gd name="connsiteY6" fmla="*/ 408009 h 432350"/>
                    <a:gd name="connsiteX7" fmla="*/ 68219 w 471545"/>
                    <a:gd name="connsiteY7" fmla="*/ 328783 h 432350"/>
                    <a:gd name="connsiteX8" fmla="*/ 24341 w 471545"/>
                    <a:gd name="connsiteY8" fmla="*/ 248407 h 432350"/>
                    <a:gd name="connsiteX9" fmla="*/ 43141 w 471545"/>
                    <a:gd name="connsiteY9" fmla="*/ 29478 h 432350"/>
                    <a:gd name="connsiteX10" fmla="*/ 78216 w 471545"/>
                    <a:gd name="connsiteY10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71545 w 471545"/>
                    <a:gd name="connsiteY3" fmla="*/ 329502 h 432350"/>
                    <a:gd name="connsiteX4" fmla="*/ 449587 w 471545"/>
                    <a:gd name="connsiteY4" fmla="*/ 347056 h 432350"/>
                    <a:gd name="connsiteX5" fmla="*/ 337931 w 471545"/>
                    <a:gd name="connsiteY5" fmla="*/ 408009 h 432350"/>
                    <a:gd name="connsiteX6" fmla="*/ 68219 w 471545"/>
                    <a:gd name="connsiteY6" fmla="*/ 328783 h 432350"/>
                    <a:gd name="connsiteX7" fmla="*/ 24341 w 471545"/>
                    <a:gd name="connsiteY7" fmla="*/ 248407 h 432350"/>
                    <a:gd name="connsiteX8" fmla="*/ 43141 w 471545"/>
                    <a:gd name="connsiteY8" fmla="*/ 29478 h 432350"/>
                    <a:gd name="connsiteX9" fmla="*/ 78216 w 471545"/>
                    <a:gd name="connsiteY9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71545 w 471545"/>
                    <a:gd name="connsiteY3" fmla="*/ 329502 h 432350"/>
                    <a:gd name="connsiteX4" fmla="*/ 449587 w 471545"/>
                    <a:gd name="connsiteY4" fmla="*/ 347056 h 432350"/>
                    <a:gd name="connsiteX5" fmla="*/ 337931 w 471545"/>
                    <a:gd name="connsiteY5" fmla="*/ 408009 h 432350"/>
                    <a:gd name="connsiteX6" fmla="*/ 68219 w 471545"/>
                    <a:gd name="connsiteY6" fmla="*/ 328783 h 432350"/>
                    <a:gd name="connsiteX7" fmla="*/ 24341 w 471545"/>
                    <a:gd name="connsiteY7" fmla="*/ 248407 h 432350"/>
                    <a:gd name="connsiteX8" fmla="*/ 43141 w 471545"/>
                    <a:gd name="connsiteY8" fmla="*/ 29478 h 432350"/>
                    <a:gd name="connsiteX9" fmla="*/ 78216 w 471545"/>
                    <a:gd name="connsiteY9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71545 w 471545"/>
                    <a:gd name="connsiteY3" fmla="*/ 329502 h 432350"/>
                    <a:gd name="connsiteX4" fmla="*/ 449587 w 471545"/>
                    <a:gd name="connsiteY4" fmla="*/ 347056 h 432350"/>
                    <a:gd name="connsiteX5" fmla="*/ 337931 w 471545"/>
                    <a:gd name="connsiteY5" fmla="*/ 408009 h 432350"/>
                    <a:gd name="connsiteX6" fmla="*/ 68219 w 471545"/>
                    <a:gd name="connsiteY6" fmla="*/ 328783 h 432350"/>
                    <a:gd name="connsiteX7" fmla="*/ 24341 w 471545"/>
                    <a:gd name="connsiteY7" fmla="*/ 248407 h 432350"/>
                    <a:gd name="connsiteX8" fmla="*/ 43141 w 471545"/>
                    <a:gd name="connsiteY8" fmla="*/ 29478 h 432350"/>
                    <a:gd name="connsiteX9" fmla="*/ 78216 w 471545"/>
                    <a:gd name="connsiteY9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71545 w 471545"/>
                    <a:gd name="connsiteY3" fmla="*/ 329502 h 432350"/>
                    <a:gd name="connsiteX4" fmla="*/ 337931 w 471545"/>
                    <a:gd name="connsiteY4" fmla="*/ 408009 h 432350"/>
                    <a:gd name="connsiteX5" fmla="*/ 68219 w 471545"/>
                    <a:gd name="connsiteY5" fmla="*/ 328783 h 432350"/>
                    <a:gd name="connsiteX6" fmla="*/ 24341 w 471545"/>
                    <a:gd name="connsiteY6" fmla="*/ 248407 h 432350"/>
                    <a:gd name="connsiteX7" fmla="*/ 43141 w 471545"/>
                    <a:gd name="connsiteY7" fmla="*/ 29478 h 432350"/>
                    <a:gd name="connsiteX8" fmla="*/ 78216 w 471545"/>
                    <a:gd name="connsiteY8" fmla="*/ 0 h 432350"/>
                    <a:gd name="connsiteX0" fmla="*/ 78216 w 471545"/>
                    <a:gd name="connsiteY0" fmla="*/ 0 h 426968"/>
                    <a:gd name="connsiteX1" fmla="*/ 92291 w 471545"/>
                    <a:gd name="connsiteY1" fmla="*/ 5974 h 426968"/>
                    <a:gd name="connsiteX2" fmla="*/ 387529 w 471545"/>
                    <a:gd name="connsiteY2" fmla="*/ 1657 h 426968"/>
                    <a:gd name="connsiteX3" fmla="*/ 471545 w 471545"/>
                    <a:gd name="connsiteY3" fmla="*/ 329502 h 426968"/>
                    <a:gd name="connsiteX4" fmla="*/ 371269 w 471545"/>
                    <a:gd name="connsiteY4" fmla="*/ 400866 h 426968"/>
                    <a:gd name="connsiteX5" fmla="*/ 68219 w 471545"/>
                    <a:gd name="connsiteY5" fmla="*/ 328783 h 426968"/>
                    <a:gd name="connsiteX6" fmla="*/ 24341 w 471545"/>
                    <a:gd name="connsiteY6" fmla="*/ 248407 h 426968"/>
                    <a:gd name="connsiteX7" fmla="*/ 43141 w 471545"/>
                    <a:gd name="connsiteY7" fmla="*/ 29478 h 426968"/>
                    <a:gd name="connsiteX8" fmla="*/ 78216 w 471545"/>
                    <a:gd name="connsiteY8" fmla="*/ 0 h 426968"/>
                    <a:gd name="connsiteX0" fmla="*/ 78216 w 471545"/>
                    <a:gd name="connsiteY0" fmla="*/ 0 h 423793"/>
                    <a:gd name="connsiteX1" fmla="*/ 92291 w 471545"/>
                    <a:gd name="connsiteY1" fmla="*/ 5974 h 423793"/>
                    <a:gd name="connsiteX2" fmla="*/ 387529 w 471545"/>
                    <a:gd name="connsiteY2" fmla="*/ 1657 h 423793"/>
                    <a:gd name="connsiteX3" fmla="*/ 471545 w 471545"/>
                    <a:gd name="connsiteY3" fmla="*/ 329502 h 423793"/>
                    <a:gd name="connsiteX4" fmla="*/ 371269 w 471545"/>
                    <a:gd name="connsiteY4" fmla="*/ 400866 h 423793"/>
                    <a:gd name="connsiteX5" fmla="*/ 68219 w 471545"/>
                    <a:gd name="connsiteY5" fmla="*/ 328783 h 423793"/>
                    <a:gd name="connsiteX6" fmla="*/ 24341 w 471545"/>
                    <a:gd name="connsiteY6" fmla="*/ 248407 h 423793"/>
                    <a:gd name="connsiteX7" fmla="*/ 43141 w 471545"/>
                    <a:gd name="connsiteY7" fmla="*/ 29478 h 423793"/>
                    <a:gd name="connsiteX8" fmla="*/ 78216 w 471545"/>
                    <a:gd name="connsiteY8" fmla="*/ 0 h 423793"/>
                    <a:gd name="connsiteX0" fmla="*/ 78216 w 471545"/>
                    <a:gd name="connsiteY0" fmla="*/ 0 h 427365"/>
                    <a:gd name="connsiteX1" fmla="*/ 92291 w 471545"/>
                    <a:gd name="connsiteY1" fmla="*/ 5974 h 427365"/>
                    <a:gd name="connsiteX2" fmla="*/ 387529 w 471545"/>
                    <a:gd name="connsiteY2" fmla="*/ 1657 h 427365"/>
                    <a:gd name="connsiteX3" fmla="*/ 471545 w 471545"/>
                    <a:gd name="connsiteY3" fmla="*/ 329502 h 427365"/>
                    <a:gd name="connsiteX4" fmla="*/ 373651 w 471545"/>
                    <a:gd name="connsiteY4" fmla="*/ 405629 h 427365"/>
                    <a:gd name="connsiteX5" fmla="*/ 68219 w 471545"/>
                    <a:gd name="connsiteY5" fmla="*/ 328783 h 427365"/>
                    <a:gd name="connsiteX6" fmla="*/ 24341 w 471545"/>
                    <a:gd name="connsiteY6" fmla="*/ 248407 h 427365"/>
                    <a:gd name="connsiteX7" fmla="*/ 43141 w 471545"/>
                    <a:gd name="connsiteY7" fmla="*/ 29478 h 427365"/>
                    <a:gd name="connsiteX8" fmla="*/ 78216 w 471545"/>
                    <a:gd name="connsiteY8" fmla="*/ 0 h 427365"/>
                    <a:gd name="connsiteX0" fmla="*/ 78216 w 471545"/>
                    <a:gd name="connsiteY0" fmla="*/ 0 h 427365"/>
                    <a:gd name="connsiteX1" fmla="*/ 92291 w 471545"/>
                    <a:gd name="connsiteY1" fmla="*/ 5974 h 427365"/>
                    <a:gd name="connsiteX2" fmla="*/ 387529 w 471545"/>
                    <a:gd name="connsiteY2" fmla="*/ 1657 h 427365"/>
                    <a:gd name="connsiteX3" fmla="*/ 471545 w 471545"/>
                    <a:gd name="connsiteY3" fmla="*/ 329502 h 427365"/>
                    <a:gd name="connsiteX4" fmla="*/ 373651 w 471545"/>
                    <a:gd name="connsiteY4" fmla="*/ 405629 h 427365"/>
                    <a:gd name="connsiteX5" fmla="*/ 68219 w 471545"/>
                    <a:gd name="connsiteY5" fmla="*/ 328783 h 427365"/>
                    <a:gd name="connsiteX6" fmla="*/ 24341 w 471545"/>
                    <a:gd name="connsiteY6" fmla="*/ 248407 h 427365"/>
                    <a:gd name="connsiteX7" fmla="*/ 43141 w 471545"/>
                    <a:gd name="connsiteY7" fmla="*/ 29478 h 427365"/>
                    <a:gd name="connsiteX8" fmla="*/ 78216 w 471545"/>
                    <a:gd name="connsiteY8" fmla="*/ 0 h 427365"/>
                    <a:gd name="connsiteX0" fmla="*/ 78216 w 471545"/>
                    <a:gd name="connsiteY0" fmla="*/ 0 h 425939"/>
                    <a:gd name="connsiteX1" fmla="*/ 92291 w 471545"/>
                    <a:gd name="connsiteY1" fmla="*/ 5974 h 425939"/>
                    <a:gd name="connsiteX2" fmla="*/ 387529 w 471545"/>
                    <a:gd name="connsiteY2" fmla="*/ 1657 h 425939"/>
                    <a:gd name="connsiteX3" fmla="*/ 471545 w 471545"/>
                    <a:gd name="connsiteY3" fmla="*/ 329502 h 425939"/>
                    <a:gd name="connsiteX4" fmla="*/ 373651 w 471545"/>
                    <a:gd name="connsiteY4" fmla="*/ 405629 h 425939"/>
                    <a:gd name="connsiteX5" fmla="*/ 68219 w 471545"/>
                    <a:gd name="connsiteY5" fmla="*/ 328783 h 425939"/>
                    <a:gd name="connsiteX6" fmla="*/ 24341 w 471545"/>
                    <a:gd name="connsiteY6" fmla="*/ 248407 h 425939"/>
                    <a:gd name="connsiteX7" fmla="*/ 43141 w 471545"/>
                    <a:gd name="connsiteY7" fmla="*/ 29478 h 425939"/>
                    <a:gd name="connsiteX8" fmla="*/ 78216 w 471545"/>
                    <a:gd name="connsiteY8" fmla="*/ 0 h 425939"/>
                    <a:gd name="connsiteX0" fmla="*/ 78216 w 471545"/>
                    <a:gd name="connsiteY0" fmla="*/ 0 h 425939"/>
                    <a:gd name="connsiteX1" fmla="*/ 92291 w 471545"/>
                    <a:gd name="connsiteY1" fmla="*/ 5974 h 425939"/>
                    <a:gd name="connsiteX2" fmla="*/ 387529 w 471545"/>
                    <a:gd name="connsiteY2" fmla="*/ 1657 h 425939"/>
                    <a:gd name="connsiteX3" fmla="*/ 471545 w 471545"/>
                    <a:gd name="connsiteY3" fmla="*/ 329502 h 425939"/>
                    <a:gd name="connsiteX4" fmla="*/ 373651 w 471545"/>
                    <a:gd name="connsiteY4" fmla="*/ 405629 h 425939"/>
                    <a:gd name="connsiteX5" fmla="*/ 68219 w 471545"/>
                    <a:gd name="connsiteY5" fmla="*/ 328783 h 425939"/>
                    <a:gd name="connsiteX6" fmla="*/ 24341 w 471545"/>
                    <a:gd name="connsiteY6" fmla="*/ 248407 h 425939"/>
                    <a:gd name="connsiteX7" fmla="*/ 43141 w 471545"/>
                    <a:gd name="connsiteY7" fmla="*/ 62815 h 425939"/>
                    <a:gd name="connsiteX8" fmla="*/ 78216 w 471545"/>
                    <a:gd name="connsiteY8" fmla="*/ 0 h 425939"/>
                    <a:gd name="connsiteX0" fmla="*/ 83715 w 477044"/>
                    <a:gd name="connsiteY0" fmla="*/ 0 h 425939"/>
                    <a:gd name="connsiteX1" fmla="*/ 97790 w 477044"/>
                    <a:gd name="connsiteY1" fmla="*/ 5974 h 425939"/>
                    <a:gd name="connsiteX2" fmla="*/ 393028 w 477044"/>
                    <a:gd name="connsiteY2" fmla="*/ 1657 h 425939"/>
                    <a:gd name="connsiteX3" fmla="*/ 477044 w 477044"/>
                    <a:gd name="connsiteY3" fmla="*/ 329502 h 425939"/>
                    <a:gd name="connsiteX4" fmla="*/ 379150 w 477044"/>
                    <a:gd name="connsiteY4" fmla="*/ 405629 h 425939"/>
                    <a:gd name="connsiteX5" fmla="*/ 73718 w 477044"/>
                    <a:gd name="connsiteY5" fmla="*/ 328783 h 425939"/>
                    <a:gd name="connsiteX6" fmla="*/ 29840 w 477044"/>
                    <a:gd name="connsiteY6" fmla="*/ 248407 h 425939"/>
                    <a:gd name="connsiteX7" fmla="*/ 48640 w 477044"/>
                    <a:gd name="connsiteY7" fmla="*/ 62815 h 425939"/>
                    <a:gd name="connsiteX8" fmla="*/ 83715 w 477044"/>
                    <a:gd name="connsiteY8" fmla="*/ 0 h 425939"/>
                    <a:gd name="connsiteX0" fmla="*/ 43835 w 437164"/>
                    <a:gd name="connsiteY0" fmla="*/ 0 h 420888"/>
                    <a:gd name="connsiteX1" fmla="*/ 57910 w 437164"/>
                    <a:gd name="connsiteY1" fmla="*/ 5974 h 420888"/>
                    <a:gd name="connsiteX2" fmla="*/ 353148 w 437164"/>
                    <a:gd name="connsiteY2" fmla="*/ 1657 h 420888"/>
                    <a:gd name="connsiteX3" fmla="*/ 437164 w 437164"/>
                    <a:gd name="connsiteY3" fmla="*/ 329502 h 420888"/>
                    <a:gd name="connsiteX4" fmla="*/ 339270 w 437164"/>
                    <a:gd name="connsiteY4" fmla="*/ 405629 h 420888"/>
                    <a:gd name="connsiteX5" fmla="*/ 33838 w 437164"/>
                    <a:gd name="connsiteY5" fmla="*/ 328783 h 420888"/>
                    <a:gd name="connsiteX6" fmla="*/ 8760 w 437164"/>
                    <a:gd name="connsiteY6" fmla="*/ 62815 h 420888"/>
                    <a:gd name="connsiteX7" fmla="*/ 43835 w 437164"/>
                    <a:gd name="connsiteY7" fmla="*/ 0 h 420888"/>
                    <a:gd name="connsiteX0" fmla="*/ 56373 w 449702"/>
                    <a:gd name="connsiteY0" fmla="*/ 0 h 419978"/>
                    <a:gd name="connsiteX1" fmla="*/ 70448 w 449702"/>
                    <a:gd name="connsiteY1" fmla="*/ 5974 h 419978"/>
                    <a:gd name="connsiteX2" fmla="*/ 365686 w 449702"/>
                    <a:gd name="connsiteY2" fmla="*/ 1657 h 419978"/>
                    <a:gd name="connsiteX3" fmla="*/ 449702 w 449702"/>
                    <a:gd name="connsiteY3" fmla="*/ 329502 h 419978"/>
                    <a:gd name="connsiteX4" fmla="*/ 351808 w 449702"/>
                    <a:gd name="connsiteY4" fmla="*/ 405629 h 419978"/>
                    <a:gd name="connsiteX5" fmla="*/ 46376 w 449702"/>
                    <a:gd name="connsiteY5" fmla="*/ 328783 h 419978"/>
                    <a:gd name="connsiteX6" fmla="*/ 2248 w 449702"/>
                    <a:gd name="connsiteY6" fmla="*/ 108059 h 419978"/>
                    <a:gd name="connsiteX7" fmla="*/ 56373 w 449702"/>
                    <a:gd name="connsiteY7" fmla="*/ 0 h 419978"/>
                    <a:gd name="connsiteX0" fmla="*/ 73305 w 466634"/>
                    <a:gd name="connsiteY0" fmla="*/ 0 h 419978"/>
                    <a:gd name="connsiteX1" fmla="*/ 87380 w 466634"/>
                    <a:gd name="connsiteY1" fmla="*/ 5974 h 419978"/>
                    <a:gd name="connsiteX2" fmla="*/ 382618 w 466634"/>
                    <a:gd name="connsiteY2" fmla="*/ 1657 h 419978"/>
                    <a:gd name="connsiteX3" fmla="*/ 466634 w 466634"/>
                    <a:gd name="connsiteY3" fmla="*/ 329502 h 419978"/>
                    <a:gd name="connsiteX4" fmla="*/ 368740 w 466634"/>
                    <a:gd name="connsiteY4" fmla="*/ 405629 h 419978"/>
                    <a:gd name="connsiteX5" fmla="*/ 63308 w 466634"/>
                    <a:gd name="connsiteY5" fmla="*/ 328783 h 419978"/>
                    <a:gd name="connsiteX6" fmla="*/ 19180 w 466634"/>
                    <a:gd name="connsiteY6" fmla="*/ 108059 h 419978"/>
                    <a:gd name="connsiteX7" fmla="*/ 73305 w 466634"/>
                    <a:gd name="connsiteY7" fmla="*/ 0 h 419978"/>
                    <a:gd name="connsiteX0" fmla="*/ 83888 w 477217"/>
                    <a:gd name="connsiteY0" fmla="*/ 0 h 419978"/>
                    <a:gd name="connsiteX1" fmla="*/ 97963 w 477217"/>
                    <a:gd name="connsiteY1" fmla="*/ 5974 h 419978"/>
                    <a:gd name="connsiteX2" fmla="*/ 393201 w 477217"/>
                    <a:gd name="connsiteY2" fmla="*/ 1657 h 419978"/>
                    <a:gd name="connsiteX3" fmla="*/ 477217 w 477217"/>
                    <a:gd name="connsiteY3" fmla="*/ 329502 h 419978"/>
                    <a:gd name="connsiteX4" fmla="*/ 379323 w 477217"/>
                    <a:gd name="connsiteY4" fmla="*/ 405629 h 419978"/>
                    <a:gd name="connsiteX5" fmla="*/ 73891 w 477217"/>
                    <a:gd name="connsiteY5" fmla="*/ 328783 h 419978"/>
                    <a:gd name="connsiteX6" fmla="*/ 29763 w 477217"/>
                    <a:gd name="connsiteY6" fmla="*/ 108059 h 419978"/>
                    <a:gd name="connsiteX7" fmla="*/ 83888 w 477217"/>
                    <a:gd name="connsiteY7" fmla="*/ 0 h 419978"/>
                    <a:gd name="connsiteX0" fmla="*/ 85751 w 479080"/>
                    <a:gd name="connsiteY0" fmla="*/ 0 h 419709"/>
                    <a:gd name="connsiteX1" fmla="*/ 99826 w 479080"/>
                    <a:gd name="connsiteY1" fmla="*/ 5974 h 419709"/>
                    <a:gd name="connsiteX2" fmla="*/ 395064 w 479080"/>
                    <a:gd name="connsiteY2" fmla="*/ 1657 h 419709"/>
                    <a:gd name="connsiteX3" fmla="*/ 479080 w 479080"/>
                    <a:gd name="connsiteY3" fmla="*/ 329502 h 419709"/>
                    <a:gd name="connsiteX4" fmla="*/ 381186 w 479080"/>
                    <a:gd name="connsiteY4" fmla="*/ 405629 h 419709"/>
                    <a:gd name="connsiteX5" fmla="*/ 75754 w 479080"/>
                    <a:gd name="connsiteY5" fmla="*/ 328783 h 419709"/>
                    <a:gd name="connsiteX6" fmla="*/ 29245 w 479080"/>
                    <a:gd name="connsiteY6" fmla="*/ 122346 h 419709"/>
                    <a:gd name="connsiteX7" fmla="*/ 85751 w 479080"/>
                    <a:gd name="connsiteY7" fmla="*/ 0 h 419709"/>
                    <a:gd name="connsiteX0" fmla="*/ 77289 w 470618"/>
                    <a:gd name="connsiteY0" fmla="*/ 0 h 419709"/>
                    <a:gd name="connsiteX1" fmla="*/ 91364 w 470618"/>
                    <a:gd name="connsiteY1" fmla="*/ 5974 h 419709"/>
                    <a:gd name="connsiteX2" fmla="*/ 386602 w 470618"/>
                    <a:gd name="connsiteY2" fmla="*/ 1657 h 419709"/>
                    <a:gd name="connsiteX3" fmla="*/ 470618 w 470618"/>
                    <a:gd name="connsiteY3" fmla="*/ 329502 h 419709"/>
                    <a:gd name="connsiteX4" fmla="*/ 372724 w 470618"/>
                    <a:gd name="connsiteY4" fmla="*/ 405629 h 419709"/>
                    <a:gd name="connsiteX5" fmla="*/ 67292 w 470618"/>
                    <a:gd name="connsiteY5" fmla="*/ 328783 h 419709"/>
                    <a:gd name="connsiteX6" fmla="*/ 20783 w 470618"/>
                    <a:gd name="connsiteY6" fmla="*/ 122346 h 419709"/>
                    <a:gd name="connsiteX7" fmla="*/ 77289 w 470618"/>
                    <a:gd name="connsiteY7" fmla="*/ 0 h 419709"/>
                    <a:gd name="connsiteX0" fmla="*/ 77289 w 470618"/>
                    <a:gd name="connsiteY0" fmla="*/ 0 h 426230"/>
                    <a:gd name="connsiteX1" fmla="*/ 91364 w 470618"/>
                    <a:gd name="connsiteY1" fmla="*/ 5974 h 426230"/>
                    <a:gd name="connsiteX2" fmla="*/ 386602 w 470618"/>
                    <a:gd name="connsiteY2" fmla="*/ 1657 h 426230"/>
                    <a:gd name="connsiteX3" fmla="*/ 470618 w 470618"/>
                    <a:gd name="connsiteY3" fmla="*/ 329502 h 426230"/>
                    <a:gd name="connsiteX4" fmla="*/ 372724 w 470618"/>
                    <a:gd name="connsiteY4" fmla="*/ 405629 h 426230"/>
                    <a:gd name="connsiteX5" fmla="*/ 67292 w 470618"/>
                    <a:gd name="connsiteY5" fmla="*/ 328783 h 426230"/>
                    <a:gd name="connsiteX6" fmla="*/ 20783 w 470618"/>
                    <a:gd name="connsiteY6" fmla="*/ 122346 h 426230"/>
                    <a:gd name="connsiteX7" fmla="*/ 77289 w 470618"/>
                    <a:gd name="connsiteY7" fmla="*/ 0 h 426230"/>
                    <a:gd name="connsiteX0" fmla="*/ 62894 w 456223"/>
                    <a:gd name="connsiteY0" fmla="*/ 0 h 426903"/>
                    <a:gd name="connsiteX1" fmla="*/ 76969 w 456223"/>
                    <a:gd name="connsiteY1" fmla="*/ 5974 h 426903"/>
                    <a:gd name="connsiteX2" fmla="*/ 372207 w 456223"/>
                    <a:gd name="connsiteY2" fmla="*/ 1657 h 426903"/>
                    <a:gd name="connsiteX3" fmla="*/ 456223 w 456223"/>
                    <a:gd name="connsiteY3" fmla="*/ 329502 h 426903"/>
                    <a:gd name="connsiteX4" fmla="*/ 358329 w 456223"/>
                    <a:gd name="connsiteY4" fmla="*/ 405629 h 426903"/>
                    <a:gd name="connsiteX5" fmla="*/ 40991 w 456223"/>
                    <a:gd name="connsiteY5" fmla="*/ 333351 h 426903"/>
                    <a:gd name="connsiteX6" fmla="*/ 6388 w 456223"/>
                    <a:gd name="connsiteY6" fmla="*/ 122346 h 426903"/>
                    <a:gd name="connsiteX7" fmla="*/ 62894 w 456223"/>
                    <a:gd name="connsiteY7" fmla="*/ 0 h 426903"/>
                    <a:gd name="connsiteX0" fmla="*/ 82517 w 475846"/>
                    <a:gd name="connsiteY0" fmla="*/ 0 h 426903"/>
                    <a:gd name="connsiteX1" fmla="*/ 96592 w 475846"/>
                    <a:gd name="connsiteY1" fmla="*/ 5974 h 426903"/>
                    <a:gd name="connsiteX2" fmla="*/ 391830 w 475846"/>
                    <a:gd name="connsiteY2" fmla="*/ 1657 h 426903"/>
                    <a:gd name="connsiteX3" fmla="*/ 475846 w 475846"/>
                    <a:gd name="connsiteY3" fmla="*/ 329502 h 426903"/>
                    <a:gd name="connsiteX4" fmla="*/ 377952 w 475846"/>
                    <a:gd name="connsiteY4" fmla="*/ 405629 h 426903"/>
                    <a:gd name="connsiteX5" fmla="*/ 60614 w 475846"/>
                    <a:gd name="connsiteY5" fmla="*/ 333351 h 426903"/>
                    <a:gd name="connsiteX6" fmla="*/ 26011 w 475846"/>
                    <a:gd name="connsiteY6" fmla="*/ 122346 h 426903"/>
                    <a:gd name="connsiteX7" fmla="*/ 82517 w 475846"/>
                    <a:gd name="connsiteY7" fmla="*/ 0 h 426903"/>
                    <a:gd name="connsiteX0" fmla="*/ 82517 w 482990"/>
                    <a:gd name="connsiteY0" fmla="*/ 0 h 426903"/>
                    <a:gd name="connsiteX1" fmla="*/ 96592 w 482990"/>
                    <a:gd name="connsiteY1" fmla="*/ 5974 h 426903"/>
                    <a:gd name="connsiteX2" fmla="*/ 391830 w 482990"/>
                    <a:gd name="connsiteY2" fmla="*/ 1657 h 426903"/>
                    <a:gd name="connsiteX3" fmla="*/ 482990 w 482990"/>
                    <a:gd name="connsiteY3" fmla="*/ 336355 h 426903"/>
                    <a:gd name="connsiteX4" fmla="*/ 377952 w 482990"/>
                    <a:gd name="connsiteY4" fmla="*/ 405629 h 426903"/>
                    <a:gd name="connsiteX5" fmla="*/ 60614 w 482990"/>
                    <a:gd name="connsiteY5" fmla="*/ 333351 h 426903"/>
                    <a:gd name="connsiteX6" fmla="*/ 26011 w 482990"/>
                    <a:gd name="connsiteY6" fmla="*/ 122346 h 426903"/>
                    <a:gd name="connsiteX7" fmla="*/ 82517 w 482990"/>
                    <a:gd name="connsiteY7" fmla="*/ 0 h 4269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82990" h="426903">
                      <a:moveTo>
                        <a:pt x="82517" y="0"/>
                      </a:moveTo>
                      <a:lnTo>
                        <a:pt x="96592" y="5974"/>
                      </a:lnTo>
                      <a:cubicBezTo>
                        <a:pt x="193416" y="41841"/>
                        <a:pt x="256905" y="25321"/>
                        <a:pt x="391830" y="1657"/>
                      </a:cubicBezTo>
                      <a:cubicBezTo>
                        <a:pt x="378839" y="98441"/>
                        <a:pt x="384541" y="233545"/>
                        <a:pt x="482990" y="336355"/>
                      </a:cubicBezTo>
                      <a:cubicBezTo>
                        <a:pt x="450359" y="361731"/>
                        <a:pt x="474308" y="360172"/>
                        <a:pt x="377952" y="405629"/>
                      </a:cubicBezTo>
                      <a:cubicBezTo>
                        <a:pt x="203015" y="467076"/>
                        <a:pt x="119271" y="380565"/>
                        <a:pt x="60614" y="333351"/>
                      </a:cubicBezTo>
                      <a:cubicBezTo>
                        <a:pt x="1957" y="286137"/>
                        <a:pt x="-22882" y="187041"/>
                        <a:pt x="26011" y="122346"/>
                      </a:cubicBezTo>
                      <a:cubicBezTo>
                        <a:pt x="74904" y="57651"/>
                        <a:pt x="64475" y="36020"/>
                        <a:pt x="8251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" name="フリーフォーム: 図形 198">
                  <a:extLst>
                    <a:ext uri="{FF2B5EF4-FFF2-40B4-BE49-F238E27FC236}">
                      <a16:creationId xmlns:a16="http://schemas.microsoft.com/office/drawing/2014/main" id="{00275B82-617D-4623-A64D-9391BFDABC1C}"/>
                    </a:ext>
                  </a:extLst>
                </p:cNvPr>
                <p:cNvSpPr/>
                <p:nvPr/>
              </p:nvSpPr>
              <p:spPr>
                <a:xfrm>
                  <a:off x="1484987" y="1970287"/>
                  <a:ext cx="360488" cy="368102"/>
                </a:xfrm>
                <a:custGeom>
                  <a:avLst/>
                  <a:gdLst>
                    <a:gd name="connsiteX0" fmla="*/ 346588 w 437748"/>
                    <a:gd name="connsiteY0" fmla="*/ 0 h 375245"/>
                    <a:gd name="connsiteX1" fmla="*/ 437748 w 437748"/>
                    <a:gd name="connsiteY1" fmla="*/ 295344 h 375245"/>
                    <a:gd name="connsiteX2" fmla="*/ 332710 w 437748"/>
                    <a:gd name="connsiteY2" fmla="*/ 356473 h 375245"/>
                    <a:gd name="connsiteX3" fmla="*/ 170892 w 437748"/>
                    <a:gd name="connsiteY3" fmla="*/ 371106 h 375245"/>
                    <a:gd name="connsiteX4" fmla="*/ 149611 w 437748"/>
                    <a:gd name="connsiteY4" fmla="*/ 365548 h 375245"/>
                    <a:gd name="connsiteX5" fmla="*/ 110345 w 437748"/>
                    <a:gd name="connsiteY5" fmla="*/ 342345 h 375245"/>
                    <a:gd name="connsiteX6" fmla="*/ 60615 w 437748"/>
                    <a:gd name="connsiteY6" fmla="*/ 300800 h 375245"/>
                    <a:gd name="connsiteX7" fmla="*/ 26012 w 437748"/>
                    <a:gd name="connsiteY7" fmla="*/ 80835 h 375245"/>
                    <a:gd name="connsiteX8" fmla="*/ 52931 w 437748"/>
                    <a:gd name="connsiteY8" fmla="*/ 37735 h 375245"/>
                    <a:gd name="connsiteX9" fmla="*/ 65354 w 437748"/>
                    <a:gd name="connsiteY9" fmla="*/ 7041 h 375245"/>
                    <a:gd name="connsiteX10" fmla="*/ 119355 w 437748"/>
                    <a:gd name="connsiteY10" fmla="*/ 19503 h 375245"/>
                    <a:gd name="connsiteX11" fmla="*/ 346588 w 437748"/>
                    <a:gd name="connsiteY11" fmla="*/ 0 h 375245"/>
                    <a:gd name="connsiteX0" fmla="*/ 294155 w 385315"/>
                    <a:gd name="connsiteY0" fmla="*/ 0 h 375245"/>
                    <a:gd name="connsiteX1" fmla="*/ 385315 w 385315"/>
                    <a:gd name="connsiteY1" fmla="*/ 295344 h 375245"/>
                    <a:gd name="connsiteX2" fmla="*/ 280277 w 385315"/>
                    <a:gd name="connsiteY2" fmla="*/ 356473 h 375245"/>
                    <a:gd name="connsiteX3" fmla="*/ 118459 w 385315"/>
                    <a:gd name="connsiteY3" fmla="*/ 371106 h 375245"/>
                    <a:gd name="connsiteX4" fmla="*/ 97178 w 385315"/>
                    <a:gd name="connsiteY4" fmla="*/ 365548 h 375245"/>
                    <a:gd name="connsiteX5" fmla="*/ 57912 w 385315"/>
                    <a:gd name="connsiteY5" fmla="*/ 342345 h 375245"/>
                    <a:gd name="connsiteX6" fmla="*/ 8182 w 385315"/>
                    <a:gd name="connsiteY6" fmla="*/ 300800 h 375245"/>
                    <a:gd name="connsiteX7" fmla="*/ 498 w 385315"/>
                    <a:gd name="connsiteY7" fmla="*/ 37735 h 375245"/>
                    <a:gd name="connsiteX8" fmla="*/ 12921 w 385315"/>
                    <a:gd name="connsiteY8" fmla="*/ 7041 h 375245"/>
                    <a:gd name="connsiteX9" fmla="*/ 66922 w 385315"/>
                    <a:gd name="connsiteY9" fmla="*/ 19503 h 375245"/>
                    <a:gd name="connsiteX10" fmla="*/ 294155 w 385315"/>
                    <a:gd name="connsiteY10" fmla="*/ 0 h 375245"/>
                    <a:gd name="connsiteX0" fmla="*/ 0 w 384817"/>
                    <a:gd name="connsiteY0" fmla="*/ 37735 h 375245"/>
                    <a:gd name="connsiteX1" fmla="*/ 12423 w 384817"/>
                    <a:gd name="connsiteY1" fmla="*/ 7041 h 375245"/>
                    <a:gd name="connsiteX2" fmla="*/ 66424 w 384817"/>
                    <a:gd name="connsiteY2" fmla="*/ 19503 h 375245"/>
                    <a:gd name="connsiteX3" fmla="*/ 293657 w 384817"/>
                    <a:gd name="connsiteY3" fmla="*/ 0 h 375245"/>
                    <a:gd name="connsiteX4" fmla="*/ 384817 w 384817"/>
                    <a:gd name="connsiteY4" fmla="*/ 295344 h 375245"/>
                    <a:gd name="connsiteX5" fmla="*/ 279779 w 384817"/>
                    <a:gd name="connsiteY5" fmla="*/ 356473 h 375245"/>
                    <a:gd name="connsiteX6" fmla="*/ 117961 w 384817"/>
                    <a:gd name="connsiteY6" fmla="*/ 371106 h 375245"/>
                    <a:gd name="connsiteX7" fmla="*/ 96680 w 384817"/>
                    <a:gd name="connsiteY7" fmla="*/ 365548 h 375245"/>
                    <a:gd name="connsiteX8" fmla="*/ 57414 w 384817"/>
                    <a:gd name="connsiteY8" fmla="*/ 342345 h 375245"/>
                    <a:gd name="connsiteX9" fmla="*/ 7684 w 384817"/>
                    <a:gd name="connsiteY9" fmla="*/ 300800 h 375245"/>
                    <a:gd name="connsiteX10" fmla="*/ 91440 w 384817"/>
                    <a:gd name="connsiteY10" fmla="*/ 129175 h 375245"/>
                    <a:gd name="connsiteX0" fmla="*/ 0 w 384817"/>
                    <a:gd name="connsiteY0" fmla="*/ 37735 h 375245"/>
                    <a:gd name="connsiteX1" fmla="*/ 12423 w 384817"/>
                    <a:gd name="connsiteY1" fmla="*/ 7041 h 375245"/>
                    <a:gd name="connsiteX2" fmla="*/ 66424 w 384817"/>
                    <a:gd name="connsiteY2" fmla="*/ 19503 h 375245"/>
                    <a:gd name="connsiteX3" fmla="*/ 293657 w 384817"/>
                    <a:gd name="connsiteY3" fmla="*/ 0 h 375245"/>
                    <a:gd name="connsiteX4" fmla="*/ 384817 w 384817"/>
                    <a:gd name="connsiteY4" fmla="*/ 295344 h 375245"/>
                    <a:gd name="connsiteX5" fmla="*/ 279779 w 384817"/>
                    <a:gd name="connsiteY5" fmla="*/ 356473 h 375245"/>
                    <a:gd name="connsiteX6" fmla="*/ 117961 w 384817"/>
                    <a:gd name="connsiteY6" fmla="*/ 371106 h 375245"/>
                    <a:gd name="connsiteX7" fmla="*/ 96680 w 384817"/>
                    <a:gd name="connsiteY7" fmla="*/ 365548 h 375245"/>
                    <a:gd name="connsiteX8" fmla="*/ 57414 w 384817"/>
                    <a:gd name="connsiteY8" fmla="*/ 342345 h 375245"/>
                    <a:gd name="connsiteX9" fmla="*/ 7684 w 384817"/>
                    <a:gd name="connsiteY9" fmla="*/ 300800 h 375245"/>
                    <a:gd name="connsiteX0" fmla="*/ 4739 w 377133"/>
                    <a:gd name="connsiteY0" fmla="*/ 7041 h 375245"/>
                    <a:gd name="connsiteX1" fmla="*/ 58740 w 377133"/>
                    <a:gd name="connsiteY1" fmla="*/ 19503 h 375245"/>
                    <a:gd name="connsiteX2" fmla="*/ 285973 w 377133"/>
                    <a:gd name="connsiteY2" fmla="*/ 0 h 375245"/>
                    <a:gd name="connsiteX3" fmla="*/ 377133 w 377133"/>
                    <a:gd name="connsiteY3" fmla="*/ 295344 h 375245"/>
                    <a:gd name="connsiteX4" fmla="*/ 272095 w 377133"/>
                    <a:gd name="connsiteY4" fmla="*/ 356473 h 375245"/>
                    <a:gd name="connsiteX5" fmla="*/ 110277 w 377133"/>
                    <a:gd name="connsiteY5" fmla="*/ 371106 h 375245"/>
                    <a:gd name="connsiteX6" fmla="*/ 88996 w 377133"/>
                    <a:gd name="connsiteY6" fmla="*/ 365548 h 375245"/>
                    <a:gd name="connsiteX7" fmla="*/ 49730 w 377133"/>
                    <a:gd name="connsiteY7" fmla="*/ 342345 h 375245"/>
                    <a:gd name="connsiteX8" fmla="*/ 0 w 377133"/>
                    <a:gd name="connsiteY8" fmla="*/ 300800 h 375245"/>
                    <a:gd name="connsiteX0" fmla="*/ 0 w 372394"/>
                    <a:gd name="connsiteY0" fmla="*/ 7041 h 375245"/>
                    <a:gd name="connsiteX1" fmla="*/ 54001 w 372394"/>
                    <a:gd name="connsiteY1" fmla="*/ 19503 h 375245"/>
                    <a:gd name="connsiteX2" fmla="*/ 281234 w 372394"/>
                    <a:gd name="connsiteY2" fmla="*/ 0 h 375245"/>
                    <a:gd name="connsiteX3" fmla="*/ 372394 w 372394"/>
                    <a:gd name="connsiteY3" fmla="*/ 295344 h 375245"/>
                    <a:gd name="connsiteX4" fmla="*/ 267356 w 372394"/>
                    <a:gd name="connsiteY4" fmla="*/ 356473 h 375245"/>
                    <a:gd name="connsiteX5" fmla="*/ 105538 w 372394"/>
                    <a:gd name="connsiteY5" fmla="*/ 371106 h 375245"/>
                    <a:gd name="connsiteX6" fmla="*/ 84257 w 372394"/>
                    <a:gd name="connsiteY6" fmla="*/ 365548 h 375245"/>
                    <a:gd name="connsiteX7" fmla="*/ 44991 w 372394"/>
                    <a:gd name="connsiteY7" fmla="*/ 342345 h 375245"/>
                    <a:gd name="connsiteX0" fmla="*/ 0 w 372394"/>
                    <a:gd name="connsiteY0" fmla="*/ 7041 h 375245"/>
                    <a:gd name="connsiteX1" fmla="*/ 54001 w 372394"/>
                    <a:gd name="connsiteY1" fmla="*/ 19503 h 375245"/>
                    <a:gd name="connsiteX2" fmla="*/ 281234 w 372394"/>
                    <a:gd name="connsiteY2" fmla="*/ 0 h 375245"/>
                    <a:gd name="connsiteX3" fmla="*/ 372394 w 372394"/>
                    <a:gd name="connsiteY3" fmla="*/ 295344 h 375245"/>
                    <a:gd name="connsiteX4" fmla="*/ 267356 w 372394"/>
                    <a:gd name="connsiteY4" fmla="*/ 356473 h 375245"/>
                    <a:gd name="connsiteX5" fmla="*/ 105538 w 372394"/>
                    <a:gd name="connsiteY5" fmla="*/ 371106 h 375245"/>
                    <a:gd name="connsiteX6" fmla="*/ 84257 w 372394"/>
                    <a:gd name="connsiteY6" fmla="*/ 365548 h 375245"/>
                    <a:gd name="connsiteX0" fmla="*/ 0 w 360488"/>
                    <a:gd name="connsiteY0" fmla="*/ 7041 h 375245"/>
                    <a:gd name="connsiteX1" fmla="*/ 54001 w 360488"/>
                    <a:gd name="connsiteY1" fmla="*/ 19503 h 375245"/>
                    <a:gd name="connsiteX2" fmla="*/ 281234 w 360488"/>
                    <a:gd name="connsiteY2" fmla="*/ 0 h 375245"/>
                    <a:gd name="connsiteX3" fmla="*/ 360488 w 360488"/>
                    <a:gd name="connsiteY3" fmla="*/ 300198 h 375245"/>
                    <a:gd name="connsiteX4" fmla="*/ 267356 w 360488"/>
                    <a:gd name="connsiteY4" fmla="*/ 356473 h 375245"/>
                    <a:gd name="connsiteX5" fmla="*/ 105538 w 360488"/>
                    <a:gd name="connsiteY5" fmla="*/ 371106 h 375245"/>
                    <a:gd name="connsiteX6" fmla="*/ 84257 w 360488"/>
                    <a:gd name="connsiteY6" fmla="*/ 365548 h 375245"/>
                    <a:gd name="connsiteX0" fmla="*/ 0 w 360488"/>
                    <a:gd name="connsiteY0" fmla="*/ 7041 h 375245"/>
                    <a:gd name="connsiteX1" fmla="*/ 54001 w 360488"/>
                    <a:gd name="connsiteY1" fmla="*/ 19503 h 375245"/>
                    <a:gd name="connsiteX2" fmla="*/ 281234 w 360488"/>
                    <a:gd name="connsiteY2" fmla="*/ 0 h 375245"/>
                    <a:gd name="connsiteX3" fmla="*/ 360488 w 360488"/>
                    <a:gd name="connsiteY3" fmla="*/ 300198 h 375245"/>
                    <a:gd name="connsiteX4" fmla="*/ 267356 w 360488"/>
                    <a:gd name="connsiteY4" fmla="*/ 356473 h 375245"/>
                    <a:gd name="connsiteX5" fmla="*/ 105538 w 360488"/>
                    <a:gd name="connsiteY5" fmla="*/ 371106 h 375245"/>
                    <a:gd name="connsiteX6" fmla="*/ 84257 w 360488"/>
                    <a:gd name="connsiteY6" fmla="*/ 365548 h 3752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60488" h="375245">
                      <a:moveTo>
                        <a:pt x="0" y="7041"/>
                      </a:moveTo>
                      <a:lnTo>
                        <a:pt x="54001" y="19503"/>
                      </a:lnTo>
                      <a:cubicBezTo>
                        <a:pt x="119029" y="27777"/>
                        <a:pt x="180040" y="15661"/>
                        <a:pt x="281234" y="0"/>
                      </a:cubicBezTo>
                      <a:cubicBezTo>
                        <a:pt x="268243" y="85404"/>
                        <a:pt x="269182" y="192485"/>
                        <a:pt x="360488" y="300198"/>
                      </a:cubicBezTo>
                      <a:cubicBezTo>
                        <a:pt x="327857" y="322590"/>
                        <a:pt x="363712" y="316360"/>
                        <a:pt x="267356" y="356473"/>
                      </a:cubicBezTo>
                      <a:cubicBezTo>
                        <a:pt x="201755" y="376806"/>
                        <a:pt x="148977" y="378779"/>
                        <a:pt x="105538" y="371106"/>
                      </a:cubicBezTo>
                      <a:lnTo>
                        <a:pt x="84257" y="365548"/>
                      </a:lnTo>
                    </a:path>
                  </a:pathLst>
                </a:custGeom>
                <a:noFill/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" name="フリーフォーム: 図形 199">
                  <a:extLst>
                    <a:ext uri="{FF2B5EF4-FFF2-40B4-BE49-F238E27FC236}">
                      <a16:creationId xmlns:a16="http://schemas.microsoft.com/office/drawing/2014/main" id="{4775623C-BD36-4757-A980-21103F0DD343}"/>
                    </a:ext>
                  </a:extLst>
                </p:cNvPr>
                <p:cNvSpPr/>
                <p:nvPr/>
              </p:nvSpPr>
              <p:spPr>
                <a:xfrm rot="4790864">
                  <a:off x="1614261" y="2127223"/>
                  <a:ext cx="54676" cy="259829"/>
                </a:xfrm>
                <a:custGeom>
                  <a:avLst/>
                  <a:gdLst>
                    <a:gd name="connsiteX0" fmla="*/ 40431 w 85860"/>
                    <a:gd name="connsiteY0" fmla="*/ 0 h 288131"/>
                    <a:gd name="connsiteX1" fmla="*/ 45429 w 85860"/>
                    <a:gd name="connsiteY1" fmla="*/ 0 h 288131"/>
                    <a:gd name="connsiteX2" fmla="*/ 85860 w 85860"/>
                    <a:gd name="connsiteY2" fmla="*/ 288131 h 288131"/>
                    <a:gd name="connsiteX3" fmla="*/ 0 w 85860"/>
                    <a:gd name="connsiteY3" fmla="*/ 288131 h 288131"/>
                    <a:gd name="connsiteX0" fmla="*/ 85860 w 177300"/>
                    <a:gd name="connsiteY0" fmla="*/ 288131 h 379571"/>
                    <a:gd name="connsiteX1" fmla="*/ 0 w 177300"/>
                    <a:gd name="connsiteY1" fmla="*/ 288131 h 379571"/>
                    <a:gd name="connsiteX2" fmla="*/ 40431 w 177300"/>
                    <a:gd name="connsiteY2" fmla="*/ 0 h 379571"/>
                    <a:gd name="connsiteX3" fmla="*/ 45429 w 177300"/>
                    <a:gd name="connsiteY3" fmla="*/ 0 h 379571"/>
                    <a:gd name="connsiteX4" fmla="*/ 177300 w 177300"/>
                    <a:gd name="connsiteY4" fmla="*/ 379571 h 379571"/>
                    <a:gd name="connsiteX0" fmla="*/ 0 w 177300"/>
                    <a:gd name="connsiteY0" fmla="*/ 288131 h 379571"/>
                    <a:gd name="connsiteX1" fmla="*/ 40431 w 177300"/>
                    <a:gd name="connsiteY1" fmla="*/ 0 h 379571"/>
                    <a:gd name="connsiteX2" fmla="*/ 45429 w 177300"/>
                    <a:gd name="connsiteY2" fmla="*/ 0 h 379571"/>
                    <a:gd name="connsiteX3" fmla="*/ 177300 w 177300"/>
                    <a:gd name="connsiteY3" fmla="*/ 379571 h 379571"/>
                    <a:gd name="connsiteX0" fmla="*/ 0 w 63000"/>
                    <a:gd name="connsiteY0" fmla="*/ 288131 h 289084"/>
                    <a:gd name="connsiteX1" fmla="*/ 40431 w 63000"/>
                    <a:gd name="connsiteY1" fmla="*/ 0 h 289084"/>
                    <a:gd name="connsiteX2" fmla="*/ 45429 w 63000"/>
                    <a:gd name="connsiteY2" fmla="*/ 0 h 289084"/>
                    <a:gd name="connsiteX3" fmla="*/ 63000 w 63000"/>
                    <a:gd name="connsiteY3" fmla="*/ 289084 h 289084"/>
                    <a:gd name="connsiteX0" fmla="*/ 0 w 53369"/>
                    <a:gd name="connsiteY0" fmla="*/ 320113 h 320114"/>
                    <a:gd name="connsiteX1" fmla="*/ 30800 w 53369"/>
                    <a:gd name="connsiteY1" fmla="*/ 0 h 320114"/>
                    <a:gd name="connsiteX2" fmla="*/ 35798 w 53369"/>
                    <a:gd name="connsiteY2" fmla="*/ 0 h 320114"/>
                    <a:gd name="connsiteX3" fmla="*/ 53369 w 53369"/>
                    <a:gd name="connsiteY3" fmla="*/ 289084 h 3201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3369" h="320114">
                      <a:moveTo>
                        <a:pt x="0" y="320113"/>
                      </a:moveTo>
                      <a:lnTo>
                        <a:pt x="30800" y="0"/>
                      </a:lnTo>
                      <a:lnTo>
                        <a:pt x="35798" y="0"/>
                      </a:lnTo>
                      <a:cubicBezTo>
                        <a:pt x="49275" y="96044"/>
                        <a:pt x="53369" y="289084"/>
                        <a:pt x="53369" y="289084"/>
                      </a:cubicBezTo>
                    </a:path>
                  </a:pathLst>
                </a:custGeom>
                <a:noFill/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" name="フリーフォーム: 図形 200">
                  <a:extLst>
                    <a:ext uri="{FF2B5EF4-FFF2-40B4-BE49-F238E27FC236}">
                      <a16:creationId xmlns:a16="http://schemas.microsoft.com/office/drawing/2014/main" id="{D28E8DFC-618B-423D-968D-278A627FAA51}"/>
                    </a:ext>
                  </a:extLst>
                </p:cNvPr>
                <p:cNvSpPr/>
                <p:nvPr/>
              </p:nvSpPr>
              <p:spPr>
                <a:xfrm rot="16019154" flipV="1">
                  <a:off x="1557111" y="1924817"/>
                  <a:ext cx="54676" cy="259829"/>
                </a:xfrm>
                <a:custGeom>
                  <a:avLst/>
                  <a:gdLst>
                    <a:gd name="connsiteX0" fmla="*/ 40431 w 85860"/>
                    <a:gd name="connsiteY0" fmla="*/ 0 h 288131"/>
                    <a:gd name="connsiteX1" fmla="*/ 45429 w 85860"/>
                    <a:gd name="connsiteY1" fmla="*/ 0 h 288131"/>
                    <a:gd name="connsiteX2" fmla="*/ 85860 w 85860"/>
                    <a:gd name="connsiteY2" fmla="*/ 288131 h 288131"/>
                    <a:gd name="connsiteX3" fmla="*/ 0 w 85860"/>
                    <a:gd name="connsiteY3" fmla="*/ 288131 h 288131"/>
                    <a:gd name="connsiteX0" fmla="*/ 85860 w 177300"/>
                    <a:gd name="connsiteY0" fmla="*/ 288131 h 379571"/>
                    <a:gd name="connsiteX1" fmla="*/ 0 w 177300"/>
                    <a:gd name="connsiteY1" fmla="*/ 288131 h 379571"/>
                    <a:gd name="connsiteX2" fmla="*/ 40431 w 177300"/>
                    <a:gd name="connsiteY2" fmla="*/ 0 h 379571"/>
                    <a:gd name="connsiteX3" fmla="*/ 45429 w 177300"/>
                    <a:gd name="connsiteY3" fmla="*/ 0 h 379571"/>
                    <a:gd name="connsiteX4" fmla="*/ 177300 w 177300"/>
                    <a:gd name="connsiteY4" fmla="*/ 379571 h 379571"/>
                    <a:gd name="connsiteX0" fmla="*/ 0 w 177300"/>
                    <a:gd name="connsiteY0" fmla="*/ 288131 h 379571"/>
                    <a:gd name="connsiteX1" fmla="*/ 40431 w 177300"/>
                    <a:gd name="connsiteY1" fmla="*/ 0 h 379571"/>
                    <a:gd name="connsiteX2" fmla="*/ 45429 w 177300"/>
                    <a:gd name="connsiteY2" fmla="*/ 0 h 379571"/>
                    <a:gd name="connsiteX3" fmla="*/ 177300 w 177300"/>
                    <a:gd name="connsiteY3" fmla="*/ 379571 h 379571"/>
                    <a:gd name="connsiteX0" fmla="*/ 0 w 63000"/>
                    <a:gd name="connsiteY0" fmla="*/ 288131 h 289084"/>
                    <a:gd name="connsiteX1" fmla="*/ 40431 w 63000"/>
                    <a:gd name="connsiteY1" fmla="*/ 0 h 289084"/>
                    <a:gd name="connsiteX2" fmla="*/ 45429 w 63000"/>
                    <a:gd name="connsiteY2" fmla="*/ 0 h 289084"/>
                    <a:gd name="connsiteX3" fmla="*/ 63000 w 63000"/>
                    <a:gd name="connsiteY3" fmla="*/ 289084 h 289084"/>
                    <a:gd name="connsiteX0" fmla="*/ 0 w 53369"/>
                    <a:gd name="connsiteY0" fmla="*/ 320113 h 320114"/>
                    <a:gd name="connsiteX1" fmla="*/ 30800 w 53369"/>
                    <a:gd name="connsiteY1" fmla="*/ 0 h 320114"/>
                    <a:gd name="connsiteX2" fmla="*/ 35798 w 53369"/>
                    <a:gd name="connsiteY2" fmla="*/ 0 h 320114"/>
                    <a:gd name="connsiteX3" fmla="*/ 53369 w 53369"/>
                    <a:gd name="connsiteY3" fmla="*/ 289084 h 3201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3369" h="320114">
                      <a:moveTo>
                        <a:pt x="0" y="320113"/>
                      </a:moveTo>
                      <a:lnTo>
                        <a:pt x="30800" y="0"/>
                      </a:lnTo>
                      <a:lnTo>
                        <a:pt x="35798" y="0"/>
                      </a:lnTo>
                      <a:cubicBezTo>
                        <a:pt x="49275" y="96044"/>
                        <a:pt x="53369" y="289084"/>
                        <a:pt x="53369" y="289084"/>
                      </a:cubicBezTo>
                    </a:path>
                  </a:pathLst>
                </a:custGeom>
                <a:noFill/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03" name="フリーフォーム: 図形 202">
              <a:extLst>
                <a:ext uri="{FF2B5EF4-FFF2-40B4-BE49-F238E27FC236}">
                  <a16:creationId xmlns:a16="http://schemas.microsoft.com/office/drawing/2014/main" id="{BFBBE1C9-3AF5-4BF3-ABA6-1CB5FF23C4CA}"/>
                </a:ext>
              </a:extLst>
            </p:cNvPr>
            <p:cNvSpPr/>
            <p:nvPr/>
          </p:nvSpPr>
          <p:spPr>
            <a:xfrm rot="900000" flipH="1">
              <a:off x="8040237" y="4757421"/>
              <a:ext cx="184790" cy="334681"/>
            </a:xfrm>
            <a:custGeom>
              <a:avLst/>
              <a:gdLst>
                <a:gd name="connsiteX0" fmla="*/ 109805 w 188990"/>
                <a:gd name="connsiteY0" fmla="*/ 0 h 342286"/>
                <a:gd name="connsiteX1" fmla="*/ 0 w 188990"/>
                <a:gd name="connsiteY1" fmla="*/ 171143 h 342286"/>
                <a:gd name="connsiteX2" fmla="*/ 109805 w 188990"/>
                <a:gd name="connsiteY2" fmla="*/ 342286 h 342286"/>
                <a:gd name="connsiteX3" fmla="*/ 111831 w 188990"/>
                <a:gd name="connsiteY3" fmla="*/ 341648 h 342286"/>
                <a:gd name="connsiteX4" fmla="*/ 188990 w 188990"/>
                <a:gd name="connsiteY4" fmla="*/ 53688 h 342286"/>
                <a:gd name="connsiteX5" fmla="*/ 187449 w 188990"/>
                <a:gd name="connsiteY5" fmla="*/ 50126 h 342286"/>
                <a:gd name="connsiteX6" fmla="*/ 109805 w 188990"/>
                <a:gd name="connsiteY6" fmla="*/ 0 h 342286"/>
                <a:gd name="connsiteX0" fmla="*/ 109805 w 188990"/>
                <a:gd name="connsiteY0" fmla="*/ 0 h 342286"/>
                <a:gd name="connsiteX1" fmla="*/ 0 w 188990"/>
                <a:gd name="connsiteY1" fmla="*/ 171143 h 342286"/>
                <a:gd name="connsiteX2" fmla="*/ 109805 w 188990"/>
                <a:gd name="connsiteY2" fmla="*/ 342286 h 342286"/>
                <a:gd name="connsiteX3" fmla="*/ 111831 w 188990"/>
                <a:gd name="connsiteY3" fmla="*/ 341648 h 342286"/>
                <a:gd name="connsiteX4" fmla="*/ 178321 w 188990"/>
                <a:gd name="connsiteY4" fmla="*/ 93383 h 342286"/>
                <a:gd name="connsiteX5" fmla="*/ 188990 w 188990"/>
                <a:gd name="connsiteY5" fmla="*/ 53688 h 342286"/>
                <a:gd name="connsiteX6" fmla="*/ 187449 w 188990"/>
                <a:gd name="connsiteY6" fmla="*/ 50126 h 342286"/>
                <a:gd name="connsiteX7" fmla="*/ 109805 w 188990"/>
                <a:gd name="connsiteY7" fmla="*/ 0 h 342286"/>
                <a:gd name="connsiteX0" fmla="*/ 178321 w 269761"/>
                <a:gd name="connsiteY0" fmla="*/ 93383 h 342286"/>
                <a:gd name="connsiteX1" fmla="*/ 188990 w 269761"/>
                <a:gd name="connsiteY1" fmla="*/ 53688 h 342286"/>
                <a:gd name="connsiteX2" fmla="*/ 187449 w 269761"/>
                <a:gd name="connsiteY2" fmla="*/ 50126 h 342286"/>
                <a:gd name="connsiteX3" fmla="*/ 109805 w 269761"/>
                <a:gd name="connsiteY3" fmla="*/ 0 h 342286"/>
                <a:gd name="connsiteX4" fmla="*/ 0 w 269761"/>
                <a:gd name="connsiteY4" fmla="*/ 171143 h 342286"/>
                <a:gd name="connsiteX5" fmla="*/ 109805 w 269761"/>
                <a:gd name="connsiteY5" fmla="*/ 342286 h 342286"/>
                <a:gd name="connsiteX6" fmla="*/ 111831 w 269761"/>
                <a:gd name="connsiteY6" fmla="*/ 341648 h 342286"/>
                <a:gd name="connsiteX7" fmla="*/ 269761 w 269761"/>
                <a:gd name="connsiteY7" fmla="*/ 184823 h 342286"/>
                <a:gd name="connsiteX0" fmla="*/ 188990 w 269761"/>
                <a:gd name="connsiteY0" fmla="*/ 53688 h 342286"/>
                <a:gd name="connsiteX1" fmla="*/ 187449 w 269761"/>
                <a:gd name="connsiteY1" fmla="*/ 50126 h 342286"/>
                <a:gd name="connsiteX2" fmla="*/ 109805 w 269761"/>
                <a:gd name="connsiteY2" fmla="*/ 0 h 342286"/>
                <a:gd name="connsiteX3" fmla="*/ 0 w 269761"/>
                <a:gd name="connsiteY3" fmla="*/ 171143 h 342286"/>
                <a:gd name="connsiteX4" fmla="*/ 109805 w 269761"/>
                <a:gd name="connsiteY4" fmla="*/ 342286 h 342286"/>
                <a:gd name="connsiteX5" fmla="*/ 111831 w 269761"/>
                <a:gd name="connsiteY5" fmla="*/ 341648 h 342286"/>
                <a:gd name="connsiteX6" fmla="*/ 269761 w 269761"/>
                <a:gd name="connsiteY6" fmla="*/ 184823 h 342286"/>
                <a:gd name="connsiteX0" fmla="*/ 188990 w 188990"/>
                <a:gd name="connsiteY0" fmla="*/ 53688 h 342286"/>
                <a:gd name="connsiteX1" fmla="*/ 187449 w 188990"/>
                <a:gd name="connsiteY1" fmla="*/ 50126 h 342286"/>
                <a:gd name="connsiteX2" fmla="*/ 109805 w 188990"/>
                <a:gd name="connsiteY2" fmla="*/ 0 h 342286"/>
                <a:gd name="connsiteX3" fmla="*/ 0 w 188990"/>
                <a:gd name="connsiteY3" fmla="*/ 171143 h 342286"/>
                <a:gd name="connsiteX4" fmla="*/ 109805 w 188990"/>
                <a:gd name="connsiteY4" fmla="*/ 342286 h 342286"/>
                <a:gd name="connsiteX5" fmla="*/ 111831 w 188990"/>
                <a:gd name="connsiteY5" fmla="*/ 341648 h 342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8990" h="342286">
                  <a:moveTo>
                    <a:pt x="188990" y="53688"/>
                  </a:moveTo>
                  <a:lnTo>
                    <a:pt x="187449" y="50126"/>
                  </a:lnTo>
                  <a:cubicBezTo>
                    <a:pt x="167578" y="19156"/>
                    <a:pt x="140127" y="0"/>
                    <a:pt x="109805" y="0"/>
                  </a:cubicBezTo>
                  <a:cubicBezTo>
                    <a:pt x="49161" y="0"/>
                    <a:pt x="0" y="76623"/>
                    <a:pt x="0" y="171143"/>
                  </a:cubicBezTo>
                  <a:cubicBezTo>
                    <a:pt x="0" y="265663"/>
                    <a:pt x="49161" y="342286"/>
                    <a:pt x="109805" y="342286"/>
                  </a:cubicBezTo>
                  <a:lnTo>
                    <a:pt x="111831" y="341648"/>
                  </a:lnTo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04" name="フリーフォーム: 図形 203">
              <a:extLst>
                <a:ext uri="{FF2B5EF4-FFF2-40B4-BE49-F238E27FC236}">
                  <a16:creationId xmlns:a16="http://schemas.microsoft.com/office/drawing/2014/main" id="{12AA3ED9-74D7-4CB8-A730-FCF3109013A9}"/>
                </a:ext>
              </a:extLst>
            </p:cNvPr>
            <p:cNvSpPr/>
            <p:nvPr/>
          </p:nvSpPr>
          <p:spPr>
            <a:xfrm rot="900000" flipH="1">
              <a:off x="8058034" y="4812989"/>
              <a:ext cx="128484" cy="217993"/>
            </a:xfrm>
            <a:custGeom>
              <a:avLst/>
              <a:gdLst>
                <a:gd name="connsiteX0" fmla="*/ 70049 w 131404"/>
                <a:gd name="connsiteY0" fmla="*/ 0 h 222946"/>
                <a:gd name="connsiteX1" fmla="*/ 0 w 131404"/>
                <a:gd name="connsiteY1" fmla="*/ 111473 h 222946"/>
                <a:gd name="connsiteX2" fmla="*/ 70049 w 131404"/>
                <a:gd name="connsiteY2" fmla="*/ 222946 h 222946"/>
                <a:gd name="connsiteX3" fmla="*/ 89572 w 131404"/>
                <a:gd name="connsiteY3" fmla="*/ 216674 h 222946"/>
                <a:gd name="connsiteX4" fmla="*/ 131404 w 131404"/>
                <a:gd name="connsiteY4" fmla="*/ 60555 h 222946"/>
                <a:gd name="connsiteX5" fmla="*/ 119581 w 131404"/>
                <a:gd name="connsiteY5" fmla="*/ 32650 h 222946"/>
                <a:gd name="connsiteX6" fmla="*/ 70049 w 131404"/>
                <a:gd name="connsiteY6" fmla="*/ 0 h 222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1404" h="222946">
                  <a:moveTo>
                    <a:pt x="70049" y="0"/>
                  </a:moveTo>
                  <a:cubicBezTo>
                    <a:pt x="31362" y="0"/>
                    <a:pt x="0" y="49908"/>
                    <a:pt x="0" y="111473"/>
                  </a:cubicBezTo>
                  <a:cubicBezTo>
                    <a:pt x="0" y="173038"/>
                    <a:pt x="31362" y="222946"/>
                    <a:pt x="70049" y="222946"/>
                  </a:cubicBezTo>
                  <a:lnTo>
                    <a:pt x="89572" y="216674"/>
                  </a:lnTo>
                  <a:lnTo>
                    <a:pt x="131404" y="60555"/>
                  </a:lnTo>
                  <a:lnTo>
                    <a:pt x="119581" y="32650"/>
                  </a:lnTo>
                  <a:cubicBezTo>
                    <a:pt x="106905" y="12477"/>
                    <a:pt x="89392" y="0"/>
                    <a:pt x="70049" y="0"/>
                  </a:cubicBezTo>
                  <a:close/>
                </a:path>
              </a:pathLst>
            </a:custGeom>
            <a:solidFill>
              <a:srgbClr val="FF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80" name="フリーフォーム: 図形 279">
              <a:extLst>
                <a:ext uri="{FF2B5EF4-FFF2-40B4-BE49-F238E27FC236}">
                  <a16:creationId xmlns:a16="http://schemas.microsoft.com/office/drawing/2014/main" id="{A1A0FF6B-9CC3-41EC-8667-699748706E1A}"/>
                </a:ext>
              </a:extLst>
            </p:cNvPr>
            <p:cNvSpPr/>
            <p:nvPr/>
          </p:nvSpPr>
          <p:spPr>
            <a:xfrm rot="15300000">
              <a:off x="7644129" y="4747964"/>
              <a:ext cx="137625" cy="147071"/>
            </a:xfrm>
            <a:custGeom>
              <a:avLst/>
              <a:gdLst>
                <a:gd name="connsiteX0" fmla="*/ 100347 w 285750"/>
                <a:gd name="connsiteY0" fmla="*/ 0 h 305363"/>
                <a:gd name="connsiteX1" fmla="*/ 185403 w 285750"/>
                <a:gd name="connsiteY1" fmla="*/ 0 h 305363"/>
                <a:gd name="connsiteX2" fmla="*/ 285750 w 285750"/>
                <a:gd name="connsiteY2" fmla="*/ 305363 h 305363"/>
                <a:gd name="connsiteX3" fmla="*/ 223218 w 285750"/>
                <a:gd name="connsiteY3" fmla="*/ 305363 h 305363"/>
                <a:gd name="connsiteX4" fmla="*/ 142875 w 285750"/>
                <a:gd name="connsiteY4" fmla="*/ 60058 h 305363"/>
                <a:gd name="connsiteX5" fmla="*/ 62532 w 285750"/>
                <a:gd name="connsiteY5" fmla="*/ 305363 h 305363"/>
                <a:gd name="connsiteX6" fmla="*/ 0 w 285750"/>
                <a:gd name="connsiteY6" fmla="*/ 305363 h 305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0" h="305363">
                  <a:moveTo>
                    <a:pt x="100347" y="0"/>
                  </a:moveTo>
                  <a:lnTo>
                    <a:pt x="185403" y="0"/>
                  </a:lnTo>
                  <a:lnTo>
                    <a:pt x="285750" y="305363"/>
                  </a:lnTo>
                  <a:lnTo>
                    <a:pt x="223218" y="305363"/>
                  </a:lnTo>
                  <a:lnTo>
                    <a:pt x="142875" y="60058"/>
                  </a:lnTo>
                  <a:lnTo>
                    <a:pt x="62532" y="305363"/>
                  </a:lnTo>
                  <a:lnTo>
                    <a:pt x="0" y="305363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524122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Office PowerPoint</Application>
  <PresentationFormat>A4 210 x 297 mm</PresentationFormat>
  <Paragraphs>0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pptxd77_マスクをした横アングルの子供、女の子のイラスト</dc:title>
  <dc:subject>pptxd77_マスクをした横アングルの子供、女の子のイラスト</dc:subject>
  <dc:creator>でじけろお</dc:creator>
  <cp:revision>1</cp:revision>
  <dcterms:created xsi:type="dcterms:W3CDTF">2018-05-20T00:31:01Z</dcterms:created>
  <dcterms:modified xsi:type="dcterms:W3CDTF">2020-04-30T07:23:58Z</dcterms:modified>
  <cp:version>1</cp:version>
</cp:coreProperties>
</file>